
<file path=[Content_Types].xml><?xml version="1.0" encoding="utf-8"?>
<Types xmlns="http://schemas.openxmlformats.org/package/2006/content-types">
  <Default Extension="fntdata" ContentType="application/x-fontdata"/>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23"/>
  </p:notesMasterIdLst>
  <p:sldIdLst>
    <p:sldId id="256" r:id="rId2"/>
    <p:sldId id="260" r:id="rId3"/>
    <p:sldId id="261" r:id="rId4"/>
    <p:sldId id="649" r:id="rId5"/>
    <p:sldId id="648" r:id="rId6"/>
    <p:sldId id="283" r:id="rId7"/>
    <p:sldId id="315" r:id="rId8"/>
    <p:sldId id="651" r:id="rId9"/>
    <p:sldId id="657" r:id="rId10"/>
    <p:sldId id="652" r:id="rId11"/>
    <p:sldId id="281" r:id="rId12"/>
    <p:sldId id="266" r:id="rId13"/>
    <p:sldId id="282" r:id="rId14"/>
    <p:sldId id="318" r:id="rId15"/>
    <p:sldId id="653" r:id="rId16"/>
    <p:sldId id="654" r:id="rId17"/>
    <p:sldId id="655" r:id="rId18"/>
    <p:sldId id="333" r:id="rId19"/>
    <p:sldId id="656" r:id="rId20"/>
    <p:sldId id="323" r:id="rId21"/>
    <p:sldId id="324" r:id="rId22"/>
  </p:sldIdLst>
  <p:sldSz cx="9144000" cy="5143500" type="screen16x9"/>
  <p:notesSz cx="6858000" cy="9144000"/>
  <p:embeddedFontLst>
    <p:embeddedFont>
      <p:font typeface="Bebas Neue" panose="020B0604020202020204" charset="0"/>
      <p:regular r:id="rId24"/>
    </p:embeddedFont>
    <p:embeddedFont>
      <p:font typeface="Montserrat" panose="020B0604020202020204" charset="0"/>
      <p:regular r:id="rId25"/>
      <p:bold r:id="rId26"/>
      <p:italic r:id="rId27"/>
      <p:boldItalic r:id="rId28"/>
    </p:embeddedFont>
    <p:embeddedFont>
      <p:font typeface="Montserrat Black" panose="020B0604020202020204" charset="0"/>
      <p:bold r:id="rId29"/>
      <p:italic r:id="rId30"/>
      <p:boldItalic r:id="rId31"/>
    </p:embeddedFont>
    <p:embeddedFont>
      <p:font typeface="Palanquin Dark" panose="020B0604020202020204" charset="0"/>
      <p:regular r:id="rId32"/>
      <p:bold r:id="rId33"/>
    </p:embeddedFont>
    <p:embeddedFont>
      <p:font typeface="Playfair Display" panose="020B0604020202020204" charset="0"/>
      <p:regular r:id="rId34"/>
      <p:bold r:id="rId35"/>
      <p:italic r:id="rId36"/>
      <p:boldItalic r:id="rId37"/>
    </p:embeddedFont>
    <p:embeddedFont>
      <p:font typeface="Tahoma" panose="020B0604030504040204" pitchFamily="34" charset="0"/>
      <p:regular r:id="rId38"/>
      <p:bold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cmAuthor id="2" name="Microsoft" initials="M" lastIdx="2" clrIdx="1">
    <p:extLst>
      <p:ext uri="{19B8F6BF-5375-455C-9EA6-DF929625EA0E}">
        <p15:presenceInfo xmlns:p15="http://schemas.microsoft.com/office/powerpoint/2012/main" userId="Microsof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62AD"/>
    <a:srgbClr val="1961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7FF1568-9CFD-417F-9A10-EF215E746E44}">
  <a:tblStyle styleId="{A7FF1568-9CFD-417F-9A10-EF215E746E4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86" autoAdjust="0"/>
    <p:restoredTop sz="86613" autoAdjust="0"/>
  </p:normalViewPr>
  <p:slideViewPr>
    <p:cSldViewPr>
      <p:cViewPr varScale="1">
        <p:scale>
          <a:sx n="131" d="100"/>
          <a:sy n="131" d="100"/>
        </p:scale>
        <p:origin x="930" y="13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E:\VCCI\2025\Hoi%20thao\SL%20VN%20-%20HQ.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Sheet1!$B$2:$L$2</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Sheet1!$B$5:$L$5</c:f>
              <c:numCache>
                <c:formatCode>0.0</c:formatCode>
                <c:ptCount val="11"/>
                <c:pt idx="0">
                  <c:v>28.906817342</c:v>
                </c:pt>
                <c:pt idx="1">
                  <c:v>36.552211245999999</c:v>
                </c:pt>
                <c:pt idx="2">
                  <c:v>43.569003963</c:v>
                </c:pt>
                <c:pt idx="3">
                  <c:v>61.779912121999999</c:v>
                </c:pt>
                <c:pt idx="4">
                  <c:v>65.822813268000004</c:v>
                </c:pt>
                <c:pt idx="5">
                  <c:v>66.755575936</c:v>
                </c:pt>
                <c:pt idx="6">
                  <c:v>66.02206692</c:v>
                </c:pt>
                <c:pt idx="7">
                  <c:v>78.261452872000007</c:v>
                </c:pt>
                <c:pt idx="8">
                  <c:v>86.554986393999997</c:v>
                </c:pt>
                <c:pt idx="9">
                  <c:v>75.999821803999993</c:v>
                </c:pt>
                <c:pt idx="10">
                  <c:v>81.664679706000001</c:v>
                </c:pt>
              </c:numCache>
            </c:numRef>
          </c:val>
          <c:smooth val="0"/>
          <c:extLst>
            <c:ext xmlns:c16="http://schemas.microsoft.com/office/drawing/2014/chart" uri="{C3380CC4-5D6E-409C-BE32-E72D297353CC}">
              <c16:uniqueId val="{00000000-A806-4DAE-9473-6C6CE807213F}"/>
            </c:ext>
          </c:extLst>
        </c:ser>
        <c:dLbls>
          <c:dLblPos val="t"/>
          <c:showLegendKey val="0"/>
          <c:showVal val="1"/>
          <c:showCatName val="0"/>
          <c:showSerName val="0"/>
          <c:showPercent val="0"/>
          <c:showBubbleSize val="0"/>
        </c:dLbls>
        <c:smooth val="0"/>
        <c:axId val="358765760"/>
        <c:axId val="358759200"/>
      </c:lineChart>
      <c:catAx>
        <c:axId val="358765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8759200"/>
        <c:crosses val="autoZero"/>
        <c:auto val="1"/>
        <c:lblAlgn val="ctr"/>
        <c:lblOffset val="100"/>
        <c:noMultiLvlLbl val="0"/>
      </c:catAx>
      <c:valAx>
        <c:axId val="3587592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Đơn</a:t>
                </a:r>
                <a:r>
                  <a:rPr lang="en-US" baseline="0"/>
                  <a:t> vị: Tỷ USD</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8765760"/>
        <c:crosses val="autoZero"/>
        <c:crossBetween val="between"/>
      </c:valAx>
      <c:spPr>
        <a:noFill/>
        <a:ln>
          <a:noFill/>
        </a:ln>
        <a:effectLst/>
      </c:spPr>
    </c:plotArea>
    <c:plotVisOnly val="1"/>
    <c:dispBlanksAs val="gap"/>
    <c:showDLblsOverMax val="0"/>
  </c:chart>
  <c:spPr>
    <a:noFill/>
    <a:ln>
      <a:solidFill>
        <a:schemeClr val="accent1">
          <a:lumMod val="40000"/>
          <a:lumOff val="60000"/>
        </a:schemeClr>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16002522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8794a74c9d_0_24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8794a74c9d_0_24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877b642fd3_0_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877b642fd3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0166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9e29be8a99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9" name="Google Shape;589;g9e29be8a99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Phần</a:t>
            </a:r>
            <a:r>
              <a:rPr lang="en-US" dirty="0"/>
              <a:t> </a:t>
            </a:r>
            <a:r>
              <a:rPr lang="en-US" dirty="0" err="1"/>
              <a:t>doanh</a:t>
            </a:r>
            <a:r>
              <a:rPr lang="en-US" dirty="0"/>
              <a:t> </a:t>
            </a:r>
            <a:r>
              <a:rPr lang="en-US" dirty="0" err="1"/>
              <a:t>nghiệp</a:t>
            </a:r>
            <a:r>
              <a:rPr lang="en-US" dirty="0"/>
              <a:t> h</a:t>
            </a:r>
            <a:r>
              <a:rPr lang="vi-VN" dirty="0"/>
              <a:t>ư</a:t>
            </a:r>
            <a:r>
              <a:rPr lang="en-US" dirty="0" err="1"/>
              <a:t>ởng</a:t>
            </a:r>
            <a:r>
              <a:rPr lang="en-US" dirty="0"/>
              <a:t> </a:t>
            </a:r>
            <a:r>
              <a:rPr lang="en-US" dirty="0" err="1"/>
              <a:t>lợi</a:t>
            </a:r>
            <a:r>
              <a:rPr lang="en-US" dirty="0"/>
              <a:t> </a:t>
            </a:r>
            <a:r>
              <a:rPr lang="en-US" dirty="0" err="1"/>
              <a:t>em</a:t>
            </a:r>
            <a:r>
              <a:rPr lang="en-US" dirty="0"/>
              <a:t> </a:t>
            </a:r>
            <a:r>
              <a:rPr lang="en-US" dirty="0" err="1"/>
              <a:t>phân</a:t>
            </a:r>
            <a:r>
              <a:rPr lang="en-US" dirty="0"/>
              <a:t> </a:t>
            </a:r>
            <a:r>
              <a:rPr lang="en-US" dirty="0" err="1"/>
              <a:t>tích</a:t>
            </a:r>
            <a:r>
              <a:rPr lang="en-US" dirty="0"/>
              <a:t>, </a:t>
            </a:r>
            <a:r>
              <a:rPr lang="en-US" dirty="0" err="1"/>
              <a:t>tổng</a:t>
            </a:r>
            <a:r>
              <a:rPr lang="en-US" dirty="0"/>
              <a:t> </a:t>
            </a:r>
            <a:r>
              <a:rPr lang="en-US" dirty="0" err="1"/>
              <a:t>hợp</a:t>
            </a:r>
            <a:r>
              <a:rPr lang="en-US" dirty="0"/>
              <a:t> c</a:t>
            </a:r>
            <a:r>
              <a:rPr lang="vi-VN" dirty="0"/>
              <a:t>ơ</a:t>
            </a:r>
            <a:r>
              <a:rPr lang="en-US" dirty="0"/>
              <a:t> </a:t>
            </a:r>
            <a:r>
              <a:rPr lang="en-US" dirty="0" err="1"/>
              <a:t>hội</a:t>
            </a:r>
            <a:r>
              <a:rPr lang="en-US" dirty="0"/>
              <a:t> </a:t>
            </a:r>
            <a:r>
              <a:rPr lang="en-US" dirty="0" err="1"/>
              <a:t>từ</a:t>
            </a:r>
            <a:r>
              <a:rPr lang="en-US" dirty="0"/>
              <a:t> </a:t>
            </a:r>
            <a:r>
              <a:rPr lang="en-US" dirty="0" err="1"/>
              <a:t>cả</a:t>
            </a:r>
            <a:r>
              <a:rPr lang="en-US" dirty="0"/>
              <a:t> 3 HĐ VKFTA, AKFTA </a:t>
            </a:r>
            <a:r>
              <a:rPr lang="en-US" dirty="0" err="1"/>
              <a:t>với</a:t>
            </a:r>
            <a:r>
              <a:rPr lang="en-US" dirty="0"/>
              <a:t> RCEP – </a:t>
            </a:r>
            <a:r>
              <a:rPr lang="en-US" dirty="0" err="1"/>
              <a:t>không</a:t>
            </a:r>
            <a:r>
              <a:rPr lang="en-US" dirty="0"/>
              <a:t> </a:t>
            </a:r>
            <a:r>
              <a:rPr lang="en-US" dirty="0" err="1"/>
              <a:t>phân</a:t>
            </a:r>
            <a:r>
              <a:rPr lang="en-US" dirty="0"/>
              <a:t> </a:t>
            </a:r>
            <a:r>
              <a:rPr lang="en-US" dirty="0" err="1"/>
              <a:t>tách</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9e29be8a99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9e29be8a99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dirty="0" err="1">
                <a:latin typeface="Playfair Display" panose="020B0604020202020204" charset="0"/>
              </a:rPr>
              <a:t>Cắt</a:t>
            </a:r>
            <a:r>
              <a:rPr lang="en-US" sz="1100" b="1" dirty="0">
                <a:latin typeface="Playfair Display" panose="020B0604020202020204" charset="0"/>
              </a:rPr>
              <a:t> </a:t>
            </a:r>
            <a:r>
              <a:rPr lang="en-US" sz="1100" b="1" dirty="0" err="1">
                <a:latin typeface="Playfair Display" panose="020B0604020202020204" charset="0"/>
              </a:rPr>
              <a:t>giảm</a:t>
            </a:r>
            <a:r>
              <a:rPr lang="en-US" sz="1100" b="1" dirty="0">
                <a:latin typeface="Playfair Display" panose="020B0604020202020204" charset="0"/>
              </a:rPr>
              <a:t> chi </a:t>
            </a:r>
            <a:r>
              <a:rPr lang="en-US" sz="1100" b="1" dirty="0" err="1">
                <a:latin typeface="Playfair Display" panose="020B0604020202020204" charset="0"/>
              </a:rPr>
              <a:t>phí</a:t>
            </a:r>
            <a:r>
              <a:rPr lang="en-US" sz="1100" b="1" dirty="0">
                <a:latin typeface="Playfair Display" panose="020B0604020202020204" charset="0"/>
              </a:rPr>
              <a:t> </a:t>
            </a:r>
            <a:r>
              <a:rPr lang="en-US" sz="1100" b="1" dirty="0" err="1">
                <a:latin typeface="Playfair Display" panose="020B0604020202020204" charset="0"/>
              </a:rPr>
              <a:t>sản</a:t>
            </a:r>
            <a:r>
              <a:rPr lang="en-US" sz="1100" b="1" dirty="0">
                <a:latin typeface="Playfair Display" panose="020B0604020202020204" charset="0"/>
              </a:rPr>
              <a:t> </a:t>
            </a:r>
            <a:r>
              <a:rPr lang="en-US" sz="1100" b="1" dirty="0" err="1">
                <a:latin typeface="Playfair Display" panose="020B0604020202020204" charset="0"/>
              </a:rPr>
              <a:t>xuất</a:t>
            </a:r>
            <a:r>
              <a:rPr lang="en-US" sz="1100" b="1" dirty="0">
                <a:latin typeface="Playfair Display" panose="020B0604020202020204" charset="0"/>
              </a:rPr>
              <a:t>: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err="1">
                <a:latin typeface="Playfair Display" panose="020B0604020202020204" charset="0"/>
              </a:rPr>
              <a:t>Nhờ</a:t>
            </a:r>
            <a:r>
              <a:rPr lang="en-US" sz="1100" dirty="0">
                <a:latin typeface="Playfair Display" panose="020B0604020202020204" charset="0"/>
              </a:rPr>
              <a:t> </a:t>
            </a:r>
            <a:r>
              <a:rPr lang="en-US" sz="1100" dirty="0" err="1">
                <a:latin typeface="Playfair Display" panose="020B0604020202020204" charset="0"/>
              </a:rPr>
              <a:t>lợi</a:t>
            </a:r>
            <a:r>
              <a:rPr lang="en-US" sz="1100" dirty="0">
                <a:latin typeface="Playfair Display" panose="020B0604020202020204" charset="0"/>
              </a:rPr>
              <a:t> </a:t>
            </a:r>
            <a:r>
              <a:rPr lang="en-US" sz="1100" dirty="0" err="1">
                <a:latin typeface="Playfair Display" panose="020B0604020202020204" charset="0"/>
              </a:rPr>
              <a:t>thế</a:t>
            </a:r>
            <a:r>
              <a:rPr lang="en-US" sz="1100" dirty="0">
                <a:latin typeface="Playfair Display" panose="020B0604020202020204" charset="0"/>
              </a:rPr>
              <a:t> </a:t>
            </a:r>
            <a:r>
              <a:rPr lang="en-US" sz="1100" dirty="0" err="1">
                <a:latin typeface="Playfair Display" panose="020B0604020202020204" charset="0"/>
              </a:rPr>
              <a:t>về</a:t>
            </a:r>
            <a:r>
              <a:rPr lang="en-US" sz="1100" dirty="0">
                <a:latin typeface="Playfair Display" panose="020B0604020202020204" charset="0"/>
              </a:rPr>
              <a:t> </a:t>
            </a:r>
            <a:r>
              <a:rPr lang="en-US" sz="1100" dirty="0" err="1">
                <a:latin typeface="Playfair Display" panose="020B0604020202020204" charset="0"/>
              </a:rPr>
              <a:t>hài</a:t>
            </a:r>
            <a:r>
              <a:rPr lang="en-US" sz="1100" dirty="0">
                <a:latin typeface="Playfair Display" panose="020B0604020202020204" charset="0"/>
              </a:rPr>
              <a:t> </a:t>
            </a:r>
            <a:r>
              <a:rPr lang="en-US" sz="1100" dirty="0" err="1">
                <a:latin typeface="Playfair Display" panose="020B0604020202020204" charset="0"/>
              </a:rPr>
              <a:t>hòa</a:t>
            </a:r>
            <a:r>
              <a:rPr lang="en-US" sz="1100" dirty="0">
                <a:latin typeface="Playfair Display" panose="020B0604020202020204" charset="0"/>
              </a:rPr>
              <a:t> QTXX </a:t>
            </a:r>
            <a:r>
              <a:rPr lang="en-US" sz="1100" dirty="0" err="1">
                <a:latin typeface="Playfair Display" panose="020B0604020202020204" charset="0"/>
              </a:rPr>
              <a:t>nội</a:t>
            </a:r>
            <a:r>
              <a:rPr lang="en-US" sz="1100" dirty="0">
                <a:latin typeface="Playfair Display" panose="020B0604020202020204" charset="0"/>
              </a:rPr>
              <a:t> </a:t>
            </a:r>
            <a:r>
              <a:rPr lang="en-US" sz="1100" dirty="0" err="1">
                <a:latin typeface="Playfair Display" panose="020B0604020202020204" charset="0"/>
              </a:rPr>
              <a:t>khối</a:t>
            </a:r>
            <a:r>
              <a:rPr lang="en-US" sz="1100" dirty="0">
                <a:latin typeface="Playfair Display" panose="020B0604020202020204" charset="0"/>
              </a:rPr>
              <a:t>, </a:t>
            </a:r>
            <a:r>
              <a:rPr lang="vi-VN" sz="1100" dirty="0">
                <a:latin typeface="Playfair Display" panose="020B0604020202020204" charset="0"/>
              </a:rPr>
              <a:t>Việt Nam có thể nhập khẩu nguyên nhiên liệu – những mặt hàng Việt Nam không có lợi thế cạnh tranh để sản xuất, từ các nước thành viên  RCEP với giá thành tốt hơn, nhờ đó thành phẩm sản xuất ra sẽ có khả năng cạnh tranh cao hơn</a:t>
            </a:r>
            <a:endParaRPr lang="en-US" sz="1100" dirty="0">
              <a:latin typeface="Playfair Display" panose="020B0604020202020204" charset="0"/>
            </a:endParaRPr>
          </a:p>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g9e29be8a99_0_2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0" name="Google Shape;630;g9e29be8a99_0_2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Tỷ</a:t>
            </a:r>
            <a:r>
              <a:rPr lang="en-US" dirty="0"/>
              <a:t> </a:t>
            </a:r>
            <a:r>
              <a:rPr lang="en-US" dirty="0" err="1"/>
              <a:t>lệ</a:t>
            </a:r>
            <a:r>
              <a:rPr lang="en-US" dirty="0"/>
              <a:t> </a:t>
            </a:r>
            <a:r>
              <a:rPr lang="en-US" dirty="0" err="1"/>
              <a:t>sử</a:t>
            </a:r>
            <a:r>
              <a:rPr lang="en-US" dirty="0"/>
              <a:t> </a:t>
            </a:r>
            <a:r>
              <a:rPr lang="en-US" dirty="0" err="1"/>
              <a:t>dụng</a:t>
            </a:r>
            <a:r>
              <a:rPr lang="en-US" dirty="0"/>
              <a:t> C/O VK </a:t>
            </a:r>
            <a:r>
              <a:rPr lang="en-US" dirty="0" err="1"/>
              <a:t>không</a:t>
            </a:r>
            <a:r>
              <a:rPr lang="en-US" dirty="0"/>
              <a:t> </a:t>
            </a:r>
            <a:r>
              <a:rPr lang="en-US" dirty="0" err="1"/>
              <a:t>có</a:t>
            </a:r>
            <a:r>
              <a:rPr lang="en-US" dirty="0"/>
              <a:t> </a:t>
            </a:r>
            <a:r>
              <a:rPr lang="en-US" dirty="0" err="1"/>
              <a:t>sự</a:t>
            </a:r>
            <a:r>
              <a:rPr lang="en-US" dirty="0"/>
              <a:t> </a:t>
            </a:r>
            <a:r>
              <a:rPr lang="en-US" dirty="0" err="1"/>
              <a:t>cải</a:t>
            </a:r>
            <a:r>
              <a:rPr lang="en-US" dirty="0"/>
              <a:t> </a:t>
            </a:r>
            <a:r>
              <a:rPr lang="en-US" dirty="0" err="1"/>
              <a:t>thiện</a:t>
            </a:r>
            <a:r>
              <a:rPr lang="en-US" dirty="0"/>
              <a:t> </a:t>
            </a:r>
            <a:r>
              <a:rPr lang="en-US" dirty="0" err="1"/>
              <a:t>đáng</a:t>
            </a:r>
            <a:r>
              <a:rPr lang="en-US" dirty="0"/>
              <a:t> </a:t>
            </a:r>
            <a:r>
              <a:rPr lang="en-US" dirty="0" err="1"/>
              <a:t>kể</a:t>
            </a:r>
            <a:r>
              <a:rPr lang="en-US" dirty="0"/>
              <a:t> qua </a:t>
            </a:r>
            <a:r>
              <a:rPr lang="en-US" dirty="0" err="1"/>
              <a:t>các</a:t>
            </a:r>
            <a:r>
              <a:rPr lang="en-US" dirty="0"/>
              <a:t> </a:t>
            </a:r>
            <a:r>
              <a:rPr lang="en-US" dirty="0" err="1"/>
              <a:t>năm</a:t>
            </a:r>
            <a:r>
              <a:rPr lang="en-US" dirty="0"/>
              <a:t>, </a:t>
            </a:r>
            <a:r>
              <a:rPr lang="en-US" dirty="0" err="1"/>
              <a:t>tăng</a:t>
            </a:r>
            <a:r>
              <a:rPr lang="en-US" dirty="0"/>
              <a:t> </a:t>
            </a:r>
            <a:r>
              <a:rPr lang="en-US" dirty="0" err="1"/>
              <a:t>từ</a:t>
            </a:r>
            <a:r>
              <a:rPr lang="en-US" dirty="0"/>
              <a:t> 16% </a:t>
            </a:r>
            <a:r>
              <a:rPr lang="en-US" dirty="0" err="1"/>
              <a:t>năm</a:t>
            </a:r>
            <a:r>
              <a:rPr lang="en-US" dirty="0"/>
              <a:t> 2016 </a:t>
            </a:r>
            <a:r>
              <a:rPr lang="en-US" dirty="0" err="1"/>
              <a:t>lên</a:t>
            </a:r>
            <a:r>
              <a:rPr lang="en-US" dirty="0"/>
              <a:t> 26,6% </a:t>
            </a:r>
            <a:r>
              <a:rPr lang="en-US" dirty="0" err="1"/>
              <a:t>năm</a:t>
            </a:r>
            <a:r>
              <a:rPr lang="en-US" dirty="0"/>
              <a:t> 2024</a:t>
            </a:r>
          </a:p>
          <a:p>
            <a:pPr marL="0" lvl="0" indent="0" algn="l" rtl="0">
              <a:spcBef>
                <a:spcPts val="0"/>
              </a:spcBef>
              <a:spcAft>
                <a:spcPts val="0"/>
              </a:spcAft>
              <a:buNone/>
            </a:pPr>
            <a:r>
              <a:rPr lang="en-US" dirty="0" err="1"/>
              <a:t>thậm</a:t>
            </a:r>
            <a:r>
              <a:rPr lang="en-US" dirty="0"/>
              <a:t> </a:t>
            </a:r>
            <a:r>
              <a:rPr lang="en-US" dirty="0" err="1"/>
              <a:t>chí</a:t>
            </a:r>
            <a:r>
              <a:rPr lang="en-US" dirty="0"/>
              <a:t> </a:t>
            </a:r>
            <a:r>
              <a:rPr lang="en-US" dirty="0" err="1"/>
              <a:t>tỷ</a:t>
            </a:r>
            <a:r>
              <a:rPr lang="en-US" dirty="0"/>
              <a:t> </a:t>
            </a:r>
            <a:r>
              <a:rPr lang="en-US" dirty="0" err="1"/>
              <a:t>lệ</a:t>
            </a:r>
            <a:r>
              <a:rPr lang="en-US" dirty="0"/>
              <a:t> </a:t>
            </a:r>
            <a:r>
              <a:rPr lang="en-US" dirty="0" err="1"/>
              <a:t>sử</a:t>
            </a:r>
            <a:r>
              <a:rPr lang="en-US" dirty="0"/>
              <a:t> </a:t>
            </a:r>
            <a:r>
              <a:rPr lang="en-US" dirty="0" err="1"/>
              <a:t>dụng</a:t>
            </a:r>
            <a:r>
              <a:rPr lang="en-US" dirty="0"/>
              <a:t> form AK </a:t>
            </a:r>
            <a:r>
              <a:rPr lang="en-US" dirty="0" err="1"/>
              <a:t>còn</a:t>
            </a:r>
            <a:r>
              <a:rPr lang="en-US" dirty="0"/>
              <a:t> </a:t>
            </a:r>
            <a:r>
              <a:rPr lang="en-US" dirty="0" err="1"/>
              <a:t>giảm</a:t>
            </a:r>
            <a:r>
              <a:rPr lang="en-US" dirty="0"/>
              <a:t>, </a:t>
            </a:r>
            <a:r>
              <a:rPr lang="en-US" dirty="0" err="1"/>
              <a:t>từ</a:t>
            </a:r>
            <a:r>
              <a:rPr lang="en-US" dirty="0"/>
              <a:t> 40% </a:t>
            </a:r>
            <a:r>
              <a:rPr lang="en-US" dirty="0" err="1"/>
              <a:t>năm</a:t>
            </a:r>
            <a:r>
              <a:rPr lang="en-US" dirty="0"/>
              <a:t> 2016 </a:t>
            </a:r>
            <a:r>
              <a:rPr lang="en-US" dirty="0" err="1"/>
              <a:t>xuống</a:t>
            </a:r>
            <a:r>
              <a:rPr lang="en-US" dirty="0"/>
              <a:t> </a:t>
            </a:r>
            <a:r>
              <a:rPr lang="en-US" dirty="0" err="1"/>
              <a:t>còn</a:t>
            </a:r>
            <a:r>
              <a:rPr lang="en-US" dirty="0"/>
              <a:t> 24,7% </a:t>
            </a:r>
            <a:r>
              <a:rPr lang="en-US" dirty="0" err="1"/>
              <a:t>năm</a:t>
            </a:r>
            <a:r>
              <a:rPr lang="en-US" dirty="0"/>
              <a:t> 2024</a:t>
            </a:r>
          </a:p>
          <a:p>
            <a:pPr marL="171450" lvl="0" indent="-171450" algn="l" rtl="0">
              <a:spcBef>
                <a:spcPts val="0"/>
              </a:spcBef>
              <a:spcAft>
                <a:spcPts val="0"/>
              </a:spcAft>
              <a:buFont typeface="Symbol" panose="05050102010706020507" pitchFamily="18" charset="2"/>
              <a:buChar char="Þ"/>
            </a:pPr>
            <a:r>
              <a:rPr lang="en-US" dirty="0" err="1"/>
              <a:t>Với</a:t>
            </a:r>
            <a:r>
              <a:rPr lang="en-US" dirty="0"/>
              <a:t> AKFTA </a:t>
            </a:r>
            <a:r>
              <a:rPr lang="en-US" dirty="0" err="1"/>
              <a:t>đã</a:t>
            </a:r>
            <a:r>
              <a:rPr lang="en-US" dirty="0"/>
              <a:t> </a:t>
            </a:r>
            <a:r>
              <a:rPr lang="en-US" dirty="0" err="1"/>
              <a:t>hết</a:t>
            </a:r>
            <a:r>
              <a:rPr lang="en-US" dirty="0"/>
              <a:t> </a:t>
            </a:r>
            <a:r>
              <a:rPr lang="en-US" dirty="0" err="1"/>
              <a:t>lộ</a:t>
            </a:r>
            <a:r>
              <a:rPr lang="en-US" dirty="0"/>
              <a:t> </a:t>
            </a:r>
            <a:r>
              <a:rPr lang="en-US" dirty="0" err="1"/>
              <a:t>trình</a:t>
            </a:r>
            <a:r>
              <a:rPr lang="en-US" dirty="0"/>
              <a:t> </a:t>
            </a:r>
            <a:r>
              <a:rPr lang="en-US" dirty="0" err="1"/>
              <a:t>cắt</a:t>
            </a:r>
            <a:r>
              <a:rPr lang="en-US" dirty="0"/>
              <a:t> </a:t>
            </a:r>
            <a:r>
              <a:rPr lang="en-US" dirty="0" err="1"/>
              <a:t>giảm</a:t>
            </a:r>
            <a:r>
              <a:rPr lang="en-US" dirty="0"/>
              <a:t> </a:t>
            </a:r>
            <a:r>
              <a:rPr lang="en-US" dirty="0" err="1"/>
              <a:t>thuế</a:t>
            </a:r>
            <a:r>
              <a:rPr lang="en-US" dirty="0"/>
              <a:t>, VKFTA </a:t>
            </a:r>
            <a:r>
              <a:rPr lang="en-US" dirty="0" err="1"/>
              <a:t>sắp</a:t>
            </a:r>
            <a:r>
              <a:rPr lang="en-US" dirty="0"/>
              <a:t> </a:t>
            </a:r>
            <a:r>
              <a:rPr lang="en-US" dirty="0" err="1"/>
              <a:t>hết</a:t>
            </a:r>
            <a:r>
              <a:rPr lang="en-US" dirty="0"/>
              <a:t> </a:t>
            </a:r>
            <a:r>
              <a:rPr lang="en-US" dirty="0" err="1"/>
              <a:t>lộ</a:t>
            </a:r>
            <a:r>
              <a:rPr lang="en-US" dirty="0"/>
              <a:t> </a:t>
            </a:r>
            <a:r>
              <a:rPr lang="en-US" dirty="0" err="1"/>
              <a:t>trình</a:t>
            </a:r>
            <a:r>
              <a:rPr lang="en-US" dirty="0"/>
              <a:t> (2029), </a:t>
            </a:r>
            <a:r>
              <a:rPr lang="en-US" dirty="0" err="1"/>
              <a:t>tỷ</a:t>
            </a:r>
            <a:r>
              <a:rPr lang="en-US" dirty="0"/>
              <a:t> </a:t>
            </a:r>
            <a:r>
              <a:rPr lang="en-US" dirty="0" err="1"/>
              <a:t>lệ</a:t>
            </a:r>
            <a:r>
              <a:rPr lang="en-US" dirty="0"/>
              <a:t> </a:t>
            </a:r>
            <a:r>
              <a:rPr lang="en-US" dirty="0" err="1"/>
              <a:t>sử</a:t>
            </a:r>
            <a:r>
              <a:rPr lang="en-US" dirty="0"/>
              <a:t> </a:t>
            </a:r>
            <a:r>
              <a:rPr lang="en-US" dirty="0" err="1"/>
              <a:t>dụng</a:t>
            </a:r>
            <a:r>
              <a:rPr lang="en-US" dirty="0"/>
              <a:t> CO </a:t>
            </a:r>
            <a:r>
              <a:rPr lang="vi-VN" dirty="0"/>
              <a:t>ư</a:t>
            </a:r>
            <a:r>
              <a:rPr lang="en-US" dirty="0"/>
              <a:t>u </a:t>
            </a:r>
            <a:r>
              <a:rPr lang="en-US" dirty="0" err="1"/>
              <a:t>đãi</a:t>
            </a:r>
            <a:r>
              <a:rPr lang="en-US" dirty="0"/>
              <a:t> </a:t>
            </a:r>
            <a:r>
              <a:rPr lang="en-US" dirty="0" err="1"/>
              <a:t>ch</a:t>
            </a:r>
            <a:r>
              <a:rPr lang="vi-VN" dirty="0"/>
              <a:t>ư</a:t>
            </a:r>
            <a:r>
              <a:rPr lang="en-US" dirty="0"/>
              <a:t>a đ</a:t>
            </a:r>
            <a:r>
              <a:rPr lang="vi-VN" dirty="0"/>
              <a:t>ư</a:t>
            </a:r>
            <a:r>
              <a:rPr lang="en-US" dirty="0" err="1"/>
              <a:t>ợc</a:t>
            </a:r>
            <a:r>
              <a:rPr lang="en-US" dirty="0"/>
              <a:t> </a:t>
            </a:r>
            <a:r>
              <a:rPr lang="en-US" dirty="0" err="1"/>
              <a:t>nh</a:t>
            </a:r>
            <a:r>
              <a:rPr lang="vi-VN" dirty="0"/>
              <a:t>ư</a:t>
            </a:r>
            <a:r>
              <a:rPr lang="en-US" dirty="0"/>
              <a:t> </a:t>
            </a:r>
            <a:r>
              <a:rPr lang="en-US" dirty="0" err="1"/>
              <a:t>kỳ</a:t>
            </a:r>
            <a:r>
              <a:rPr lang="en-US" dirty="0"/>
              <a:t> </a:t>
            </a:r>
            <a:r>
              <a:rPr lang="en-US" dirty="0" err="1"/>
              <a:t>vọng</a:t>
            </a:r>
            <a:r>
              <a:rPr lang="en-US" dirty="0"/>
              <a:t> </a:t>
            </a:r>
          </a:p>
          <a:p>
            <a:pPr marL="0" lvl="0" indent="0" algn="l" rtl="0">
              <a:spcBef>
                <a:spcPts val="0"/>
              </a:spcBef>
              <a:spcAft>
                <a:spcPts val="0"/>
              </a:spcAft>
              <a:buFont typeface="Symbol" panose="05050102010706020507" pitchFamily="18" charset="2"/>
              <a:buNone/>
            </a:pPr>
            <a:r>
              <a:rPr lang="en-US" dirty="0"/>
              <a:t>- </a:t>
            </a:r>
            <a:r>
              <a:rPr lang="en-US" dirty="0" err="1"/>
              <a:t>Trong</a:t>
            </a:r>
            <a:r>
              <a:rPr lang="en-US" dirty="0"/>
              <a:t> so </a:t>
            </a:r>
            <a:r>
              <a:rPr lang="en-US" dirty="0" err="1"/>
              <a:t>sánh</a:t>
            </a:r>
            <a:r>
              <a:rPr lang="en-US" dirty="0"/>
              <a:t> </a:t>
            </a:r>
            <a:r>
              <a:rPr lang="en-US" dirty="0" err="1"/>
              <a:t>với</a:t>
            </a:r>
            <a:r>
              <a:rPr lang="en-US" dirty="0"/>
              <a:t> 1 </a:t>
            </a:r>
            <a:r>
              <a:rPr lang="en-US" dirty="0" err="1"/>
              <a:t>số</a:t>
            </a:r>
            <a:r>
              <a:rPr lang="en-US" dirty="0"/>
              <a:t> FTA (AI, EAV…), </a:t>
            </a:r>
            <a:r>
              <a:rPr lang="en-US" dirty="0" err="1"/>
              <a:t>tỷ</a:t>
            </a:r>
            <a:r>
              <a:rPr lang="en-US" dirty="0"/>
              <a:t> </a:t>
            </a:r>
            <a:r>
              <a:rPr lang="en-US" dirty="0" err="1"/>
              <a:t>lệ</a:t>
            </a:r>
            <a:r>
              <a:rPr lang="en-US" dirty="0"/>
              <a:t> </a:t>
            </a:r>
            <a:r>
              <a:rPr lang="en-US" dirty="0" err="1"/>
              <a:t>sử</a:t>
            </a:r>
            <a:r>
              <a:rPr lang="en-US" dirty="0"/>
              <a:t> </a:t>
            </a:r>
            <a:r>
              <a:rPr lang="en-US" dirty="0" err="1"/>
              <a:t>dụng</a:t>
            </a:r>
            <a:r>
              <a:rPr lang="en-US" dirty="0"/>
              <a:t> AK, VK </a:t>
            </a:r>
            <a:r>
              <a:rPr lang="en-US" dirty="0" err="1"/>
              <a:t>thấp</a:t>
            </a:r>
            <a:r>
              <a:rPr lang="en-US" dirty="0"/>
              <a:t> h</a:t>
            </a:r>
            <a:r>
              <a:rPr lang="vi-VN" dirty="0"/>
              <a:t>ơ</a:t>
            </a:r>
            <a:r>
              <a:rPr lang="en-US" dirty="0"/>
              <a:t>n </a:t>
            </a:r>
            <a:r>
              <a:rPr lang="en-US" dirty="0" err="1"/>
              <a:t>đáng</a:t>
            </a:r>
            <a:r>
              <a:rPr lang="en-US" dirty="0"/>
              <a:t> </a:t>
            </a:r>
            <a:r>
              <a:rPr lang="en-US" dirty="0" err="1"/>
              <a:t>kể</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p:cNvGrpSpPr/>
        <p:nvPr/>
      </p:nvGrpSpPr>
      <p:grpSpPr>
        <a:xfrm>
          <a:off x="0" y="0"/>
          <a:ext cx="0" cy="0"/>
          <a:chOff x="0" y="0"/>
          <a:chExt cx="0" cy="0"/>
        </a:xfrm>
      </p:grpSpPr>
      <p:sp>
        <p:nvSpPr>
          <p:cNvPr id="848" name="Google Shape;848;g13712bf4b05_0_8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9" name="Google Shape;849;g13712bf4b05_0_8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71347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p:cNvGrpSpPr/>
        <p:nvPr/>
      </p:nvGrpSpPr>
      <p:grpSpPr>
        <a:xfrm>
          <a:off x="0" y="0"/>
          <a:ext cx="0" cy="0"/>
          <a:chOff x="0" y="0"/>
          <a:chExt cx="0" cy="0"/>
        </a:xfrm>
      </p:grpSpPr>
      <p:sp>
        <p:nvSpPr>
          <p:cNvPr id="848" name="Google Shape;848;g13712bf4b05_0_8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9" name="Google Shape;849;g13712bf4b05_0_8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39816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877b642fd3_0_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877b642fd3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58232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g9e29be8a99_0_2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0" name="Google Shape;630;g9e29be8a99_0_2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err="1">
                <a:solidFill>
                  <a:srgbClr val="000000"/>
                </a:solidFill>
                <a:effectLst/>
                <a:latin typeface="Arial"/>
                <a:ea typeface="Arial"/>
                <a:cs typeface="Arial"/>
                <a:sym typeface="Arial"/>
              </a:rPr>
              <a:t>Việt</a:t>
            </a:r>
            <a:r>
              <a:rPr lang="en-US" sz="1100" b="0" i="0" u="none" strike="noStrike" cap="none" dirty="0">
                <a:solidFill>
                  <a:srgbClr val="000000"/>
                </a:solidFill>
                <a:effectLst/>
                <a:latin typeface="Arial"/>
                <a:ea typeface="Arial"/>
                <a:cs typeface="Arial"/>
                <a:sym typeface="Arial"/>
              </a:rPr>
              <a:t> Nam </a:t>
            </a:r>
            <a:r>
              <a:rPr lang="en-US" sz="1100" b="0" i="0" u="none" strike="noStrike" cap="none" dirty="0" err="1">
                <a:solidFill>
                  <a:srgbClr val="000000"/>
                </a:solidFill>
                <a:effectLst/>
                <a:latin typeface="Arial"/>
                <a:ea typeface="Arial"/>
                <a:cs typeface="Arial"/>
                <a:sym typeface="Arial"/>
              </a:rPr>
              <a:t>và</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Hàn</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Quốc</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đều</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là</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những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nền</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kinh</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tế</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có</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độ</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mở</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lớn</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định</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hướng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xuất</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khẩu</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nên</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chịu</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tác</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động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rất</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mạnh</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từ</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những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biến</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động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này</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Để</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duy</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trì</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tăng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trưởng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nâng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cao</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khả</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năng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chống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chịu</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và</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năng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lực</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cạnh</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tranh</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hai</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nước</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cần</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thúc</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đẩy</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hợp</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tác</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sâu</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rộng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hơn</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với</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tinh</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thần</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linh</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hoạt</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sáng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tạo</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chủ</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động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thích</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ứng</a:t>
            </a:r>
            <a:r>
              <a:rPr lang="en-US" sz="1100" b="0" i="0" u="none" strike="noStrike" cap="none" dirty="0">
                <a:solidFill>
                  <a:srgbClr val="000000"/>
                </a:solidFill>
                <a:effectLst/>
                <a:latin typeface="Arial"/>
                <a:ea typeface="Arial"/>
                <a:cs typeface="Arial"/>
                <a:sym typeface="Arial"/>
              </a:rPr>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fdc8be9f5f_2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5" name="Google Shape;475;gfdc8be9f5f_2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22615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2"/>
        <p:cNvGrpSpPr/>
        <p:nvPr/>
      </p:nvGrpSpPr>
      <p:grpSpPr>
        <a:xfrm>
          <a:off x="0" y="0"/>
          <a:ext cx="0" cy="0"/>
          <a:chOff x="0" y="0"/>
          <a:chExt cx="0" cy="0"/>
        </a:xfrm>
      </p:grpSpPr>
      <p:sp>
        <p:nvSpPr>
          <p:cNvPr id="833" name="Google Shape;833;g18175c1212b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4" name="Google Shape;834;g18175c1212b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38130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877498f77e_1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877498f77e_1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877b642fd3_0_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877b642fd3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a:extLst>
            <a:ext uri="{FF2B5EF4-FFF2-40B4-BE49-F238E27FC236}">
              <a16:creationId xmlns:a16="http://schemas.microsoft.com/office/drawing/2014/main" id="{81D0140D-90BD-F612-53B2-58257B51E4D1}"/>
            </a:ext>
          </a:extLst>
        </p:cNvPr>
        <p:cNvGrpSpPr/>
        <p:nvPr/>
      </p:nvGrpSpPr>
      <p:grpSpPr>
        <a:xfrm>
          <a:off x="0" y="0"/>
          <a:ext cx="0" cy="0"/>
          <a:chOff x="0" y="0"/>
          <a:chExt cx="0" cy="0"/>
        </a:xfrm>
      </p:grpSpPr>
      <p:sp>
        <p:nvSpPr>
          <p:cNvPr id="622" name="Google Shape;622;gddb451dfb6_0_57:notes">
            <a:extLst>
              <a:ext uri="{FF2B5EF4-FFF2-40B4-BE49-F238E27FC236}">
                <a16:creationId xmlns:a16="http://schemas.microsoft.com/office/drawing/2014/main" id="{109D41CD-2E67-A391-BBDC-675D9A96546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3" name="Google Shape;623;gddb451dfb6_0_57:notes">
            <a:extLst>
              <a:ext uri="{FF2B5EF4-FFF2-40B4-BE49-F238E27FC236}">
                <a16:creationId xmlns:a16="http://schemas.microsoft.com/office/drawing/2014/main" id="{8C610E06-6300-00FE-8D37-109A0659A38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65965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g9e29be8a99_0_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8" name="Google Shape;638;g9e29be8a99_0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35809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g9e29be8a99_0_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8" name="Google Shape;638;g9e29be8a99_0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gddb451dfb6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3" name="Google Shape;623;gddb451dfb6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558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a:extLst>
            <a:ext uri="{FF2B5EF4-FFF2-40B4-BE49-F238E27FC236}">
              <a16:creationId xmlns:a16="http://schemas.microsoft.com/office/drawing/2014/main" id="{EC3C8A00-D922-B574-8625-4BDC664AEA00}"/>
            </a:ext>
          </a:extLst>
        </p:cNvPr>
        <p:cNvGrpSpPr/>
        <p:nvPr/>
      </p:nvGrpSpPr>
      <p:grpSpPr>
        <a:xfrm>
          <a:off x="0" y="0"/>
          <a:ext cx="0" cy="0"/>
          <a:chOff x="0" y="0"/>
          <a:chExt cx="0" cy="0"/>
        </a:xfrm>
      </p:grpSpPr>
      <p:sp>
        <p:nvSpPr>
          <p:cNvPr id="622" name="Google Shape;622;gddb451dfb6_0_57:notes">
            <a:extLst>
              <a:ext uri="{FF2B5EF4-FFF2-40B4-BE49-F238E27FC236}">
                <a16:creationId xmlns:a16="http://schemas.microsoft.com/office/drawing/2014/main" id="{7A208F07-435F-82E9-6B37-C9B6E33B277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3" name="Google Shape;623;gddb451dfb6_0_57:notes">
            <a:extLst>
              <a:ext uri="{FF2B5EF4-FFF2-40B4-BE49-F238E27FC236}">
                <a16:creationId xmlns:a16="http://schemas.microsoft.com/office/drawing/2014/main" id="{5841DAB0-4972-7CB2-F553-0C7E86CB098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2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9e29be8a99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9e29be8a99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62430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no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31250" y="1608000"/>
            <a:ext cx="4917000" cy="1927500"/>
          </a:xfrm>
          <a:prstGeom prst="rect">
            <a:avLst/>
          </a:prstGeom>
        </p:spPr>
        <p:txBody>
          <a:bodyPr spcFirstLastPara="1" wrap="square" lIns="91425" tIns="91425" rIns="91425" bIns="91425" anchor="ctr" anchorCtr="0">
            <a:noAutofit/>
          </a:bodyPr>
          <a:lstStyle>
            <a:lvl1pPr lvl="0">
              <a:lnSpc>
                <a:spcPct val="90000"/>
              </a:lnSpc>
              <a:spcBef>
                <a:spcPts val="0"/>
              </a:spcBef>
              <a:spcAft>
                <a:spcPts val="0"/>
              </a:spcAft>
              <a:buSzPts val="5600"/>
              <a:buFont typeface="Montserrat Black"/>
              <a:buNone/>
              <a:defRPr sz="5600" b="0">
                <a:latin typeface="Montserrat Black"/>
                <a:ea typeface="Montserrat Black"/>
                <a:cs typeface="Montserrat Black"/>
                <a:sym typeface="Montserrat Black"/>
              </a:defRPr>
            </a:lvl1pPr>
            <a:lvl2pPr lvl="1" algn="ctr">
              <a:lnSpc>
                <a:spcPct val="80000"/>
              </a:lnSpc>
              <a:spcBef>
                <a:spcPts val="0"/>
              </a:spcBef>
              <a:spcAft>
                <a:spcPts val="0"/>
              </a:spcAft>
              <a:buClr>
                <a:srgbClr val="FFFFFF"/>
              </a:buClr>
              <a:buSzPts val="5600"/>
              <a:buFont typeface="Montserrat Black"/>
              <a:buNone/>
              <a:defRPr sz="5600">
                <a:solidFill>
                  <a:srgbClr val="FFFFFF"/>
                </a:solidFill>
                <a:latin typeface="Montserrat Black"/>
                <a:ea typeface="Montserrat Black"/>
                <a:cs typeface="Montserrat Black"/>
                <a:sym typeface="Montserrat Black"/>
              </a:defRPr>
            </a:lvl2pPr>
            <a:lvl3pPr lvl="2" algn="ctr">
              <a:lnSpc>
                <a:spcPct val="80000"/>
              </a:lnSpc>
              <a:spcBef>
                <a:spcPts val="0"/>
              </a:spcBef>
              <a:spcAft>
                <a:spcPts val="0"/>
              </a:spcAft>
              <a:buClr>
                <a:srgbClr val="FFFFFF"/>
              </a:buClr>
              <a:buSzPts val="5600"/>
              <a:buFont typeface="Montserrat Black"/>
              <a:buNone/>
              <a:defRPr sz="5600">
                <a:solidFill>
                  <a:srgbClr val="FFFFFF"/>
                </a:solidFill>
                <a:latin typeface="Montserrat Black"/>
                <a:ea typeface="Montserrat Black"/>
                <a:cs typeface="Montserrat Black"/>
                <a:sym typeface="Montserrat Black"/>
              </a:defRPr>
            </a:lvl3pPr>
            <a:lvl4pPr lvl="3" algn="ctr">
              <a:lnSpc>
                <a:spcPct val="80000"/>
              </a:lnSpc>
              <a:spcBef>
                <a:spcPts val="0"/>
              </a:spcBef>
              <a:spcAft>
                <a:spcPts val="0"/>
              </a:spcAft>
              <a:buClr>
                <a:srgbClr val="FFFFFF"/>
              </a:buClr>
              <a:buSzPts val="5600"/>
              <a:buFont typeface="Montserrat Black"/>
              <a:buNone/>
              <a:defRPr sz="5600">
                <a:solidFill>
                  <a:srgbClr val="FFFFFF"/>
                </a:solidFill>
                <a:latin typeface="Montserrat Black"/>
                <a:ea typeface="Montserrat Black"/>
                <a:cs typeface="Montserrat Black"/>
                <a:sym typeface="Montserrat Black"/>
              </a:defRPr>
            </a:lvl4pPr>
            <a:lvl5pPr lvl="4" algn="ctr">
              <a:lnSpc>
                <a:spcPct val="80000"/>
              </a:lnSpc>
              <a:spcBef>
                <a:spcPts val="0"/>
              </a:spcBef>
              <a:spcAft>
                <a:spcPts val="0"/>
              </a:spcAft>
              <a:buClr>
                <a:srgbClr val="FFFFFF"/>
              </a:buClr>
              <a:buSzPts val="5600"/>
              <a:buFont typeface="Montserrat Black"/>
              <a:buNone/>
              <a:defRPr sz="5600">
                <a:solidFill>
                  <a:srgbClr val="FFFFFF"/>
                </a:solidFill>
                <a:latin typeface="Montserrat Black"/>
                <a:ea typeface="Montserrat Black"/>
                <a:cs typeface="Montserrat Black"/>
                <a:sym typeface="Montserrat Black"/>
              </a:defRPr>
            </a:lvl5pPr>
            <a:lvl6pPr lvl="5" algn="ctr">
              <a:lnSpc>
                <a:spcPct val="80000"/>
              </a:lnSpc>
              <a:spcBef>
                <a:spcPts val="0"/>
              </a:spcBef>
              <a:spcAft>
                <a:spcPts val="0"/>
              </a:spcAft>
              <a:buClr>
                <a:srgbClr val="FFFFFF"/>
              </a:buClr>
              <a:buSzPts val="5600"/>
              <a:buFont typeface="Montserrat Black"/>
              <a:buNone/>
              <a:defRPr sz="5600">
                <a:solidFill>
                  <a:srgbClr val="FFFFFF"/>
                </a:solidFill>
                <a:latin typeface="Montserrat Black"/>
                <a:ea typeface="Montserrat Black"/>
                <a:cs typeface="Montserrat Black"/>
                <a:sym typeface="Montserrat Black"/>
              </a:defRPr>
            </a:lvl6pPr>
            <a:lvl7pPr lvl="6" algn="ctr">
              <a:lnSpc>
                <a:spcPct val="80000"/>
              </a:lnSpc>
              <a:spcBef>
                <a:spcPts val="0"/>
              </a:spcBef>
              <a:spcAft>
                <a:spcPts val="0"/>
              </a:spcAft>
              <a:buClr>
                <a:srgbClr val="FFFFFF"/>
              </a:buClr>
              <a:buSzPts val="5600"/>
              <a:buFont typeface="Montserrat Black"/>
              <a:buNone/>
              <a:defRPr sz="5600">
                <a:solidFill>
                  <a:srgbClr val="FFFFFF"/>
                </a:solidFill>
                <a:latin typeface="Montserrat Black"/>
                <a:ea typeface="Montserrat Black"/>
                <a:cs typeface="Montserrat Black"/>
                <a:sym typeface="Montserrat Black"/>
              </a:defRPr>
            </a:lvl7pPr>
            <a:lvl8pPr lvl="7" algn="ctr">
              <a:lnSpc>
                <a:spcPct val="80000"/>
              </a:lnSpc>
              <a:spcBef>
                <a:spcPts val="0"/>
              </a:spcBef>
              <a:spcAft>
                <a:spcPts val="0"/>
              </a:spcAft>
              <a:buClr>
                <a:srgbClr val="FFFFFF"/>
              </a:buClr>
              <a:buSzPts val="5600"/>
              <a:buFont typeface="Montserrat Black"/>
              <a:buNone/>
              <a:defRPr sz="5600">
                <a:solidFill>
                  <a:srgbClr val="FFFFFF"/>
                </a:solidFill>
                <a:latin typeface="Montserrat Black"/>
                <a:ea typeface="Montserrat Black"/>
                <a:cs typeface="Montserrat Black"/>
                <a:sym typeface="Montserrat Black"/>
              </a:defRPr>
            </a:lvl8pPr>
            <a:lvl9pPr lvl="8" algn="ctr">
              <a:lnSpc>
                <a:spcPct val="80000"/>
              </a:lnSpc>
              <a:spcBef>
                <a:spcPts val="0"/>
              </a:spcBef>
              <a:spcAft>
                <a:spcPts val="0"/>
              </a:spcAft>
              <a:buClr>
                <a:srgbClr val="FFFFFF"/>
              </a:buClr>
              <a:buSzPts val="5600"/>
              <a:buFont typeface="Montserrat Black"/>
              <a:buNone/>
              <a:defRPr sz="5600">
                <a:solidFill>
                  <a:srgbClr val="FFFFFF"/>
                </a:solidFill>
                <a:latin typeface="Montserrat Black"/>
                <a:ea typeface="Montserrat Black"/>
                <a:cs typeface="Montserrat Black"/>
                <a:sym typeface="Montserrat Black"/>
              </a:defRPr>
            </a:lvl9pPr>
          </a:lstStyle>
          <a:p>
            <a:endParaRPr dirty="0"/>
          </a:p>
        </p:txBody>
      </p:sp>
      <p:sp>
        <p:nvSpPr>
          <p:cNvPr id="10" name="Google Shape;10;p2"/>
          <p:cNvSpPr txBox="1">
            <a:spLocks noGrp="1"/>
          </p:cNvSpPr>
          <p:nvPr>
            <p:ph type="subTitle" idx="1"/>
          </p:nvPr>
        </p:nvSpPr>
        <p:spPr>
          <a:xfrm>
            <a:off x="600999" y="4018475"/>
            <a:ext cx="3576300" cy="697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800"/>
              <a:buNone/>
              <a:defRPr/>
            </a:lvl1pPr>
            <a:lvl2pPr lvl="1">
              <a:lnSpc>
                <a:spcPct val="100000"/>
              </a:lnSpc>
              <a:spcBef>
                <a:spcPts val="0"/>
              </a:spcBef>
              <a:spcAft>
                <a:spcPts val="0"/>
              </a:spcAft>
              <a:buSzPts val="2800"/>
              <a:buNone/>
              <a:defRPr sz="2800"/>
            </a:lvl2pPr>
            <a:lvl3pPr lvl="2">
              <a:lnSpc>
                <a:spcPct val="100000"/>
              </a:lnSpc>
              <a:spcBef>
                <a:spcPts val="0"/>
              </a:spcBef>
              <a:spcAft>
                <a:spcPts val="0"/>
              </a:spcAft>
              <a:buSzPts val="2800"/>
              <a:buNone/>
              <a:defRPr sz="2800"/>
            </a:lvl3pPr>
            <a:lvl4pPr lvl="3">
              <a:lnSpc>
                <a:spcPct val="100000"/>
              </a:lnSpc>
              <a:spcBef>
                <a:spcPts val="0"/>
              </a:spcBef>
              <a:spcAft>
                <a:spcPts val="0"/>
              </a:spcAft>
              <a:buSzPts val="2800"/>
              <a:buNone/>
              <a:defRPr sz="2800"/>
            </a:lvl4pPr>
            <a:lvl5pPr lvl="4">
              <a:lnSpc>
                <a:spcPct val="100000"/>
              </a:lnSpc>
              <a:spcBef>
                <a:spcPts val="0"/>
              </a:spcBef>
              <a:spcAft>
                <a:spcPts val="0"/>
              </a:spcAft>
              <a:buSzPts val="2800"/>
              <a:buNone/>
              <a:defRPr sz="2800"/>
            </a:lvl5pPr>
            <a:lvl6pPr lvl="5">
              <a:lnSpc>
                <a:spcPct val="100000"/>
              </a:lnSpc>
              <a:spcBef>
                <a:spcPts val="0"/>
              </a:spcBef>
              <a:spcAft>
                <a:spcPts val="0"/>
              </a:spcAft>
              <a:buSzPts val="2800"/>
              <a:buNone/>
              <a:defRPr sz="2800"/>
            </a:lvl6pPr>
            <a:lvl7pPr lvl="6">
              <a:lnSpc>
                <a:spcPct val="100000"/>
              </a:lnSpc>
              <a:spcBef>
                <a:spcPts val="0"/>
              </a:spcBef>
              <a:spcAft>
                <a:spcPts val="0"/>
              </a:spcAft>
              <a:buSzPts val="2800"/>
              <a:buNone/>
              <a:defRPr sz="2800"/>
            </a:lvl7pPr>
            <a:lvl8pPr lvl="7">
              <a:lnSpc>
                <a:spcPct val="100000"/>
              </a:lnSpc>
              <a:spcBef>
                <a:spcPts val="0"/>
              </a:spcBef>
              <a:spcAft>
                <a:spcPts val="0"/>
              </a:spcAft>
              <a:buSzPts val="2800"/>
              <a:buNone/>
              <a:defRPr sz="2800"/>
            </a:lvl8pPr>
            <a:lvl9pPr lvl="8">
              <a:lnSpc>
                <a:spcPct val="100000"/>
              </a:lnSpc>
              <a:spcBef>
                <a:spcPts val="0"/>
              </a:spcBef>
              <a:spcAft>
                <a:spcPts val="0"/>
              </a:spcAft>
              <a:buSzPts val="2800"/>
              <a:buNone/>
              <a:defRPr sz="2800"/>
            </a:lvl9pPr>
          </a:lstStyle>
          <a:p>
            <a:endParaRP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2552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four columns">
  <p:cSld name="1_Title and four columns">
    <p:spTree>
      <p:nvGrpSpPr>
        <p:cNvPr id="1" name="Shape 273"/>
        <p:cNvGrpSpPr/>
        <p:nvPr/>
      </p:nvGrpSpPr>
      <p:grpSpPr>
        <a:xfrm>
          <a:off x="0" y="0"/>
          <a:ext cx="0" cy="0"/>
          <a:chOff x="0" y="0"/>
          <a:chExt cx="0" cy="0"/>
        </a:xfrm>
      </p:grpSpPr>
      <p:sp>
        <p:nvSpPr>
          <p:cNvPr id="274" name="Google Shape;274;p16"/>
          <p:cNvSpPr txBox="1">
            <a:spLocks noGrp="1"/>
          </p:cNvSpPr>
          <p:nvPr>
            <p:ph type="ctrTitle"/>
          </p:nvPr>
        </p:nvSpPr>
        <p:spPr>
          <a:xfrm>
            <a:off x="5733587" y="1442050"/>
            <a:ext cx="1868700" cy="501300"/>
          </a:xfrm>
          <a:prstGeom prst="rect">
            <a:avLst/>
          </a:prstGeom>
        </p:spPr>
        <p:txBody>
          <a:bodyPr spcFirstLastPara="1" wrap="square" lIns="91416" tIns="91416" rIns="91416" bIns="91416" anchor="b" anchorCtr="0">
            <a:noAutofit/>
          </a:bodyPr>
          <a:lstStyle>
            <a:lvl1pPr lvl="0" rtl="0">
              <a:spcBef>
                <a:spcPts val="0"/>
              </a:spcBef>
              <a:spcAft>
                <a:spcPts val="0"/>
              </a:spcAft>
              <a:buClr>
                <a:schemeClr val="accent3"/>
              </a:buClr>
              <a:buSzPts val="1600"/>
              <a:buNone/>
              <a:defRPr sz="2400" b="0"/>
            </a:lvl1pPr>
            <a:lvl2pPr lvl="1" rtl="0">
              <a:spcBef>
                <a:spcPts val="0"/>
              </a:spcBef>
              <a:spcAft>
                <a:spcPts val="0"/>
              </a:spcAft>
              <a:buClr>
                <a:schemeClr val="accent3"/>
              </a:buClr>
              <a:buSzPts val="1600"/>
              <a:buNone/>
              <a:defRPr sz="1575">
                <a:solidFill>
                  <a:schemeClr val="accent3"/>
                </a:solidFill>
              </a:defRPr>
            </a:lvl2pPr>
            <a:lvl3pPr lvl="2" rtl="0">
              <a:spcBef>
                <a:spcPts val="0"/>
              </a:spcBef>
              <a:spcAft>
                <a:spcPts val="0"/>
              </a:spcAft>
              <a:buClr>
                <a:schemeClr val="accent3"/>
              </a:buClr>
              <a:buSzPts val="1600"/>
              <a:buNone/>
              <a:defRPr sz="1575">
                <a:solidFill>
                  <a:schemeClr val="accent3"/>
                </a:solidFill>
              </a:defRPr>
            </a:lvl3pPr>
            <a:lvl4pPr lvl="3" rtl="0">
              <a:spcBef>
                <a:spcPts val="0"/>
              </a:spcBef>
              <a:spcAft>
                <a:spcPts val="0"/>
              </a:spcAft>
              <a:buClr>
                <a:schemeClr val="accent3"/>
              </a:buClr>
              <a:buSzPts val="1600"/>
              <a:buNone/>
              <a:defRPr sz="1575">
                <a:solidFill>
                  <a:schemeClr val="accent3"/>
                </a:solidFill>
              </a:defRPr>
            </a:lvl4pPr>
            <a:lvl5pPr lvl="4" rtl="0">
              <a:spcBef>
                <a:spcPts val="0"/>
              </a:spcBef>
              <a:spcAft>
                <a:spcPts val="0"/>
              </a:spcAft>
              <a:buClr>
                <a:schemeClr val="accent3"/>
              </a:buClr>
              <a:buSzPts val="1600"/>
              <a:buNone/>
              <a:defRPr sz="1575">
                <a:solidFill>
                  <a:schemeClr val="accent3"/>
                </a:solidFill>
              </a:defRPr>
            </a:lvl5pPr>
            <a:lvl6pPr lvl="5" rtl="0">
              <a:spcBef>
                <a:spcPts val="0"/>
              </a:spcBef>
              <a:spcAft>
                <a:spcPts val="0"/>
              </a:spcAft>
              <a:buClr>
                <a:schemeClr val="accent3"/>
              </a:buClr>
              <a:buSzPts val="1600"/>
              <a:buNone/>
              <a:defRPr sz="1575">
                <a:solidFill>
                  <a:schemeClr val="accent3"/>
                </a:solidFill>
              </a:defRPr>
            </a:lvl6pPr>
            <a:lvl7pPr lvl="6" rtl="0">
              <a:spcBef>
                <a:spcPts val="0"/>
              </a:spcBef>
              <a:spcAft>
                <a:spcPts val="0"/>
              </a:spcAft>
              <a:buClr>
                <a:schemeClr val="accent3"/>
              </a:buClr>
              <a:buSzPts val="1600"/>
              <a:buNone/>
              <a:defRPr sz="1575">
                <a:solidFill>
                  <a:schemeClr val="accent3"/>
                </a:solidFill>
              </a:defRPr>
            </a:lvl7pPr>
            <a:lvl8pPr lvl="7" rtl="0">
              <a:spcBef>
                <a:spcPts val="0"/>
              </a:spcBef>
              <a:spcAft>
                <a:spcPts val="0"/>
              </a:spcAft>
              <a:buClr>
                <a:schemeClr val="accent3"/>
              </a:buClr>
              <a:buSzPts val="1600"/>
              <a:buNone/>
              <a:defRPr sz="1575">
                <a:solidFill>
                  <a:schemeClr val="accent3"/>
                </a:solidFill>
              </a:defRPr>
            </a:lvl8pPr>
            <a:lvl9pPr lvl="8" rtl="0">
              <a:spcBef>
                <a:spcPts val="0"/>
              </a:spcBef>
              <a:spcAft>
                <a:spcPts val="0"/>
              </a:spcAft>
              <a:buClr>
                <a:schemeClr val="accent3"/>
              </a:buClr>
              <a:buSzPts val="1600"/>
              <a:buNone/>
              <a:defRPr sz="1575">
                <a:solidFill>
                  <a:schemeClr val="accent3"/>
                </a:solidFill>
              </a:defRPr>
            </a:lvl9pPr>
          </a:lstStyle>
          <a:p>
            <a:endParaRPr/>
          </a:p>
        </p:txBody>
      </p:sp>
      <p:sp>
        <p:nvSpPr>
          <p:cNvPr id="275" name="Google Shape;275;p16"/>
          <p:cNvSpPr txBox="1">
            <a:spLocks noGrp="1"/>
          </p:cNvSpPr>
          <p:nvPr>
            <p:ph type="subTitle" idx="1"/>
          </p:nvPr>
        </p:nvSpPr>
        <p:spPr>
          <a:xfrm>
            <a:off x="5733587" y="1812575"/>
            <a:ext cx="2424900" cy="1110000"/>
          </a:xfrm>
          <a:prstGeom prst="rect">
            <a:avLst/>
          </a:prstGeom>
        </p:spPr>
        <p:txBody>
          <a:bodyPr spcFirstLastPara="1" wrap="square" lIns="91416" tIns="91416" rIns="91416" bIns="91416" anchor="t" anchorCtr="0">
            <a:noAutofit/>
          </a:bodyPr>
          <a:lstStyle>
            <a:lvl1pPr lvl="0" rtl="0">
              <a:lnSpc>
                <a:spcPct val="100000"/>
              </a:lnSpc>
              <a:spcBef>
                <a:spcPts val="0"/>
              </a:spcBef>
              <a:spcAft>
                <a:spcPts val="0"/>
              </a:spcAft>
              <a:buNone/>
              <a:defRPr/>
            </a:lvl1pPr>
            <a:lvl2pPr lvl="1" rtl="0">
              <a:lnSpc>
                <a:spcPct val="100000"/>
              </a:lnSpc>
              <a:spcBef>
                <a:spcPts val="1600"/>
              </a:spcBef>
              <a:spcAft>
                <a:spcPts val="0"/>
              </a:spcAft>
              <a:buNone/>
              <a:defRPr/>
            </a:lvl2pPr>
            <a:lvl3pPr lvl="2" rtl="0">
              <a:lnSpc>
                <a:spcPct val="100000"/>
              </a:lnSpc>
              <a:spcBef>
                <a:spcPts val="1600"/>
              </a:spcBef>
              <a:spcAft>
                <a:spcPts val="0"/>
              </a:spcAft>
              <a:buNone/>
              <a:defRPr/>
            </a:lvl3pPr>
            <a:lvl4pPr lvl="3" rtl="0">
              <a:lnSpc>
                <a:spcPct val="100000"/>
              </a:lnSpc>
              <a:spcBef>
                <a:spcPts val="1600"/>
              </a:spcBef>
              <a:spcAft>
                <a:spcPts val="0"/>
              </a:spcAft>
              <a:buNone/>
              <a:defRPr/>
            </a:lvl4pPr>
            <a:lvl5pPr lvl="4" rtl="0">
              <a:lnSpc>
                <a:spcPct val="100000"/>
              </a:lnSpc>
              <a:spcBef>
                <a:spcPts val="1600"/>
              </a:spcBef>
              <a:spcAft>
                <a:spcPts val="0"/>
              </a:spcAft>
              <a:buNone/>
              <a:defRPr/>
            </a:lvl5pPr>
            <a:lvl6pPr lvl="5" rtl="0">
              <a:lnSpc>
                <a:spcPct val="100000"/>
              </a:lnSpc>
              <a:spcBef>
                <a:spcPts val="1600"/>
              </a:spcBef>
              <a:spcAft>
                <a:spcPts val="0"/>
              </a:spcAft>
              <a:buNone/>
              <a:defRPr/>
            </a:lvl6pPr>
            <a:lvl7pPr lvl="6" rtl="0">
              <a:lnSpc>
                <a:spcPct val="100000"/>
              </a:lnSpc>
              <a:spcBef>
                <a:spcPts val="1600"/>
              </a:spcBef>
              <a:spcAft>
                <a:spcPts val="0"/>
              </a:spcAft>
              <a:buNone/>
              <a:defRPr/>
            </a:lvl7pPr>
            <a:lvl8pPr lvl="7" rtl="0">
              <a:lnSpc>
                <a:spcPct val="100000"/>
              </a:lnSpc>
              <a:spcBef>
                <a:spcPts val="1600"/>
              </a:spcBef>
              <a:spcAft>
                <a:spcPts val="0"/>
              </a:spcAft>
              <a:buNone/>
              <a:defRPr/>
            </a:lvl8pPr>
            <a:lvl9pPr lvl="8" rtl="0">
              <a:lnSpc>
                <a:spcPct val="100000"/>
              </a:lnSpc>
              <a:spcBef>
                <a:spcPts val="1600"/>
              </a:spcBef>
              <a:spcAft>
                <a:spcPts val="1600"/>
              </a:spcAft>
              <a:buNone/>
              <a:defRPr/>
            </a:lvl9pPr>
          </a:lstStyle>
          <a:p>
            <a:endParaRPr/>
          </a:p>
        </p:txBody>
      </p:sp>
      <p:sp>
        <p:nvSpPr>
          <p:cNvPr id="276" name="Google Shape;276;p16"/>
          <p:cNvSpPr txBox="1">
            <a:spLocks noGrp="1"/>
          </p:cNvSpPr>
          <p:nvPr>
            <p:ph type="ctrTitle" idx="2"/>
          </p:nvPr>
        </p:nvSpPr>
        <p:spPr>
          <a:xfrm>
            <a:off x="5733587" y="3124052"/>
            <a:ext cx="1868700" cy="501300"/>
          </a:xfrm>
          <a:prstGeom prst="rect">
            <a:avLst/>
          </a:prstGeom>
        </p:spPr>
        <p:txBody>
          <a:bodyPr spcFirstLastPara="1" wrap="square" lIns="91416" tIns="91416" rIns="91416" bIns="91416" anchor="b" anchorCtr="0">
            <a:noAutofit/>
          </a:bodyPr>
          <a:lstStyle>
            <a:lvl1pPr lvl="0" rtl="0">
              <a:spcBef>
                <a:spcPts val="0"/>
              </a:spcBef>
              <a:spcAft>
                <a:spcPts val="0"/>
              </a:spcAft>
              <a:buClr>
                <a:schemeClr val="accent3"/>
              </a:buClr>
              <a:buSzPts val="1600"/>
              <a:buNone/>
              <a:defRPr sz="2400" b="0"/>
            </a:lvl1pPr>
            <a:lvl2pPr lvl="1" rtl="0">
              <a:spcBef>
                <a:spcPts val="0"/>
              </a:spcBef>
              <a:spcAft>
                <a:spcPts val="0"/>
              </a:spcAft>
              <a:buClr>
                <a:schemeClr val="accent3"/>
              </a:buClr>
              <a:buSzPts val="1600"/>
              <a:buNone/>
              <a:defRPr sz="1575">
                <a:solidFill>
                  <a:schemeClr val="accent3"/>
                </a:solidFill>
              </a:defRPr>
            </a:lvl2pPr>
            <a:lvl3pPr lvl="2" rtl="0">
              <a:spcBef>
                <a:spcPts val="0"/>
              </a:spcBef>
              <a:spcAft>
                <a:spcPts val="0"/>
              </a:spcAft>
              <a:buClr>
                <a:schemeClr val="accent3"/>
              </a:buClr>
              <a:buSzPts val="1600"/>
              <a:buNone/>
              <a:defRPr sz="1575">
                <a:solidFill>
                  <a:schemeClr val="accent3"/>
                </a:solidFill>
              </a:defRPr>
            </a:lvl3pPr>
            <a:lvl4pPr lvl="3" rtl="0">
              <a:spcBef>
                <a:spcPts val="0"/>
              </a:spcBef>
              <a:spcAft>
                <a:spcPts val="0"/>
              </a:spcAft>
              <a:buClr>
                <a:schemeClr val="accent3"/>
              </a:buClr>
              <a:buSzPts val="1600"/>
              <a:buNone/>
              <a:defRPr sz="1575">
                <a:solidFill>
                  <a:schemeClr val="accent3"/>
                </a:solidFill>
              </a:defRPr>
            </a:lvl4pPr>
            <a:lvl5pPr lvl="4" rtl="0">
              <a:spcBef>
                <a:spcPts val="0"/>
              </a:spcBef>
              <a:spcAft>
                <a:spcPts val="0"/>
              </a:spcAft>
              <a:buClr>
                <a:schemeClr val="accent3"/>
              </a:buClr>
              <a:buSzPts val="1600"/>
              <a:buNone/>
              <a:defRPr sz="1575">
                <a:solidFill>
                  <a:schemeClr val="accent3"/>
                </a:solidFill>
              </a:defRPr>
            </a:lvl5pPr>
            <a:lvl6pPr lvl="5" rtl="0">
              <a:spcBef>
                <a:spcPts val="0"/>
              </a:spcBef>
              <a:spcAft>
                <a:spcPts val="0"/>
              </a:spcAft>
              <a:buClr>
                <a:schemeClr val="accent3"/>
              </a:buClr>
              <a:buSzPts val="1600"/>
              <a:buNone/>
              <a:defRPr sz="1575">
                <a:solidFill>
                  <a:schemeClr val="accent3"/>
                </a:solidFill>
              </a:defRPr>
            </a:lvl6pPr>
            <a:lvl7pPr lvl="6" rtl="0">
              <a:spcBef>
                <a:spcPts val="0"/>
              </a:spcBef>
              <a:spcAft>
                <a:spcPts val="0"/>
              </a:spcAft>
              <a:buClr>
                <a:schemeClr val="accent3"/>
              </a:buClr>
              <a:buSzPts val="1600"/>
              <a:buNone/>
              <a:defRPr sz="1575">
                <a:solidFill>
                  <a:schemeClr val="accent3"/>
                </a:solidFill>
              </a:defRPr>
            </a:lvl7pPr>
            <a:lvl8pPr lvl="7" rtl="0">
              <a:spcBef>
                <a:spcPts val="0"/>
              </a:spcBef>
              <a:spcAft>
                <a:spcPts val="0"/>
              </a:spcAft>
              <a:buClr>
                <a:schemeClr val="accent3"/>
              </a:buClr>
              <a:buSzPts val="1600"/>
              <a:buNone/>
              <a:defRPr sz="1575">
                <a:solidFill>
                  <a:schemeClr val="accent3"/>
                </a:solidFill>
              </a:defRPr>
            </a:lvl8pPr>
            <a:lvl9pPr lvl="8" rtl="0">
              <a:spcBef>
                <a:spcPts val="0"/>
              </a:spcBef>
              <a:spcAft>
                <a:spcPts val="0"/>
              </a:spcAft>
              <a:buClr>
                <a:schemeClr val="accent3"/>
              </a:buClr>
              <a:buSzPts val="1600"/>
              <a:buNone/>
              <a:defRPr sz="1575">
                <a:solidFill>
                  <a:schemeClr val="accent3"/>
                </a:solidFill>
              </a:defRPr>
            </a:lvl9pPr>
          </a:lstStyle>
          <a:p>
            <a:endParaRPr/>
          </a:p>
        </p:txBody>
      </p:sp>
      <p:sp>
        <p:nvSpPr>
          <p:cNvPr id="277" name="Google Shape;277;p16"/>
          <p:cNvSpPr txBox="1">
            <a:spLocks noGrp="1"/>
          </p:cNvSpPr>
          <p:nvPr>
            <p:ph type="subTitle" idx="3"/>
          </p:nvPr>
        </p:nvSpPr>
        <p:spPr>
          <a:xfrm>
            <a:off x="5733587" y="3494347"/>
            <a:ext cx="2424900" cy="1110000"/>
          </a:xfrm>
          <a:prstGeom prst="rect">
            <a:avLst/>
          </a:prstGeom>
        </p:spPr>
        <p:txBody>
          <a:bodyPr spcFirstLastPara="1" wrap="square" lIns="91416" tIns="91416" rIns="91416" bIns="91416" anchor="t" anchorCtr="0">
            <a:noAutofit/>
          </a:bodyPr>
          <a:lstStyle>
            <a:lvl1pPr lvl="0" rtl="0">
              <a:lnSpc>
                <a:spcPct val="100000"/>
              </a:lnSpc>
              <a:spcBef>
                <a:spcPts val="0"/>
              </a:spcBef>
              <a:spcAft>
                <a:spcPts val="0"/>
              </a:spcAft>
              <a:buNone/>
              <a:defRPr/>
            </a:lvl1pPr>
            <a:lvl2pPr lvl="1" rtl="0">
              <a:lnSpc>
                <a:spcPct val="100000"/>
              </a:lnSpc>
              <a:spcBef>
                <a:spcPts val="1600"/>
              </a:spcBef>
              <a:spcAft>
                <a:spcPts val="0"/>
              </a:spcAft>
              <a:buNone/>
              <a:defRPr/>
            </a:lvl2pPr>
            <a:lvl3pPr lvl="2" rtl="0">
              <a:lnSpc>
                <a:spcPct val="100000"/>
              </a:lnSpc>
              <a:spcBef>
                <a:spcPts val="1600"/>
              </a:spcBef>
              <a:spcAft>
                <a:spcPts val="0"/>
              </a:spcAft>
              <a:buNone/>
              <a:defRPr/>
            </a:lvl3pPr>
            <a:lvl4pPr lvl="3" rtl="0">
              <a:lnSpc>
                <a:spcPct val="100000"/>
              </a:lnSpc>
              <a:spcBef>
                <a:spcPts val="1600"/>
              </a:spcBef>
              <a:spcAft>
                <a:spcPts val="0"/>
              </a:spcAft>
              <a:buNone/>
              <a:defRPr/>
            </a:lvl4pPr>
            <a:lvl5pPr lvl="4" rtl="0">
              <a:lnSpc>
                <a:spcPct val="100000"/>
              </a:lnSpc>
              <a:spcBef>
                <a:spcPts val="1600"/>
              </a:spcBef>
              <a:spcAft>
                <a:spcPts val="0"/>
              </a:spcAft>
              <a:buNone/>
              <a:defRPr/>
            </a:lvl5pPr>
            <a:lvl6pPr lvl="5" rtl="0">
              <a:lnSpc>
                <a:spcPct val="100000"/>
              </a:lnSpc>
              <a:spcBef>
                <a:spcPts val="1600"/>
              </a:spcBef>
              <a:spcAft>
                <a:spcPts val="0"/>
              </a:spcAft>
              <a:buNone/>
              <a:defRPr/>
            </a:lvl6pPr>
            <a:lvl7pPr lvl="6" rtl="0">
              <a:lnSpc>
                <a:spcPct val="100000"/>
              </a:lnSpc>
              <a:spcBef>
                <a:spcPts val="1600"/>
              </a:spcBef>
              <a:spcAft>
                <a:spcPts val="0"/>
              </a:spcAft>
              <a:buNone/>
              <a:defRPr/>
            </a:lvl7pPr>
            <a:lvl8pPr lvl="7" rtl="0">
              <a:lnSpc>
                <a:spcPct val="100000"/>
              </a:lnSpc>
              <a:spcBef>
                <a:spcPts val="1600"/>
              </a:spcBef>
              <a:spcAft>
                <a:spcPts val="0"/>
              </a:spcAft>
              <a:buNone/>
              <a:defRPr/>
            </a:lvl8pPr>
            <a:lvl9pPr lvl="8" rtl="0">
              <a:lnSpc>
                <a:spcPct val="100000"/>
              </a:lnSpc>
              <a:spcBef>
                <a:spcPts val="1600"/>
              </a:spcBef>
              <a:spcAft>
                <a:spcPts val="1600"/>
              </a:spcAft>
              <a:buNone/>
              <a:defRPr/>
            </a:lvl9pPr>
          </a:lstStyle>
          <a:p>
            <a:endParaRPr/>
          </a:p>
        </p:txBody>
      </p:sp>
      <p:sp>
        <p:nvSpPr>
          <p:cNvPr id="278" name="Google Shape;278;p16"/>
          <p:cNvSpPr txBox="1">
            <a:spLocks noGrp="1"/>
          </p:cNvSpPr>
          <p:nvPr>
            <p:ph type="ctrTitle" idx="4"/>
          </p:nvPr>
        </p:nvSpPr>
        <p:spPr>
          <a:xfrm>
            <a:off x="1541713" y="1442050"/>
            <a:ext cx="1868700" cy="501300"/>
          </a:xfrm>
          <a:prstGeom prst="rect">
            <a:avLst/>
          </a:prstGeom>
        </p:spPr>
        <p:txBody>
          <a:bodyPr spcFirstLastPara="1" wrap="square" lIns="91416" tIns="91416" rIns="91416" bIns="91416" anchor="b" anchorCtr="0">
            <a:noAutofit/>
          </a:bodyPr>
          <a:lstStyle>
            <a:lvl1pPr lvl="0" algn="r" rtl="0">
              <a:spcBef>
                <a:spcPts val="0"/>
              </a:spcBef>
              <a:spcAft>
                <a:spcPts val="0"/>
              </a:spcAft>
              <a:buClr>
                <a:schemeClr val="accent3"/>
              </a:buClr>
              <a:buSzPts val="1600"/>
              <a:buNone/>
              <a:defRPr sz="2400" b="0"/>
            </a:lvl1pPr>
            <a:lvl2pPr lvl="1" rtl="0">
              <a:spcBef>
                <a:spcPts val="0"/>
              </a:spcBef>
              <a:spcAft>
                <a:spcPts val="0"/>
              </a:spcAft>
              <a:buClr>
                <a:schemeClr val="accent3"/>
              </a:buClr>
              <a:buSzPts val="1600"/>
              <a:buNone/>
              <a:defRPr sz="1575">
                <a:solidFill>
                  <a:schemeClr val="accent3"/>
                </a:solidFill>
              </a:defRPr>
            </a:lvl2pPr>
            <a:lvl3pPr lvl="2" rtl="0">
              <a:spcBef>
                <a:spcPts val="0"/>
              </a:spcBef>
              <a:spcAft>
                <a:spcPts val="0"/>
              </a:spcAft>
              <a:buClr>
                <a:schemeClr val="accent3"/>
              </a:buClr>
              <a:buSzPts val="1600"/>
              <a:buNone/>
              <a:defRPr sz="1575">
                <a:solidFill>
                  <a:schemeClr val="accent3"/>
                </a:solidFill>
              </a:defRPr>
            </a:lvl3pPr>
            <a:lvl4pPr lvl="3" rtl="0">
              <a:spcBef>
                <a:spcPts val="0"/>
              </a:spcBef>
              <a:spcAft>
                <a:spcPts val="0"/>
              </a:spcAft>
              <a:buClr>
                <a:schemeClr val="accent3"/>
              </a:buClr>
              <a:buSzPts val="1600"/>
              <a:buNone/>
              <a:defRPr sz="1575">
                <a:solidFill>
                  <a:schemeClr val="accent3"/>
                </a:solidFill>
              </a:defRPr>
            </a:lvl4pPr>
            <a:lvl5pPr lvl="4" rtl="0">
              <a:spcBef>
                <a:spcPts val="0"/>
              </a:spcBef>
              <a:spcAft>
                <a:spcPts val="0"/>
              </a:spcAft>
              <a:buClr>
                <a:schemeClr val="accent3"/>
              </a:buClr>
              <a:buSzPts val="1600"/>
              <a:buNone/>
              <a:defRPr sz="1575">
                <a:solidFill>
                  <a:schemeClr val="accent3"/>
                </a:solidFill>
              </a:defRPr>
            </a:lvl5pPr>
            <a:lvl6pPr lvl="5" rtl="0">
              <a:spcBef>
                <a:spcPts val="0"/>
              </a:spcBef>
              <a:spcAft>
                <a:spcPts val="0"/>
              </a:spcAft>
              <a:buClr>
                <a:schemeClr val="accent3"/>
              </a:buClr>
              <a:buSzPts val="1600"/>
              <a:buNone/>
              <a:defRPr sz="1575">
                <a:solidFill>
                  <a:schemeClr val="accent3"/>
                </a:solidFill>
              </a:defRPr>
            </a:lvl6pPr>
            <a:lvl7pPr lvl="6" rtl="0">
              <a:spcBef>
                <a:spcPts val="0"/>
              </a:spcBef>
              <a:spcAft>
                <a:spcPts val="0"/>
              </a:spcAft>
              <a:buClr>
                <a:schemeClr val="accent3"/>
              </a:buClr>
              <a:buSzPts val="1600"/>
              <a:buNone/>
              <a:defRPr sz="1575">
                <a:solidFill>
                  <a:schemeClr val="accent3"/>
                </a:solidFill>
              </a:defRPr>
            </a:lvl7pPr>
            <a:lvl8pPr lvl="7" rtl="0">
              <a:spcBef>
                <a:spcPts val="0"/>
              </a:spcBef>
              <a:spcAft>
                <a:spcPts val="0"/>
              </a:spcAft>
              <a:buClr>
                <a:schemeClr val="accent3"/>
              </a:buClr>
              <a:buSzPts val="1600"/>
              <a:buNone/>
              <a:defRPr sz="1575">
                <a:solidFill>
                  <a:schemeClr val="accent3"/>
                </a:solidFill>
              </a:defRPr>
            </a:lvl8pPr>
            <a:lvl9pPr lvl="8" rtl="0">
              <a:spcBef>
                <a:spcPts val="0"/>
              </a:spcBef>
              <a:spcAft>
                <a:spcPts val="0"/>
              </a:spcAft>
              <a:buClr>
                <a:schemeClr val="accent3"/>
              </a:buClr>
              <a:buSzPts val="1600"/>
              <a:buNone/>
              <a:defRPr sz="1575">
                <a:solidFill>
                  <a:schemeClr val="accent3"/>
                </a:solidFill>
              </a:defRPr>
            </a:lvl9pPr>
          </a:lstStyle>
          <a:p>
            <a:endParaRPr/>
          </a:p>
        </p:txBody>
      </p:sp>
      <p:sp>
        <p:nvSpPr>
          <p:cNvPr id="279" name="Google Shape;279;p16"/>
          <p:cNvSpPr txBox="1">
            <a:spLocks noGrp="1"/>
          </p:cNvSpPr>
          <p:nvPr>
            <p:ph type="subTitle" idx="5"/>
          </p:nvPr>
        </p:nvSpPr>
        <p:spPr>
          <a:xfrm>
            <a:off x="985513" y="1812575"/>
            <a:ext cx="2424900" cy="1110000"/>
          </a:xfrm>
          <a:prstGeom prst="rect">
            <a:avLst/>
          </a:prstGeom>
        </p:spPr>
        <p:txBody>
          <a:bodyPr spcFirstLastPara="1" wrap="square" lIns="91416" tIns="91416" rIns="91416" bIns="91416" anchor="t" anchorCtr="0">
            <a:noAutofit/>
          </a:bodyPr>
          <a:lstStyle>
            <a:lvl1pPr lvl="0" algn="r" rtl="0">
              <a:lnSpc>
                <a:spcPct val="100000"/>
              </a:lnSpc>
              <a:spcBef>
                <a:spcPts val="0"/>
              </a:spcBef>
              <a:spcAft>
                <a:spcPts val="0"/>
              </a:spcAft>
              <a:buNone/>
              <a:defRPr/>
            </a:lvl1pPr>
            <a:lvl2pPr lvl="1" algn="r" rtl="0">
              <a:lnSpc>
                <a:spcPct val="100000"/>
              </a:lnSpc>
              <a:spcBef>
                <a:spcPts val="1600"/>
              </a:spcBef>
              <a:spcAft>
                <a:spcPts val="0"/>
              </a:spcAft>
              <a:buNone/>
              <a:defRPr/>
            </a:lvl2pPr>
            <a:lvl3pPr lvl="2" algn="r" rtl="0">
              <a:lnSpc>
                <a:spcPct val="100000"/>
              </a:lnSpc>
              <a:spcBef>
                <a:spcPts val="1600"/>
              </a:spcBef>
              <a:spcAft>
                <a:spcPts val="0"/>
              </a:spcAft>
              <a:buNone/>
              <a:defRPr/>
            </a:lvl3pPr>
            <a:lvl4pPr lvl="3" algn="r" rtl="0">
              <a:lnSpc>
                <a:spcPct val="100000"/>
              </a:lnSpc>
              <a:spcBef>
                <a:spcPts val="1600"/>
              </a:spcBef>
              <a:spcAft>
                <a:spcPts val="0"/>
              </a:spcAft>
              <a:buNone/>
              <a:defRPr/>
            </a:lvl4pPr>
            <a:lvl5pPr lvl="4" algn="r" rtl="0">
              <a:lnSpc>
                <a:spcPct val="100000"/>
              </a:lnSpc>
              <a:spcBef>
                <a:spcPts val="1600"/>
              </a:spcBef>
              <a:spcAft>
                <a:spcPts val="0"/>
              </a:spcAft>
              <a:buNone/>
              <a:defRPr/>
            </a:lvl5pPr>
            <a:lvl6pPr lvl="5" algn="r" rtl="0">
              <a:lnSpc>
                <a:spcPct val="100000"/>
              </a:lnSpc>
              <a:spcBef>
                <a:spcPts val="1600"/>
              </a:spcBef>
              <a:spcAft>
                <a:spcPts val="0"/>
              </a:spcAft>
              <a:buNone/>
              <a:defRPr/>
            </a:lvl6pPr>
            <a:lvl7pPr lvl="6" algn="r" rtl="0">
              <a:lnSpc>
                <a:spcPct val="100000"/>
              </a:lnSpc>
              <a:spcBef>
                <a:spcPts val="1600"/>
              </a:spcBef>
              <a:spcAft>
                <a:spcPts val="0"/>
              </a:spcAft>
              <a:buNone/>
              <a:defRPr/>
            </a:lvl7pPr>
            <a:lvl8pPr lvl="7" algn="r" rtl="0">
              <a:lnSpc>
                <a:spcPct val="100000"/>
              </a:lnSpc>
              <a:spcBef>
                <a:spcPts val="1600"/>
              </a:spcBef>
              <a:spcAft>
                <a:spcPts val="0"/>
              </a:spcAft>
              <a:buNone/>
              <a:defRPr/>
            </a:lvl8pPr>
            <a:lvl9pPr lvl="8" algn="r" rtl="0">
              <a:lnSpc>
                <a:spcPct val="100000"/>
              </a:lnSpc>
              <a:spcBef>
                <a:spcPts val="1600"/>
              </a:spcBef>
              <a:spcAft>
                <a:spcPts val="1600"/>
              </a:spcAft>
              <a:buNone/>
              <a:defRPr/>
            </a:lvl9pPr>
          </a:lstStyle>
          <a:p>
            <a:endParaRPr/>
          </a:p>
        </p:txBody>
      </p:sp>
      <p:sp>
        <p:nvSpPr>
          <p:cNvPr id="280" name="Google Shape;280;p16"/>
          <p:cNvSpPr txBox="1">
            <a:spLocks noGrp="1"/>
          </p:cNvSpPr>
          <p:nvPr>
            <p:ph type="ctrTitle" idx="6"/>
          </p:nvPr>
        </p:nvSpPr>
        <p:spPr>
          <a:xfrm>
            <a:off x="1541713" y="3124048"/>
            <a:ext cx="1868700" cy="501300"/>
          </a:xfrm>
          <a:prstGeom prst="rect">
            <a:avLst/>
          </a:prstGeom>
        </p:spPr>
        <p:txBody>
          <a:bodyPr spcFirstLastPara="1" wrap="square" lIns="91416" tIns="91416" rIns="91416" bIns="91416" anchor="b" anchorCtr="0">
            <a:noAutofit/>
          </a:bodyPr>
          <a:lstStyle>
            <a:lvl1pPr lvl="0" algn="r" rtl="0">
              <a:spcBef>
                <a:spcPts val="0"/>
              </a:spcBef>
              <a:spcAft>
                <a:spcPts val="0"/>
              </a:spcAft>
              <a:buClr>
                <a:schemeClr val="accent3"/>
              </a:buClr>
              <a:buSzPts val="1600"/>
              <a:buNone/>
              <a:defRPr sz="2400" b="0"/>
            </a:lvl1pPr>
            <a:lvl2pPr lvl="1" rtl="0">
              <a:spcBef>
                <a:spcPts val="0"/>
              </a:spcBef>
              <a:spcAft>
                <a:spcPts val="0"/>
              </a:spcAft>
              <a:buClr>
                <a:schemeClr val="accent3"/>
              </a:buClr>
              <a:buSzPts val="1600"/>
              <a:buNone/>
              <a:defRPr sz="1575">
                <a:solidFill>
                  <a:schemeClr val="accent3"/>
                </a:solidFill>
              </a:defRPr>
            </a:lvl2pPr>
            <a:lvl3pPr lvl="2" rtl="0">
              <a:spcBef>
                <a:spcPts val="0"/>
              </a:spcBef>
              <a:spcAft>
                <a:spcPts val="0"/>
              </a:spcAft>
              <a:buClr>
                <a:schemeClr val="accent3"/>
              </a:buClr>
              <a:buSzPts val="1600"/>
              <a:buNone/>
              <a:defRPr sz="1575">
                <a:solidFill>
                  <a:schemeClr val="accent3"/>
                </a:solidFill>
              </a:defRPr>
            </a:lvl3pPr>
            <a:lvl4pPr lvl="3" rtl="0">
              <a:spcBef>
                <a:spcPts val="0"/>
              </a:spcBef>
              <a:spcAft>
                <a:spcPts val="0"/>
              </a:spcAft>
              <a:buClr>
                <a:schemeClr val="accent3"/>
              </a:buClr>
              <a:buSzPts val="1600"/>
              <a:buNone/>
              <a:defRPr sz="1575">
                <a:solidFill>
                  <a:schemeClr val="accent3"/>
                </a:solidFill>
              </a:defRPr>
            </a:lvl4pPr>
            <a:lvl5pPr lvl="4" rtl="0">
              <a:spcBef>
                <a:spcPts val="0"/>
              </a:spcBef>
              <a:spcAft>
                <a:spcPts val="0"/>
              </a:spcAft>
              <a:buClr>
                <a:schemeClr val="accent3"/>
              </a:buClr>
              <a:buSzPts val="1600"/>
              <a:buNone/>
              <a:defRPr sz="1575">
                <a:solidFill>
                  <a:schemeClr val="accent3"/>
                </a:solidFill>
              </a:defRPr>
            </a:lvl5pPr>
            <a:lvl6pPr lvl="5" rtl="0">
              <a:spcBef>
                <a:spcPts val="0"/>
              </a:spcBef>
              <a:spcAft>
                <a:spcPts val="0"/>
              </a:spcAft>
              <a:buClr>
                <a:schemeClr val="accent3"/>
              </a:buClr>
              <a:buSzPts val="1600"/>
              <a:buNone/>
              <a:defRPr sz="1575">
                <a:solidFill>
                  <a:schemeClr val="accent3"/>
                </a:solidFill>
              </a:defRPr>
            </a:lvl6pPr>
            <a:lvl7pPr lvl="6" rtl="0">
              <a:spcBef>
                <a:spcPts val="0"/>
              </a:spcBef>
              <a:spcAft>
                <a:spcPts val="0"/>
              </a:spcAft>
              <a:buClr>
                <a:schemeClr val="accent3"/>
              </a:buClr>
              <a:buSzPts val="1600"/>
              <a:buNone/>
              <a:defRPr sz="1575">
                <a:solidFill>
                  <a:schemeClr val="accent3"/>
                </a:solidFill>
              </a:defRPr>
            </a:lvl7pPr>
            <a:lvl8pPr lvl="7" rtl="0">
              <a:spcBef>
                <a:spcPts val="0"/>
              </a:spcBef>
              <a:spcAft>
                <a:spcPts val="0"/>
              </a:spcAft>
              <a:buClr>
                <a:schemeClr val="accent3"/>
              </a:buClr>
              <a:buSzPts val="1600"/>
              <a:buNone/>
              <a:defRPr sz="1575">
                <a:solidFill>
                  <a:schemeClr val="accent3"/>
                </a:solidFill>
              </a:defRPr>
            </a:lvl8pPr>
            <a:lvl9pPr lvl="8" rtl="0">
              <a:spcBef>
                <a:spcPts val="0"/>
              </a:spcBef>
              <a:spcAft>
                <a:spcPts val="0"/>
              </a:spcAft>
              <a:buClr>
                <a:schemeClr val="accent3"/>
              </a:buClr>
              <a:buSzPts val="1600"/>
              <a:buNone/>
              <a:defRPr sz="1575">
                <a:solidFill>
                  <a:schemeClr val="accent3"/>
                </a:solidFill>
              </a:defRPr>
            </a:lvl9pPr>
          </a:lstStyle>
          <a:p>
            <a:endParaRPr/>
          </a:p>
        </p:txBody>
      </p:sp>
      <p:sp>
        <p:nvSpPr>
          <p:cNvPr id="281" name="Google Shape;281;p16"/>
          <p:cNvSpPr txBox="1">
            <a:spLocks noGrp="1"/>
          </p:cNvSpPr>
          <p:nvPr>
            <p:ph type="subTitle" idx="7"/>
          </p:nvPr>
        </p:nvSpPr>
        <p:spPr>
          <a:xfrm>
            <a:off x="985513" y="3494348"/>
            <a:ext cx="2424900" cy="1110000"/>
          </a:xfrm>
          <a:prstGeom prst="rect">
            <a:avLst/>
          </a:prstGeom>
        </p:spPr>
        <p:txBody>
          <a:bodyPr spcFirstLastPara="1" wrap="square" lIns="91416" tIns="91416" rIns="91416" bIns="91416" anchor="t" anchorCtr="0">
            <a:noAutofit/>
          </a:bodyPr>
          <a:lstStyle>
            <a:lvl1pPr lvl="0" algn="r" rtl="0">
              <a:lnSpc>
                <a:spcPct val="100000"/>
              </a:lnSpc>
              <a:spcBef>
                <a:spcPts val="0"/>
              </a:spcBef>
              <a:spcAft>
                <a:spcPts val="0"/>
              </a:spcAft>
              <a:buNone/>
              <a:defRPr/>
            </a:lvl1pPr>
            <a:lvl2pPr lvl="1" algn="r" rtl="0">
              <a:lnSpc>
                <a:spcPct val="100000"/>
              </a:lnSpc>
              <a:spcBef>
                <a:spcPts val="1600"/>
              </a:spcBef>
              <a:spcAft>
                <a:spcPts val="0"/>
              </a:spcAft>
              <a:buNone/>
              <a:defRPr/>
            </a:lvl2pPr>
            <a:lvl3pPr lvl="2" algn="r" rtl="0">
              <a:lnSpc>
                <a:spcPct val="100000"/>
              </a:lnSpc>
              <a:spcBef>
                <a:spcPts val="1600"/>
              </a:spcBef>
              <a:spcAft>
                <a:spcPts val="0"/>
              </a:spcAft>
              <a:buNone/>
              <a:defRPr/>
            </a:lvl3pPr>
            <a:lvl4pPr lvl="3" algn="r" rtl="0">
              <a:lnSpc>
                <a:spcPct val="100000"/>
              </a:lnSpc>
              <a:spcBef>
                <a:spcPts val="1600"/>
              </a:spcBef>
              <a:spcAft>
                <a:spcPts val="0"/>
              </a:spcAft>
              <a:buNone/>
              <a:defRPr/>
            </a:lvl4pPr>
            <a:lvl5pPr lvl="4" algn="r" rtl="0">
              <a:lnSpc>
                <a:spcPct val="100000"/>
              </a:lnSpc>
              <a:spcBef>
                <a:spcPts val="1600"/>
              </a:spcBef>
              <a:spcAft>
                <a:spcPts val="0"/>
              </a:spcAft>
              <a:buNone/>
              <a:defRPr/>
            </a:lvl5pPr>
            <a:lvl6pPr lvl="5" algn="r" rtl="0">
              <a:lnSpc>
                <a:spcPct val="100000"/>
              </a:lnSpc>
              <a:spcBef>
                <a:spcPts val="1600"/>
              </a:spcBef>
              <a:spcAft>
                <a:spcPts val="0"/>
              </a:spcAft>
              <a:buNone/>
              <a:defRPr/>
            </a:lvl6pPr>
            <a:lvl7pPr lvl="6" algn="r" rtl="0">
              <a:lnSpc>
                <a:spcPct val="100000"/>
              </a:lnSpc>
              <a:spcBef>
                <a:spcPts val="1600"/>
              </a:spcBef>
              <a:spcAft>
                <a:spcPts val="0"/>
              </a:spcAft>
              <a:buNone/>
              <a:defRPr/>
            </a:lvl7pPr>
            <a:lvl8pPr lvl="7" algn="r" rtl="0">
              <a:lnSpc>
                <a:spcPct val="100000"/>
              </a:lnSpc>
              <a:spcBef>
                <a:spcPts val="1600"/>
              </a:spcBef>
              <a:spcAft>
                <a:spcPts val="0"/>
              </a:spcAft>
              <a:buNone/>
              <a:defRPr/>
            </a:lvl8pPr>
            <a:lvl9pPr lvl="8" algn="r" rtl="0">
              <a:lnSpc>
                <a:spcPct val="100000"/>
              </a:lnSpc>
              <a:spcBef>
                <a:spcPts val="1600"/>
              </a:spcBef>
              <a:spcAft>
                <a:spcPts val="1600"/>
              </a:spcAft>
              <a:buNone/>
              <a:defRPr/>
            </a:lvl9pPr>
          </a:lstStyle>
          <a:p>
            <a:endParaRPr/>
          </a:p>
        </p:txBody>
      </p:sp>
      <p:sp>
        <p:nvSpPr>
          <p:cNvPr id="282" name="Google Shape;282;p16"/>
          <p:cNvSpPr txBox="1">
            <a:spLocks noGrp="1"/>
          </p:cNvSpPr>
          <p:nvPr>
            <p:ph type="title" idx="8"/>
          </p:nvPr>
        </p:nvSpPr>
        <p:spPr>
          <a:xfrm>
            <a:off x="1178700" y="307875"/>
            <a:ext cx="6786600" cy="734700"/>
          </a:xfrm>
          <a:prstGeom prst="rect">
            <a:avLst/>
          </a:prstGeom>
        </p:spPr>
        <p:txBody>
          <a:bodyPr spcFirstLastPara="1" wrap="square" lIns="91416" tIns="91416" rIns="91416" bIns="91416" anchor="t" anchorCtr="0">
            <a:noAutofit/>
          </a:bodyPr>
          <a:lstStyle>
            <a:lvl1pPr lvl="0" algn="ctr" rtl="0">
              <a:spcBef>
                <a:spcPts val="0"/>
              </a:spcBef>
              <a:spcAft>
                <a:spcPts val="0"/>
              </a:spcAft>
              <a:buNone/>
              <a:defRPr sz="3600" b="0">
                <a:latin typeface="Tahoma" panose="020B0604030504040204" pitchFamily="34" charset="0"/>
                <a:ea typeface="Tahoma" panose="020B0604030504040204" pitchFamily="34" charset="0"/>
                <a:cs typeface="Tahoma" panose="020B0604030504040204" pitchFamily="34" charset="0"/>
              </a:defRPr>
            </a:lvl1pPr>
            <a:lvl2pPr lvl="1" algn="ctr" rtl="0">
              <a:spcBef>
                <a:spcPts val="0"/>
              </a:spcBef>
              <a:spcAft>
                <a:spcPts val="0"/>
              </a:spcAft>
              <a:buNone/>
              <a:defRPr sz="3600" b="0">
                <a:latin typeface="Roboto Slab Regular"/>
                <a:ea typeface="Roboto Slab Regular"/>
                <a:cs typeface="Roboto Slab Regular"/>
                <a:sym typeface="Roboto Slab Regular"/>
              </a:defRPr>
            </a:lvl2pPr>
            <a:lvl3pPr lvl="2" algn="ctr" rtl="0">
              <a:spcBef>
                <a:spcPts val="0"/>
              </a:spcBef>
              <a:spcAft>
                <a:spcPts val="0"/>
              </a:spcAft>
              <a:buNone/>
              <a:defRPr sz="3600" b="0">
                <a:latin typeface="Roboto Slab Regular"/>
                <a:ea typeface="Roboto Slab Regular"/>
                <a:cs typeface="Roboto Slab Regular"/>
                <a:sym typeface="Roboto Slab Regular"/>
              </a:defRPr>
            </a:lvl3pPr>
            <a:lvl4pPr lvl="3" algn="ctr" rtl="0">
              <a:spcBef>
                <a:spcPts val="0"/>
              </a:spcBef>
              <a:spcAft>
                <a:spcPts val="0"/>
              </a:spcAft>
              <a:buNone/>
              <a:defRPr sz="3600" b="0">
                <a:latin typeface="Roboto Slab Regular"/>
                <a:ea typeface="Roboto Slab Regular"/>
                <a:cs typeface="Roboto Slab Regular"/>
                <a:sym typeface="Roboto Slab Regular"/>
              </a:defRPr>
            </a:lvl4pPr>
            <a:lvl5pPr lvl="4" algn="ctr" rtl="0">
              <a:spcBef>
                <a:spcPts val="0"/>
              </a:spcBef>
              <a:spcAft>
                <a:spcPts val="0"/>
              </a:spcAft>
              <a:buNone/>
              <a:defRPr sz="3600" b="0">
                <a:latin typeface="Roboto Slab Regular"/>
                <a:ea typeface="Roboto Slab Regular"/>
                <a:cs typeface="Roboto Slab Regular"/>
                <a:sym typeface="Roboto Slab Regular"/>
              </a:defRPr>
            </a:lvl5pPr>
            <a:lvl6pPr lvl="5" algn="ctr" rtl="0">
              <a:spcBef>
                <a:spcPts val="0"/>
              </a:spcBef>
              <a:spcAft>
                <a:spcPts val="0"/>
              </a:spcAft>
              <a:buNone/>
              <a:defRPr sz="3600" b="0">
                <a:latin typeface="Roboto Slab Regular"/>
                <a:ea typeface="Roboto Slab Regular"/>
                <a:cs typeface="Roboto Slab Regular"/>
                <a:sym typeface="Roboto Slab Regular"/>
              </a:defRPr>
            </a:lvl6pPr>
            <a:lvl7pPr lvl="6" algn="ctr" rtl="0">
              <a:spcBef>
                <a:spcPts val="0"/>
              </a:spcBef>
              <a:spcAft>
                <a:spcPts val="0"/>
              </a:spcAft>
              <a:buNone/>
              <a:defRPr sz="3600" b="0">
                <a:latin typeface="Roboto Slab Regular"/>
                <a:ea typeface="Roboto Slab Regular"/>
                <a:cs typeface="Roboto Slab Regular"/>
                <a:sym typeface="Roboto Slab Regular"/>
              </a:defRPr>
            </a:lvl7pPr>
            <a:lvl8pPr lvl="7" algn="ctr" rtl="0">
              <a:spcBef>
                <a:spcPts val="0"/>
              </a:spcBef>
              <a:spcAft>
                <a:spcPts val="0"/>
              </a:spcAft>
              <a:buNone/>
              <a:defRPr sz="3600" b="0">
                <a:latin typeface="Roboto Slab Regular"/>
                <a:ea typeface="Roboto Slab Regular"/>
                <a:cs typeface="Roboto Slab Regular"/>
                <a:sym typeface="Roboto Slab Regular"/>
              </a:defRPr>
            </a:lvl8pPr>
            <a:lvl9pPr lvl="8" algn="ctr" rtl="0">
              <a:spcBef>
                <a:spcPts val="0"/>
              </a:spcBef>
              <a:spcAft>
                <a:spcPts val="0"/>
              </a:spcAft>
              <a:buNone/>
              <a:defRPr sz="3600" b="0">
                <a:latin typeface="Roboto Slab Regular"/>
                <a:ea typeface="Roboto Slab Regular"/>
                <a:cs typeface="Roboto Slab Regular"/>
                <a:sym typeface="Roboto Slab Regular"/>
              </a:defRPr>
            </a:lvl9pPr>
          </a:lstStyle>
          <a:p>
            <a:endParaRPr dirty="0"/>
          </a:p>
        </p:txBody>
      </p:sp>
      <p:sp>
        <p:nvSpPr>
          <p:cNvPr id="288" name="Google Shape;288;p16"/>
          <p:cNvSpPr/>
          <p:nvPr/>
        </p:nvSpPr>
        <p:spPr>
          <a:xfrm flipH="1">
            <a:off x="8962842" y="4344392"/>
            <a:ext cx="200032" cy="832773"/>
          </a:xfrm>
          <a:custGeom>
            <a:avLst/>
            <a:gdLst/>
            <a:ahLst/>
            <a:cxnLst/>
            <a:rect l="l" t="t" r="r" b="b"/>
            <a:pathLst>
              <a:path w="9062" h="78213" extrusionOk="0">
                <a:moveTo>
                  <a:pt x="1" y="1"/>
                </a:moveTo>
                <a:lnTo>
                  <a:pt x="1" y="78212"/>
                </a:lnTo>
                <a:lnTo>
                  <a:pt x="9061" y="78212"/>
                </a:lnTo>
                <a:lnTo>
                  <a:pt x="9061" y="1"/>
                </a:lnTo>
                <a:close/>
              </a:path>
            </a:pathLst>
          </a:custGeom>
          <a:solidFill>
            <a:schemeClr val="lt1"/>
          </a:solidFill>
          <a:ln>
            <a:noFill/>
          </a:ln>
        </p:spPr>
        <p:txBody>
          <a:bodyPr spcFirstLastPara="1" wrap="square" lIns="91417" tIns="91417" rIns="91417" bIns="91417" anchor="ctr" anchorCtr="0">
            <a:noAutofit/>
          </a:bodyPr>
          <a:lstStyle/>
          <a:p>
            <a:pPr defTabSz="914288">
              <a:buClr>
                <a:srgbClr val="000000"/>
              </a:buClr>
              <a:buFont typeface="Arial"/>
              <a:buNone/>
              <a:defRPr/>
            </a:pPr>
            <a:endParaRPr sz="1050" kern="0">
              <a:solidFill>
                <a:srgbClr val="000000"/>
              </a:solidFill>
              <a:cs typeface="Arial"/>
              <a:sym typeface="Arial"/>
            </a:endParaRPr>
          </a:p>
        </p:txBody>
      </p:sp>
      <p:sp>
        <p:nvSpPr>
          <p:cNvPr id="289" name="Google Shape;289;p16"/>
          <p:cNvSpPr/>
          <p:nvPr/>
        </p:nvSpPr>
        <p:spPr>
          <a:xfrm>
            <a:off x="-485775" y="1228725"/>
            <a:ext cx="819300" cy="1452000"/>
          </a:xfrm>
          <a:prstGeom prst="rect">
            <a:avLst/>
          </a:prstGeom>
          <a:solidFill>
            <a:schemeClr val="accent3"/>
          </a:solidFill>
          <a:ln>
            <a:noFill/>
          </a:ln>
        </p:spPr>
        <p:txBody>
          <a:bodyPr spcFirstLastPara="1" wrap="square" lIns="91417" tIns="91417" rIns="91417" bIns="91417" anchor="ctr" anchorCtr="0">
            <a:noAutofit/>
          </a:bodyPr>
          <a:lstStyle/>
          <a:p>
            <a:pPr defTabSz="914288">
              <a:buClr>
                <a:srgbClr val="000000"/>
              </a:buClr>
              <a:buFont typeface="Arial"/>
              <a:buNone/>
              <a:defRPr/>
            </a:pPr>
            <a:endParaRPr sz="1050" kern="0">
              <a:solidFill>
                <a:srgbClr val="000000"/>
              </a:solidFill>
              <a:cs typeface="Arial"/>
              <a:sym typeface="Arial"/>
            </a:endParaRPr>
          </a:p>
        </p:txBody>
      </p:sp>
    </p:spTree>
    <p:extLst>
      <p:ext uri="{BB962C8B-B14F-4D97-AF65-F5344CB8AC3E}">
        <p14:creationId xmlns:p14="http://schemas.microsoft.com/office/powerpoint/2010/main" val="7004055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text 6">
  <p:cSld name="Title + text 6">
    <p:spTree>
      <p:nvGrpSpPr>
        <p:cNvPr id="1" name="Shape 105"/>
        <p:cNvGrpSpPr/>
        <p:nvPr/>
      </p:nvGrpSpPr>
      <p:grpSpPr>
        <a:xfrm>
          <a:off x="0" y="0"/>
          <a:ext cx="0" cy="0"/>
          <a:chOff x="0" y="0"/>
          <a:chExt cx="0" cy="0"/>
        </a:xfrm>
      </p:grpSpPr>
      <p:sp>
        <p:nvSpPr>
          <p:cNvPr id="106" name="Google Shape;106;p19"/>
          <p:cNvSpPr txBox="1">
            <a:spLocks noGrp="1"/>
          </p:cNvSpPr>
          <p:nvPr>
            <p:ph type="ctrTitle"/>
          </p:nvPr>
        </p:nvSpPr>
        <p:spPr>
          <a:xfrm>
            <a:off x="831200" y="376498"/>
            <a:ext cx="3867300" cy="2054100"/>
          </a:xfrm>
          <a:prstGeom prst="rect">
            <a:avLst/>
          </a:prstGeom>
        </p:spPr>
        <p:txBody>
          <a:bodyPr spcFirstLastPara="1" wrap="square" lIns="91416" tIns="91416" rIns="91416" bIns="91416" anchor="b" anchorCtr="0">
            <a:noAutofit/>
          </a:bodyPr>
          <a:lstStyle>
            <a:lvl1pPr lvl="0" rtl="0">
              <a:spcBef>
                <a:spcPts val="0"/>
              </a:spcBef>
              <a:spcAft>
                <a:spcPts val="0"/>
              </a:spcAft>
              <a:buSzPts val="2800"/>
              <a:buNone/>
              <a:defRPr/>
            </a:lvl1pPr>
            <a:lvl2pPr lvl="1" rtl="0">
              <a:spcBef>
                <a:spcPts val="0"/>
              </a:spcBef>
              <a:spcAft>
                <a:spcPts val="0"/>
              </a:spcAft>
              <a:buClr>
                <a:schemeClr val="lt1"/>
              </a:buClr>
              <a:buSzPts val="1600"/>
              <a:buNone/>
              <a:defRPr sz="1200">
                <a:solidFill>
                  <a:schemeClr val="lt1"/>
                </a:solidFill>
              </a:defRPr>
            </a:lvl2pPr>
            <a:lvl3pPr lvl="2" rtl="0">
              <a:spcBef>
                <a:spcPts val="0"/>
              </a:spcBef>
              <a:spcAft>
                <a:spcPts val="0"/>
              </a:spcAft>
              <a:buClr>
                <a:schemeClr val="lt1"/>
              </a:buClr>
              <a:buSzPts val="1600"/>
              <a:buNone/>
              <a:defRPr sz="1200">
                <a:solidFill>
                  <a:schemeClr val="lt1"/>
                </a:solidFill>
              </a:defRPr>
            </a:lvl3pPr>
            <a:lvl4pPr lvl="3" rtl="0">
              <a:spcBef>
                <a:spcPts val="0"/>
              </a:spcBef>
              <a:spcAft>
                <a:spcPts val="0"/>
              </a:spcAft>
              <a:buClr>
                <a:schemeClr val="lt1"/>
              </a:buClr>
              <a:buSzPts val="1600"/>
              <a:buNone/>
              <a:defRPr sz="1200">
                <a:solidFill>
                  <a:schemeClr val="lt1"/>
                </a:solidFill>
              </a:defRPr>
            </a:lvl4pPr>
            <a:lvl5pPr lvl="4" rtl="0">
              <a:spcBef>
                <a:spcPts val="0"/>
              </a:spcBef>
              <a:spcAft>
                <a:spcPts val="0"/>
              </a:spcAft>
              <a:buClr>
                <a:schemeClr val="lt1"/>
              </a:buClr>
              <a:buSzPts val="1600"/>
              <a:buNone/>
              <a:defRPr sz="1200">
                <a:solidFill>
                  <a:schemeClr val="lt1"/>
                </a:solidFill>
              </a:defRPr>
            </a:lvl5pPr>
            <a:lvl6pPr lvl="5" rtl="0">
              <a:spcBef>
                <a:spcPts val="0"/>
              </a:spcBef>
              <a:spcAft>
                <a:spcPts val="0"/>
              </a:spcAft>
              <a:buClr>
                <a:schemeClr val="lt1"/>
              </a:buClr>
              <a:buSzPts val="1600"/>
              <a:buNone/>
              <a:defRPr sz="1200">
                <a:solidFill>
                  <a:schemeClr val="lt1"/>
                </a:solidFill>
              </a:defRPr>
            </a:lvl6pPr>
            <a:lvl7pPr lvl="6" rtl="0">
              <a:spcBef>
                <a:spcPts val="0"/>
              </a:spcBef>
              <a:spcAft>
                <a:spcPts val="0"/>
              </a:spcAft>
              <a:buClr>
                <a:schemeClr val="lt1"/>
              </a:buClr>
              <a:buSzPts val="1600"/>
              <a:buNone/>
              <a:defRPr sz="1200">
                <a:solidFill>
                  <a:schemeClr val="lt1"/>
                </a:solidFill>
              </a:defRPr>
            </a:lvl7pPr>
            <a:lvl8pPr lvl="7" rtl="0">
              <a:spcBef>
                <a:spcPts val="0"/>
              </a:spcBef>
              <a:spcAft>
                <a:spcPts val="0"/>
              </a:spcAft>
              <a:buClr>
                <a:schemeClr val="lt1"/>
              </a:buClr>
              <a:buSzPts val="1600"/>
              <a:buNone/>
              <a:defRPr sz="1200">
                <a:solidFill>
                  <a:schemeClr val="lt1"/>
                </a:solidFill>
              </a:defRPr>
            </a:lvl8pPr>
            <a:lvl9pPr lvl="8" rtl="0">
              <a:spcBef>
                <a:spcPts val="0"/>
              </a:spcBef>
              <a:spcAft>
                <a:spcPts val="0"/>
              </a:spcAft>
              <a:buClr>
                <a:schemeClr val="lt1"/>
              </a:buClr>
              <a:buSzPts val="1600"/>
              <a:buNone/>
              <a:defRPr sz="1200">
                <a:solidFill>
                  <a:schemeClr val="lt1"/>
                </a:solidFill>
              </a:defRPr>
            </a:lvl9pPr>
          </a:lstStyle>
          <a:p>
            <a:endParaRPr/>
          </a:p>
        </p:txBody>
      </p:sp>
      <p:sp>
        <p:nvSpPr>
          <p:cNvPr id="107" name="Google Shape;107;p19"/>
          <p:cNvSpPr txBox="1">
            <a:spLocks noGrp="1"/>
          </p:cNvSpPr>
          <p:nvPr>
            <p:ph type="subTitle" idx="1"/>
          </p:nvPr>
        </p:nvSpPr>
        <p:spPr>
          <a:xfrm>
            <a:off x="831200" y="2314225"/>
            <a:ext cx="3081600" cy="1784400"/>
          </a:xfrm>
          <a:prstGeom prst="rect">
            <a:avLst/>
          </a:prstGeom>
        </p:spPr>
        <p:txBody>
          <a:bodyPr spcFirstLastPara="1" wrap="square" lIns="91416" tIns="91416" rIns="91416" bIns="91416"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Clr>
                <a:schemeClr val="lt1"/>
              </a:buClr>
              <a:buSzPts val="1200"/>
              <a:buNone/>
              <a:defRPr>
                <a:solidFill>
                  <a:schemeClr val="lt1"/>
                </a:solidFill>
              </a:defRPr>
            </a:lvl2pPr>
            <a:lvl3pPr lvl="2" rtl="0">
              <a:lnSpc>
                <a:spcPct val="100000"/>
              </a:lnSpc>
              <a:spcBef>
                <a:spcPts val="0"/>
              </a:spcBef>
              <a:spcAft>
                <a:spcPts val="0"/>
              </a:spcAft>
              <a:buClr>
                <a:schemeClr val="lt1"/>
              </a:buClr>
              <a:buSzPts val="1200"/>
              <a:buNone/>
              <a:defRPr>
                <a:solidFill>
                  <a:schemeClr val="lt1"/>
                </a:solidFill>
              </a:defRPr>
            </a:lvl3pPr>
            <a:lvl4pPr lvl="3" rtl="0">
              <a:lnSpc>
                <a:spcPct val="100000"/>
              </a:lnSpc>
              <a:spcBef>
                <a:spcPts val="0"/>
              </a:spcBef>
              <a:spcAft>
                <a:spcPts val="0"/>
              </a:spcAft>
              <a:buClr>
                <a:schemeClr val="lt1"/>
              </a:buClr>
              <a:buSzPts val="1200"/>
              <a:buNone/>
              <a:defRPr>
                <a:solidFill>
                  <a:schemeClr val="lt1"/>
                </a:solidFill>
              </a:defRPr>
            </a:lvl4pPr>
            <a:lvl5pPr lvl="4" rtl="0">
              <a:lnSpc>
                <a:spcPct val="100000"/>
              </a:lnSpc>
              <a:spcBef>
                <a:spcPts val="0"/>
              </a:spcBef>
              <a:spcAft>
                <a:spcPts val="0"/>
              </a:spcAft>
              <a:buClr>
                <a:schemeClr val="lt1"/>
              </a:buClr>
              <a:buSzPts val="1200"/>
              <a:buNone/>
              <a:defRPr>
                <a:solidFill>
                  <a:schemeClr val="lt1"/>
                </a:solidFill>
              </a:defRPr>
            </a:lvl5pPr>
            <a:lvl6pPr lvl="5" rtl="0">
              <a:lnSpc>
                <a:spcPct val="100000"/>
              </a:lnSpc>
              <a:spcBef>
                <a:spcPts val="0"/>
              </a:spcBef>
              <a:spcAft>
                <a:spcPts val="0"/>
              </a:spcAft>
              <a:buClr>
                <a:schemeClr val="lt1"/>
              </a:buClr>
              <a:buSzPts val="1200"/>
              <a:buNone/>
              <a:defRPr>
                <a:solidFill>
                  <a:schemeClr val="lt1"/>
                </a:solidFill>
              </a:defRPr>
            </a:lvl6pPr>
            <a:lvl7pPr lvl="6" rtl="0">
              <a:lnSpc>
                <a:spcPct val="100000"/>
              </a:lnSpc>
              <a:spcBef>
                <a:spcPts val="0"/>
              </a:spcBef>
              <a:spcAft>
                <a:spcPts val="0"/>
              </a:spcAft>
              <a:buClr>
                <a:schemeClr val="lt1"/>
              </a:buClr>
              <a:buSzPts val="1200"/>
              <a:buNone/>
              <a:defRPr>
                <a:solidFill>
                  <a:schemeClr val="lt1"/>
                </a:solidFill>
              </a:defRPr>
            </a:lvl7pPr>
            <a:lvl8pPr lvl="7" rtl="0">
              <a:lnSpc>
                <a:spcPct val="100000"/>
              </a:lnSpc>
              <a:spcBef>
                <a:spcPts val="0"/>
              </a:spcBef>
              <a:spcAft>
                <a:spcPts val="0"/>
              </a:spcAft>
              <a:buClr>
                <a:schemeClr val="lt1"/>
              </a:buClr>
              <a:buSzPts val="1200"/>
              <a:buNone/>
              <a:defRPr>
                <a:solidFill>
                  <a:schemeClr val="lt1"/>
                </a:solidFill>
              </a:defRPr>
            </a:lvl8pPr>
            <a:lvl9pPr lvl="8" rtl="0">
              <a:lnSpc>
                <a:spcPct val="100000"/>
              </a:lnSpc>
              <a:spcBef>
                <a:spcPts val="0"/>
              </a:spcBef>
              <a:spcAft>
                <a:spcPts val="0"/>
              </a:spcAft>
              <a:buClr>
                <a:schemeClr val="lt1"/>
              </a:buClr>
              <a:buSzPts val="1200"/>
              <a:buNone/>
              <a:defRPr>
                <a:solidFill>
                  <a:schemeClr val="lt1"/>
                </a:solidFill>
              </a:defRPr>
            </a:lvl9pPr>
          </a:lstStyle>
          <a:p>
            <a:endParaRPr/>
          </a:p>
        </p:txBody>
      </p:sp>
    </p:spTree>
    <p:extLst>
      <p:ext uri="{BB962C8B-B14F-4D97-AF65-F5344CB8AC3E}">
        <p14:creationId xmlns:p14="http://schemas.microsoft.com/office/powerpoint/2010/main" val="27121674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94"/>
        <p:cNvGrpSpPr/>
        <p:nvPr/>
      </p:nvGrpSpPr>
      <p:grpSpPr>
        <a:xfrm>
          <a:off x="0" y="0"/>
          <a:ext cx="0" cy="0"/>
          <a:chOff x="0" y="0"/>
          <a:chExt cx="0" cy="0"/>
        </a:xfrm>
      </p:grpSpPr>
      <p:sp>
        <p:nvSpPr>
          <p:cNvPr id="195" name="Google Shape;195;p21"/>
          <p:cNvSpPr txBox="1">
            <a:spLocks noGrp="1"/>
          </p:cNvSpPr>
          <p:nvPr>
            <p:ph type="subTitle" idx="1"/>
          </p:nvPr>
        </p:nvSpPr>
        <p:spPr>
          <a:xfrm>
            <a:off x="713225" y="2023199"/>
            <a:ext cx="2697600" cy="5109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500"/>
              <a:buFont typeface="Bebas Neue"/>
              <a:buNone/>
              <a:defRPr sz="2400" b="1">
                <a:latin typeface="#9Slide02 Tieu de dai" panose="02000000000000000000" pitchFamily="2" charset="0"/>
                <a:ea typeface="#9Slide02 Tieu de dai" panose="02000000000000000000" pitchFamily="2" charset="0"/>
              </a:defRPr>
            </a:lvl1pPr>
            <a:lvl2pPr lvl="1"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196" name="Google Shape;196;p21"/>
          <p:cNvSpPr txBox="1">
            <a:spLocks noGrp="1"/>
          </p:cNvSpPr>
          <p:nvPr>
            <p:ph type="subTitle" idx="2"/>
          </p:nvPr>
        </p:nvSpPr>
        <p:spPr>
          <a:xfrm>
            <a:off x="713225" y="2542201"/>
            <a:ext cx="2697600" cy="578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9Slide02 Tieu de dai" panose="02000000000000000000" pitchFamily="2" charset="0"/>
                <a:ea typeface="#9Slide02 Tieu de dai" panose="02000000000000000000" pitchFamily="2"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7" name="Google Shape;197;p21"/>
          <p:cNvSpPr txBox="1">
            <a:spLocks noGrp="1"/>
          </p:cNvSpPr>
          <p:nvPr>
            <p:ph type="subTitle" idx="3"/>
          </p:nvPr>
        </p:nvSpPr>
        <p:spPr>
          <a:xfrm>
            <a:off x="5733175" y="2542201"/>
            <a:ext cx="2697600" cy="578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atin typeface="#9Slide02 Tieu de dai" panose="02000000000000000000" pitchFamily="2" charset="0"/>
                <a:ea typeface="#9Slide02 Tieu de dai" panose="02000000000000000000" pitchFamily="2"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8" name="Google Shape;198;p21"/>
          <p:cNvSpPr txBox="1">
            <a:spLocks noGrp="1"/>
          </p:cNvSpPr>
          <p:nvPr>
            <p:ph type="title"/>
          </p:nvPr>
        </p:nvSpPr>
        <p:spPr>
          <a:xfrm>
            <a:off x="720000" y="445025"/>
            <a:ext cx="7704000" cy="6645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sz="3600">
                <a:latin typeface="#9Slide02 Tieu de dai" panose="02000000000000000000" pitchFamily="2" charset="0"/>
                <a:ea typeface="#9Slide02 Tieu de dai" panose="02000000000000000000" pitchFamily="2" charset="0"/>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99" name="Google Shape;199;p21"/>
          <p:cNvSpPr txBox="1">
            <a:spLocks noGrp="1"/>
          </p:cNvSpPr>
          <p:nvPr>
            <p:ph type="subTitle" idx="4"/>
          </p:nvPr>
        </p:nvSpPr>
        <p:spPr>
          <a:xfrm>
            <a:off x="5733175" y="2023199"/>
            <a:ext cx="2697600" cy="5109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2500"/>
              <a:buFont typeface="Bebas Neue"/>
              <a:buNone/>
              <a:defRPr sz="2400" b="1">
                <a:latin typeface="#9Slide02 Tieu de dai" panose="02000000000000000000" pitchFamily="2" charset="0"/>
                <a:ea typeface="#9Slide02 Tieu de dai" panose="02000000000000000000" pitchFamily="2" charset="0"/>
              </a:defRPr>
            </a:lvl1pPr>
            <a:lvl2pPr lvl="1" algn="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200" name="Google Shape;200;p21"/>
          <p:cNvSpPr>
            <a:spLocks noGrp="1"/>
          </p:cNvSpPr>
          <p:nvPr>
            <p:ph type="pic" idx="5"/>
          </p:nvPr>
        </p:nvSpPr>
        <p:spPr>
          <a:xfrm>
            <a:off x="3410708" y="1222800"/>
            <a:ext cx="2322600" cy="3216900"/>
          </a:xfrm>
          <a:prstGeom prst="rect">
            <a:avLst/>
          </a:prstGeom>
          <a:noFill/>
          <a:ln>
            <a:noFill/>
          </a:ln>
          <a:effectLst>
            <a:outerShdw blurRad="57150" dist="19050" dir="5400000" algn="bl" rotWithShape="0">
              <a:schemeClr val="dk1">
                <a:alpha val="50000"/>
              </a:schemeClr>
            </a:outerShdw>
          </a:effectLst>
        </p:spPr>
        <p:txBody>
          <a:bodyPr/>
          <a:lstStyle/>
          <a:p>
            <a:endParaRPr lang="en-VN"/>
          </a:p>
        </p:txBody>
      </p:sp>
      <p:cxnSp>
        <p:nvCxnSpPr>
          <p:cNvPr id="201" name="Google Shape;201;p21"/>
          <p:cNvCxnSpPr/>
          <p:nvPr/>
        </p:nvCxnSpPr>
        <p:spPr>
          <a:xfrm>
            <a:off x="3034650" y="4599425"/>
            <a:ext cx="3074700" cy="0"/>
          </a:xfrm>
          <a:prstGeom prst="straightConnector1">
            <a:avLst/>
          </a:prstGeom>
          <a:noFill/>
          <a:ln w="38100" cap="flat" cmpd="sng">
            <a:solidFill>
              <a:schemeClr val="dk2"/>
            </a:solidFill>
            <a:prstDash val="solid"/>
            <a:round/>
            <a:headEnd type="none" w="med" len="med"/>
            <a:tailEnd type="none" w="med" len="med"/>
          </a:ln>
        </p:spPr>
      </p:cxnSp>
    </p:spTree>
    <p:extLst>
      <p:ext uri="{BB962C8B-B14F-4D97-AF65-F5344CB8AC3E}">
        <p14:creationId xmlns:p14="http://schemas.microsoft.com/office/powerpoint/2010/main" val="899442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204"/>
        <p:cNvGrpSpPr/>
        <p:nvPr/>
      </p:nvGrpSpPr>
      <p:grpSpPr>
        <a:xfrm>
          <a:off x="0" y="0"/>
          <a:ext cx="0" cy="0"/>
          <a:chOff x="0" y="0"/>
          <a:chExt cx="0" cy="0"/>
        </a:xfrm>
      </p:grpSpPr>
      <p:sp>
        <p:nvSpPr>
          <p:cNvPr id="206" name="Google Shape;206;p25"/>
          <p:cNvSpPr txBox="1">
            <a:spLocks noGrp="1"/>
          </p:cNvSpPr>
          <p:nvPr>
            <p:ph type="sldNum" idx="12"/>
          </p:nvPr>
        </p:nvSpPr>
        <p:spPr>
          <a:xfrm>
            <a:off x="0" y="4622852"/>
            <a:ext cx="713100" cy="302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07" name="Google Shape;207;p25"/>
          <p:cNvSpPr txBox="1">
            <a:spLocks noGrp="1"/>
          </p:cNvSpPr>
          <p:nvPr>
            <p:ph type="title"/>
          </p:nvPr>
        </p:nvSpPr>
        <p:spPr>
          <a:xfrm>
            <a:off x="713100" y="903399"/>
            <a:ext cx="3858900" cy="6765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4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08" name="Google Shape;208;p25"/>
          <p:cNvSpPr txBox="1">
            <a:spLocks noGrp="1"/>
          </p:cNvSpPr>
          <p:nvPr>
            <p:ph type="subTitle" idx="1"/>
          </p:nvPr>
        </p:nvSpPr>
        <p:spPr>
          <a:xfrm>
            <a:off x="713100" y="1599440"/>
            <a:ext cx="3178800" cy="970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09" name="Google Shape;209;p25"/>
          <p:cNvSpPr>
            <a:spLocks noGrp="1"/>
          </p:cNvSpPr>
          <p:nvPr>
            <p:ph type="pic" idx="2"/>
          </p:nvPr>
        </p:nvSpPr>
        <p:spPr>
          <a:xfrm>
            <a:off x="4576759" y="2144376"/>
            <a:ext cx="2148900" cy="2459700"/>
          </a:xfrm>
          <a:prstGeom prst="rect">
            <a:avLst/>
          </a:prstGeom>
          <a:noFill/>
          <a:ln>
            <a:noFill/>
          </a:ln>
        </p:spPr>
      </p:sp>
      <p:sp>
        <p:nvSpPr>
          <p:cNvPr id="210" name="Google Shape;210;p25"/>
          <p:cNvSpPr>
            <a:spLocks noGrp="1"/>
          </p:cNvSpPr>
          <p:nvPr>
            <p:ph type="pic" idx="3"/>
          </p:nvPr>
        </p:nvSpPr>
        <p:spPr>
          <a:xfrm>
            <a:off x="6282050" y="539400"/>
            <a:ext cx="2148900" cy="2459700"/>
          </a:xfrm>
          <a:prstGeom prst="rect">
            <a:avLst/>
          </a:prstGeom>
          <a:noFill/>
          <a:ln>
            <a:noFill/>
          </a:ln>
        </p:spPr>
      </p:sp>
    </p:spTree>
    <p:extLst>
      <p:ext uri="{BB962C8B-B14F-4D97-AF65-F5344CB8AC3E}">
        <p14:creationId xmlns:p14="http://schemas.microsoft.com/office/powerpoint/2010/main" val="14932263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202"/>
        <p:cNvGrpSpPr/>
        <p:nvPr/>
      </p:nvGrpSpPr>
      <p:grpSpPr>
        <a:xfrm>
          <a:off x="0" y="0"/>
          <a:ext cx="0" cy="0"/>
          <a:chOff x="0" y="0"/>
          <a:chExt cx="0" cy="0"/>
        </a:xfrm>
      </p:grpSpPr>
      <p:grpSp>
        <p:nvGrpSpPr>
          <p:cNvPr id="203" name="Google Shape;203;p22"/>
          <p:cNvGrpSpPr/>
          <p:nvPr/>
        </p:nvGrpSpPr>
        <p:grpSpPr>
          <a:xfrm rot="-2700000">
            <a:off x="8068652" y="1079643"/>
            <a:ext cx="2339167" cy="1357304"/>
            <a:chOff x="-590550" y="1086975"/>
            <a:chExt cx="5117700" cy="2969550"/>
          </a:xfrm>
        </p:grpSpPr>
        <p:sp>
          <p:nvSpPr>
            <p:cNvPr id="204" name="Google Shape;204;p22"/>
            <p:cNvSpPr/>
            <p:nvPr/>
          </p:nvSpPr>
          <p:spPr>
            <a:xfrm>
              <a:off x="963700" y="1086975"/>
              <a:ext cx="3563400" cy="8853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2"/>
            <p:cNvSpPr/>
            <p:nvPr/>
          </p:nvSpPr>
          <p:spPr>
            <a:xfrm>
              <a:off x="-590550" y="2129100"/>
              <a:ext cx="5117700" cy="8853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2"/>
            <p:cNvSpPr/>
            <p:nvPr/>
          </p:nvSpPr>
          <p:spPr>
            <a:xfrm>
              <a:off x="-114300" y="3171225"/>
              <a:ext cx="1440900" cy="8853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07" name="Google Shape;207;p22"/>
          <p:cNvCxnSpPr/>
          <p:nvPr/>
        </p:nvCxnSpPr>
        <p:spPr>
          <a:xfrm>
            <a:off x="3034650" y="4599425"/>
            <a:ext cx="3074700" cy="0"/>
          </a:xfrm>
          <a:prstGeom prst="straightConnector1">
            <a:avLst/>
          </a:prstGeom>
          <a:noFill/>
          <a:ln w="38100" cap="flat" cmpd="sng">
            <a:solidFill>
              <a:schemeClr val="dk2"/>
            </a:solidFill>
            <a:prstDash val="solid"/>
            <a:round/>
            <a:headEnd type="none" w="med" len="med"/>
            <a:tailEnd type="none" w="med" len="med"/>
          </a:ln>
        </p:spPr>
      </p:cxnSp>
      <p:grpSp>
        <p:nvGrpSpPr>
          <p:cNvPr id="208" name="Google Shape;208;p22"/>
          <p:cNvGrpSpPr/>
          <p:nvPr/>
        </p:nvGrpSpPr>
        <p:grpSpPr>
          <a:xfrm rot="-2700000">
            <a:off x="-1382438" y="3948311"/>
            <a:ext cx="2552687" cy="1362879"/>
            <a:chOff x="-585046" y="3171225"/>
            <a:chExt cx="5584846" cy="2981748"/>
          </a:xfrm>
        </p:grpSpPr>
        <p:sp>
          <p:nvSpPr>
            <p:cNvPr id="209" name="Google Shape;209;p22"/>
            <p:cNvSpPr/>
            <p:nvPr/>
          </p:nvSpPr>
          <p:spPr>
            <a:xfrm>
              <a:off x="1436400" y="3171225"/>
              <a:ext cx="3563400" cy="8853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2"/>
            <p:cNvSpPr/>
            <p:nvPr/>
          </p:nvSpPr>
          <p:spPr>
            <a:xfrm>
              <a:off x="335050" y="4213350"/>
              <a:ext cx="3563400" cy="8853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2"/>
            <p:cNvSpPr/>
            <p:nvPr/>
          </p:nvSpPr>
          <p:spPr>
            <a:xfrm>
              <a:off x="-585046" y="5267673"/>
              <a:ext cx="3563400" cy="8853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2" name="Google Shape;212;p22"/>
          <p:cNvSpPr txBox="1">
            <a:spLocks noGrp="1"/>
          </p:cNvSpPr>
          <p:nvPr>
            <p:ph type="subTitle" idx="1"/>
          </p:nvPr>
        </p:nvSpPr>
        <p:spPr>
          <a:xfrm>
            <a:off x="713225" y="2419350"/>
            <a:ext cx="2568000" cy="5109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500"/>
              <a:buFont typeface="Bebas Neue"/>
              <a:buNone/>
              <a:defRPr sz="2400" b="1">
                <a:latin typeface="#9Slide02 Tieu de dai" panose="02000000000000000000" pitchFamily="2" charset="0"/>
                <a:ea typeface="#9Slide02 Tieu de dai" panose="02000000000000000000" pitchFamily="2" charset="0"/>
              </a:defRPr>
            </a:lvl1pPr>
            <a:lvl2pPr lvl="1"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213" name="Google Shape;213;p22"/>
          <p:cNvSpPr txBox="1">
            <a:spLocks noGrp="1"/>
          </p:cNvSpPr>
          <p:nvPr>
            <p:ph type="subTitle" idx="2"/>
          </p:nvPr>
        </p:nvSpPr>
        <p:spPr>
          <a:xfrm>
            <a:off x="713225" y="2959275"/>
            <a:ext cx="2568000" cy="81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9Slide02 Tieu de dai" panose="02000000000000000000" pitchFamily="2" charset="0"/>
                <a:ea typeface="#9Slide02 Tieu de dai" panose="02000000000000000000" pitchFamily="2"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4" name="Google Shape;214;p22"/>
          <p:cNvSpPr txBox="1">
            <a:spLocks noGrp="1"/>
          </p:cNvSpPr>
          <p:nvPr>
            <p:ph type="subTitle" idx="3"/>
          </p:nvPr>
        </p:nvSpPr>
        <p:spPr>
          <a:xfrm>
            <a:off x="3281290" y="2959275"/>
            <a:ext cx="2568000" cy="81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9Slide02 Tieu de dai" panose="02000000000000000000" pitchFamily="2" charset="0"/>
                <a:ea typeface="#9Slide02 Tieu de dai" panose="02000000000000000000" pitchFamily="2"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5" name="Google Shape;215;p22"/>
          <p:cNvSpPr txBox="1">
            <a:spLocks noGrp="1"/>
          </p:cNvSpPr>
          <p:nvPr>
            <p:ph type="subTitle" idx="4"/>
          </p:nvPr>
        </p:nvSpPr>
        <p:spPr>
          <a:xfrm>
            <a:off x="5849354" y="2959275"/>
            <a:ext cx="2568000" cy="81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9Slide02 Tieu de dai" panose="02000000000000000000" pitchFamily="2" charset="0"/>
                <a:ea typeface="#9Slide02 Tieu de dai" panose="02000000000000000000" pitchFamily="2"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6" name="Google Shape;216;p22"/>
          <p:cNvSpPr txBox="1">
            <a:spLocks noGrp="1"/>
          </p:cNvSpPr>
          <p:nvPr>
            <p:ph type="title"/>
          </p:nvPr>
        </p:nvSpPr>
        <p:spPr>
          <a:xfrm>
            <a:off x="720000" y="445025"/>
            <a:ext cx="7704000" cy="6645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sz="3600">
                <a:latin typeface="#9Slide02 Tieu de dai" panose="02000000000000000000" pitchFamily="2" charset="0"/>
                <a:ea typeface="#9Slide02 Tieu de dai" panose="02000000000000000000" pitchFamily="2" charset="0"/>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17" name="Google Shape;217;p22"/>
          <p:cNvSpPr txBox="1">
            <a:spLocks noGrp="1"/>
          </p:cNvSpPr>
          <p:nvPr>
            <p:ph type="subTitle" idx="5"/>
          </p:nvPr>
        </p:nvSpPr>
        <p:spPr>
          <a:xfrm>
            <a:off x="3288000" y="2419350"/>
            <a:ext cx="2568000" cy="5109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500"/>
              <a:buFont typeface="Bebas Neue"/>
              <a:buNone/>
              <a:defRPr sz="2400" b="1">
                <a:latin typeface="#9Slide02 Tieu de dai" panose="02000000000000000000" pitchFamily="2" charset="0"/>
                <a:ea typeface="#9Slide02 Tieu de dai" panose="02000000000000000000" pitchFamily="2" charset="0"/>
              </a:defRPr>
            </a:lvl1pPr>
            <a:lvl2pPr lvl="1"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218" name="Google Shape;218;p22"/>
          <p:cNvSpPr txBox="1">
            <a:spLocks noGrp="1"/>
          </p:cNvSpPr>
          <p:nvPr>
            <p:ph type="subTitle" idx="6"/>
          </p:nvPr>
        </p:nvSpPr>
        <p:spPr>
          <a:xfrm>
            <a:off x="5862775" y="2419350"/>
            <a:ext cx="2568000" cy="5109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500"/>
              <a:buFont typeface="Bebas Neue"/>
              <a:buNone/>
              <a:defRPr sz="2400" b="1">
                <a:latin typeface="#9Slide02 Tieu de dai" panose="02000000000000000000" pitchFamily="2" charset="0"/>
                <a:ea typeface="#9Slide02 Tieu de dai" panose="02000000000000000000" pitchFamily="2" charset="0"/>
              </a:defRPr>
            </a:lvl1pPr>
            <a:lvl2pPr lvl="1"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Tree>
    <p:extLst>
      <p:ext uri="{BB962C8B-B14F-4D97-AF65-F5344CB8AC3E}">
        <p14:creationId xmlns:p14="http://schemas.microsoft.com/office/powerpoint/2010/main" val="250166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4953000" y="2690725"/>
            <a:ext cx="2943900" cy="1367400"/>
          </a:xfrm>
          <a:prstGeom prst="rect">
            <a:avLst/>
          </a:prstGeom>
        </p:spPr>
        <p:txBody>
          <a:bodyPr spcFirstLastPara="1" wrap="square" lIns="91425" tIns="91425" rIns="91425" bIns="91425" anchor="ctr" anchorCtr="0">
            <a:noAutofit/>
          </a:bodyPr>
          <a:lstStyle>
            <a:lvl1pPr lvl="0">
              <a:lnSpc>
                <a:spcPct val="90000"/>
              </a:lnSpc>
              <a:spcBef>
                <a:spcPts val="0"/>
              </a:spcBef>
              <a:spcAft>
                <a:spcPts val="0"/>
              </a:spcAft>
              <a:buSzPts val="4000"/>
              <a:buNone/>
              <a:defRPr sz="40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3" name="Google Shape;13;p3"/>
          <p:cNvSpPr txBox="1">
            <a:spLocks noGrp="1"/>
          </p:cNvSpPr>
          <p:nvPr>
            <p:ph type="title" idx="2" hasCustomPrompt="1"/>
          </p:nvPr>
        </p:nvSpPr>
        <p:spPr>
          <a:xfrm>
            <a:off x="4953150" y="654300"/>
            <a:ext cx="1199700" cy="926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FFFFFF"/>
              </a:buClr>
              <a:buSzPts val="6000"/>
              <a:buNone/>
              <a:defRPr sz="6000">
                <a:solidFill>
                  <a:srgbClr val="FFFFFF"/>
                </a:solidFill>
              </a:defRPr>
            </a:lvl1pPr>
            <a:lvl2pPr lvl="1" rtl="0">
              <a:lnSpc>
                <a:spcPct val="100000"/>
              </a:lnSpc>
              <a:spcBef>
                <a:spcPts val="0"/>
              </a:spcBef>
              <a:spcAft>
                <a:spcPts val="0"/>
              </a:spcAft>
              <a:buSzPts val="12000"/>
              <a:buNone/>
              <a:defRPr sz="12000"/>
            </a:lvl2pPr>
            <a:lvl3pPr lvl="2" rtl="0">
              <a:lnSpc>
                <a:spcPct val="100000"/>
              </a:lnSpc>
              <a:spcBef>
                <a:spcPts val="0"/>
              </a:spcBef>
              <a:spcAft>
                <a:spcPts val="0"/>
              </a:spcAft>
              <a:buSzPts val="12000"/>
              <a:buNone/>
              <a:defRPr sz="12000"/>
            </a:lvl3pPr>
            <a:lvl4pPr lvl="3" rtl="0">
              <a:lnSpc>
                <a:spcPct val="100000"/>
              </a:lnSpc>
              <a:spcBef>
                <a:spcPts val="0"/>
              </a:spcBef>
              <a:spcAft>
                <a:spcPts val="0"/>
              </a:spcAft>
              <a:buSzPts val="12000"/>
              <a:buNone/>
              <a:defRPr sz="12000"/>
            </a:lvl4pPr>
            <a:lvl5pPr lvl="4" rtl="0">
              <a:lnSpc>
                <a:spcPct val="100000"/>
              </a:lnSpc>
              <a:spcBef>
                <a:spcPts val="0"/>
              </a:spcBef>
              <a:spcAft>
                <a:spcPts val="0"/>
              </a:spcAft>
              <a:buSzPts val="12000"/>
              <a:buNone/>
              <a:defRPr sz="12000"/>
            </a:lvl5pPr>
            <a:lvl6pPr lvl="5" rtl="0">
              <a:lnSpc>
                <a:spcPct val="100000"/>
              </a:lnSpc>
              <a:spcBef>
                <a:spcPts val="0"/>
              </a:spcBef>
              <a:spcAft>
                <a:spcPts val="0"/>
              </a:spcAft>
              <a:buSzPts val="12000"/>
              <a:buNone/>
              <a:defRPr sz="12000"/>
            </a:lvl6pPr>
            <a:lvl7pPr lvl="6" rtl="0">
              <a:lnSpc>
                <a:spcPct val="100000"/>
              </a:lnSpc>
              <a:spcBef>
                <a:spcPts val="0"/>
              </a:spcBef>
              <a:spcAft>
                <a:spcPts val="0"/>
              </a:spcAft>
              <a:buSzPts val="12000"/>
              <a:buNone/>
              <a:defRPr sz="12000"/>
            </a:lvl7pPr>
            <a:lvl8pPr lvl="7" rtl="0">
              <a:lnSpc>
                <a:spcPct val="100000"/>
              </a:lnSpc>
              <a:spcBef>
                <a:spcPts val="0"/>
              </a:spcBef>
              <a:spcAft>
                <a:spcPts val="0"/>
              </a:spcAft>
              <a:buSzPts val="12000"/>
              <a:buNone/>
              <a:defRPr sz="12000"/>
            </a:lvl8pPr>
            <a:lvl9pPr lvl="8" rtl="0">
              <a:lnSpc>
                <a:spcPct val="100000"/>
              </a:lnSpc>
              <a:spcBef>
                <a:spcPts val="0"/>
              </a:spcBef>
              <a:spcAft>
                <a:spcPts val="0"/>
              </a:spcAft>
              <a:buSzPts val="12000"/>
              <a:buNone/>
              <a:defRPr sz="12000"/>
            </a:lvl9pPr>
          </a:lstStyle>
          <a:p>
            <a:r>
              <a:t>xx%</a:t>
            </a:r>
          </a:p>
        </p:txBody>
      </p:sp>
      <p:sp>
        <p:nvSpPr>
          <p:cNvPr id="14" name="Google Shape;14;p3"/>
          <p:cNvSpPr txBox="1">
            <a:spLocks noGrp="1"/>
          </p:cNvSpPr>
          <p:nvPr>
            <p:ph type="subTitle" idx="1"/>
          </p:nvPr>
        </p:nvSpPr>
        <p:spPr>
          <a:xfrm>
            <a:off x="4953000" y="4017350"/>
            <a:ext cx="2943900" cy="762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None/>
              <a:defRPr/>
            </a:lvl1pPr>
            <a:lvl2pPr lvl="1">
              <a:lnSpc>
                <a:spcPct val="100000"/>
              </a:lnSpc>
              <a:spcBef>
                <a:spcPts val="0"/>
              </a:spcBef>
              <a:spcAft>
                <a:spcPts val="0"/>
              </a:spcAft>
              <a:buNone/>
              <a:defRPr/>
            </a:lvl2pPr>
            <a:lvl3pPr lvl="2">
              <a:lnSpc>
                <a:spcPct val="100000"/>
              </a:lnSpc>
              <a:spcBef>
                <a:spcPts val="0"/>
              </a:spcBef>
              <a:spcAft>
                <a:spcPts val="0"/>
              </a:spcAft>
              <a:buNone/>
              <a:defRPr/>
            </a:lvl3pPr>
            <a:lvl4pPr lvl="3">
              <a:lnSpc>
                <a:spcPct val="100000"/>
              </a:lnSpc>
              <a:spcBef>
                <a:spcPts val="0"/>
              </a:spcBef>
              <a:spcAft>
                <a:spcPts val="0"/>
              </a:spcAft>
              <a:buNone/>
              <a:defRPr/>
            </a:lvl4pPr>
            <a:lvl5pPr lvl="4">
              <a:lnSpc>
                <a:spcPct val="100000"/>
              </a:lnSpc>
              <a:spcBef>
                <a:spcPts val="0"/>
              </a:spcBef>
              <a:spcAft>
                <a:spcPts val="0"/>
              </a:spcAft>
              <a:buNone/>
              <a:defRPr/>
            </a:lvl5pPr>
            <a:lvl6pPr lvl="5">
              <a:lnSpc>
                <a:spcPct val="100000"/>
              </a:lnSpc>
              <a:spcBef>
                <a:spcPts val="0"/>
              </a:spcBef>
              <a:spcAft>
                <a:spcPts val="0"/>
              </a:spcAft>
              <a:buNone/>
              <a:defRPr/>
            </a:lvl6pPr>
            <a:lvl7pPr lvl="6">
              <a:lnSpc>
                <a:spcPct val="100000"/>
              </a:lnSpc>
              <a:spcBef>
                <a:spcPts val="0"/>
              </a:spcBef>
              <a:spcAft>
                <a:spcPts val="0"/>
              </a:spcAft>
              <a:buNone/>
              <a:defRPr/>
            </a:lvl7pPr>
            <a:lvl8pPr lvl="7">
              <a:lnSpc>
                <a:spcPct val="100000"/>
              </a:lnSpc>
              <a:spcBef>
                <a:spcPts val="0"/>
              </a:spcBef>
              <a:spcAft>
                <a:spcPts val="0"/>
              </a:spcAft>
              <a:buNone/>
              <a:defRPr/>
            </a:lvl8pPr>
            <a:lvl9pPr lvl="8">
              <a:lnSpc>
                <a:spcPct val="100000"/>
              </a:lnSpc>
              <a:spcBef>
                <a:spcPts val="0"/>
              </a:spcBef>
              <a:spcAft>
                <a:spcPts val="0"/>
              </a:spcAft>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Font typeface="Palanquin Dark"/>
              <a:buNone/>
              <a:defRPr>
                <a:latin typeface="Palanquin Dark"/>
                <a:ea typeface="Palanquin Dark"/>
                <a:cs typeface="Palanquin Dark"/>
                <a:sym typeface="Palanquin Dark"/>
              </a:defRPr>
            </a:lvl2pPr>
            <a:lvl3pPr lvl="2" rtl="0">
              <a:spcBef>
                <a:spcPts val="0"/>
              </a:spcBef>
              <a:spcAft>
                <a:spcPts val="0"/>
              </a:spcAft>
              <a:buSzPts val="3200"/>
              <a:buFont typeface="Palanquin Dark"/>
              <a:buNone/>
              <a:defRPr>
                <a:latin typeface="Palanquin Dark"/>
                <a:ea typeface="Palanquin Dark"/>
                <a:cs typeface="Palanquin Dark"/>
                <a:sym typeface="Palanquin Dark"/>
              </a:defRPr>
            </a:lvl3pPr>
            <a:lvl4pPr lvl="3" rtl="0">
              <a:spcBef>
                <a:spcPts val="0"/>
              </a:spcBef>
              <a:spcAft>
                <a:spcPts val="0"/>
              </a:spcAft>
              <a:buSzPts val="3200"/>
              <a:buFont typeface="Palanquin Dark"/>
              <a:buNone/>
              <a:defRPr>
                <a:latin typeface="Palanquin Dark"/>
                <a:ea typeface="Palanquin Dark"/>
                <a:cs typeface="Palanquin Dark"/>
                <a:sym typeface="Palanquin Dark"/>
              </a:defRPr>
            </a:lvl4pPr>
            <a:lvl5pPr lvl="4" rtl="0">
              <a:spcBef>
                <a:spcPts val="0"/>
              </a:spcBef>
              <a:spcAft>
                <a:spcPts val="0"/>
              </a:spcAft>
              <a:buSzPts val="3200"/>
              <a:buFont typeface="Palanquin Dark"/>
              <a:buNone/>
              <a:defRPr>
                <a:latin typeface="Palanquin Dark"/>
                <a:ea typeface="Palanquin Dark"/>
                <a:cs typeface="Palanquin Dark"/>
                <a:sym typeface="Palanquin Dark"/>
              </a:defRPr>
            </a:lvl5pPr>
            <a:lvl6pPr lvl="5" rtl="0">
              <a:spcBef>
                <a:spcPts val="0"/>
              </a:spcBef>
              <a:spcAft>
                <a:spcPts val="0"/>
              </a:spcAft>
              <a:buSzPts val="3200"/>
              <a:buFont typeface="Palanquin Dark"/>
              <a:buNone/>
              <a:defRPr>
                <a:latin typeface="Palanquin Dark"/>
                <a:ea typeface="Palanquin Dark"/>
                <a:cs typeface="Palanquin Dark"/>
                <a:sym typeface="Palanquin Dark"/>
              </a:defRPr>
            </a:lvl6pPr>
            <a:lvl7pPr lvl="6" rtl="0">
              <a:spcBef>
                <a:spcPts val="0"/>
              </a:spcBef>
              <a:spcAft>
                <a:spcPts val="0"/>
              </a:spcAft>
              <a:buSzPts val="3200"/>
              <a:buFont typeface="Palanquin Dark"/>
              <a:buNone/>
              <a:defRPr>
                <a:latin typeface="Palanquin Dark"/>
                <a:ea typeface="Palanquin Dark"/>
                <a:cs typeface="Palanquin Dark"/>
                <a:sym typeface="Palanquin Dark"/>
              </a:defRPr>
            </a:lvl7pPr>
            <a:lvl8pPr lvl="7" rtl="0">
              <a:spcBef>
                <a:spcPts val="0"/>
              </a:spcBef>
              <a:spcAft>
                <a:spcPts val="0"/>
              </a:spcAft>
              <a:buSzPts val="3200"/>
              <a:buFont typeface="Palanquin Dark"/>
              <a:buNone/>
              <a:defRPr>
                <a:latin typeface="Palanquin Dark"/>
                <a:ea typeface="Palanquin Dark"/>
                <a:cs typeface="Palanquin Dark"/>
                <a:sym typeface="Palanquin Dark"/>
              </a:defRPr>
            </a:lvl8pPr>
            <a:lvl9pPr lvl="8" rtl="0">
              <a:spcBef>
                <a:spcPts val="0"/>
              </a:spcBef>
              <a:spcAft>
                <a:spcPts val="0"/>
              </a:spcAft>
              <a:buSzPts val="3200"/>
              <a:buFont typeface="Palanquin Dark"/>
              <a:buNone/>
              <a:defRPr>
                <a:latin typeface="Palanquin Dark"/>
                <a:ea typeface="Palanquin Dark"/>
                <a:cs typeface="Palanquin Dark"/>
                <a:sym typeface="Palanquin Dark"/>
              </a:defRPr>
            </a:lvl9pPr>
          </a:lstStyle>
          <a:p>
            <a:endParaRPr/>
          </a:p>
        </p:txBody>
      </p:sp>
      <p:sp>
        <p:nvSpPr>
          <p:cNvPr id="28" name="Google Shape;28;p6"/>
          <p:cNvSpPr/>
          <p:nvPr/>
        </p:nvSpPr>
        <p:spPr>
          <a:xfrm rot="5400000">
            <a:off x="4487250" y="477600"/>
            <a:ext cx="169500" cy="9162300"/>
          </a:xfrm>
          <a:prstGeom prst="rect">
            <a:avLst/>
          </a:prstGeom>
          <a:gradFill>
            <a:gsLst>
              <a:gs pos="0">
                <a:srgbClr val="6930C3"/>
              </a:gs>
              <a:gs pos="100000">
                <a:srgbClr val="00C4FF">
                  <a:alpha val="63921"/>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47"/>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48"/>
        <p:cNvGrpSpPr/>
        <p:nvPr/>
      </p:nvGrpSpPr>
      <p:grpSpPr>
        <a:xfrm>
          <a:off x="0" y="0"/>
          <a:ext cx="0" cy="0"/>
          <a:chOff x="0" y="0"/>
          <a:chExt cx="0" cy="0"/>
        </a:xfrm>
      </p:grpSpPr>
      <p:sp>
        <p:nvSpPr>
          <p:cNvPr id="49" name="Google Shape;49;p13"/>
          <p:cNvSpPr txBox="1">
            <a:spLocks noGrp="1"/>
          </p:cNvSpPr>
          <p:nvPr>
            <p:ph type="title" hasCustomPrompt="1"/>
          </p:nvPr>
        </p:nvSpPr>
        <p:spPr>
          <a:xfrm>
            <a:off x="1464990" y="1859719"/>
            <a:ext cx="1002600" cy="7047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Clr>
                <a:srgbClr val="FFFFFF"/>
              </a:buClr>
              <a:buSzPts val="4800"/>
              <a:buNone/>
              <a:defRPr sz="4800">
                <a:solidFill>
                  <a:srgbClr val="FFFFFF"/>
                </a:solidFill>
              </a:defRPr>
            </a:lvl1pPr>
            <a:lvl2pPr lvl="1" algn="ctr" rtl="0">
              <a:lnSpc>
                <a:spcPct val="100000"/>
              </a:lnSpc>
              <a:spcBef>
                <a:spcPts val="0"/>
              </a:spcBef>
              <a:spcAft>
                <a:spcPts val="0"/>
              </a:spcAft>
              <a:buClr>
                <a:srgbClr val="FFFFFF"/>
              </a:buClr>
              <a:buSzPts val="4800"/>
              <a:buNone/>
              <a:defRPr sz="4800">
                <a:solidFill>
                  <a:srgbClr val="FFFFFF"/>
                </a:solidFill>
              </a:defRPr>
            </a:lvl2pPr>
            <a:lvl3pPr lvl="2" algn="ctr" rtl="0">
              <a:lnSpc>
                <a:spcPct val="100000"/>
              </a:lnSpc>
              <a:spcBef>
                <a:spcPts val="0"/>
              </a:spcBef>
              <a:spcAft>
                <a:spcPts val="0"/>
              </a:spcAft>
              <a:buClr>
                <a:srgbClr val="FFFFFF"/>
              </a:buClr>
              <a:buSzPts val="4800"/>
              <a:buNone/>
              <a:defRPr sz="4800">
                <a:solidFill>
                  <a:srgbClr val="FFFFFF"/>
                </a:solidFill>
              </a:defRPr>
            </a:lvl3pPr>
            <a:lvl4pPr lvl="3" algn="ctr" rtl="0">
              <a:lnSpc>
                <a:spcPct val="100000"/>
              </a:lnSpc>
              <a:spcBef>
                <a:spcPts val="0"/>
              </a:spcBef>
              <a:spcAft>
                <a:spcPts val="0"/>
              </a:spcAft>
              <a:buClr>
                <a:srgbClr val="FFFFFF"/>
              </a:buClr>
              <a:buSzPts val="4800"/>
              <a:buNone/>
              <a:defRPr sz="4800">
                <a:solidFill>
                  <a:srgbClr val="FFFFFF"/>
                </a:solidFill>
              </a:defRPr>
            </a:lvl4pPr>
            <a:lvl5pPr lvl="4" algn="ctr" rtl="0">
              <a:lnSpc>
                <a:spcPct val="100000"/>
              </a:lnSpc>
              <a:spcBef>
                <a:spcPts val="0"/>
              </a:spcBef>
              <a:spcAft>
                <a:spcPts val="0"/>
              </a:spcAft>
              <a:buClr>
                <a:srgbClr val="FFFFFF"/>
              </a:buClr>
              <a:buSzPts val="4800"/>
              <a:buNone/>
              <a:defRPr sz="4800">
                <a:solidFill>
                  <a:srgbClr val="FFFFFF"/>
                </a:solidFill>
              </a:defRPr>
            </a:lvl5pPr>
            <a:lvl6pPr lvl="5" algn="ctr" rtl="0">
              <a:lnSpc>
                <a:spcPct val="100000"/>
              </a:lnSpc>
              <a:spcBef>
                <a:spcPts val="0"/>
              </a:spcBef>
              <a:spcAft>
                <a:spcPts val="0"/>
              </a:spcAft>
              <a:buClr>
                <a:srgbClr val="FFFFFF"/>
              </a:buClr>
              <a:buSzPts val="4800"/>
              <a:buNone/>
              <a:defRPr sz="4800">
                <a:solidFill>
                  <a:srgbClr val="FFFFFF"/>
                </a:solidFill>
              </a:defRPr>
            </a:lvl6pPr>
            <a:lvl7pPr lvl="6" algn="ctr" rtl="0">
              <a:lnSpc>
                <a:spcPct val="100000"/>
              </a:lnSpc>
              <a:spcBef>
                <a:spcPts val="0"/>
              </a:spcBef>
              <a:spcAft>
                <a:spcPts val="0"/>
              </a:spcAft>
              <a:buClr>
                <a:srgbClr val="FFFFFF"/>
              </a:buClr>
              <a:buSzPts val="4800"/>
              <a:buNone/>
              <a:defRPr sz="4800">
                <a:solidFill>
                  <a:srgbClr val="FFFFFF"/>
                </a:solidFill>
              </a:defRPr>
            </a:lvl7pPr>
            <a:lvl8pPr lvl="7" algn="ctr" rtl="0">
              <a:lnSpc>
                <a:spcPct val="100000"/>
              </a:lnSpc>
              <a:spcBef>
                <a:spcPts val="0"/>
              </a:spcBef>
              <a:spcAft>
                <a:spcPts val="0"/>
              </a:spcAft>
              <a:buClr>
                <a:srgbClr val="FFFFFF"/>
              </a:buClr>
              <a:buSzPts val="4800"/>
              <a:buNone/>
              <a:defRPr sz="4800">
                <a:solidFill>
                  <a:srgbClr val="FFFFFF"/>
                </a:solidFill>
              </a:defRPr>
            </a:lvl8pPr>
            <a:lvl9pPr lvl="8" algn="ctr" rtl="0">
              <a:lnSpc>
                <a:spcPct val="100000"/>
              </a:lnSpc>
              <a:spcBef>
                <a:spcPts val="0"/>
              </a:spcBef>
              <a:spcAft>
                <a:spcPts val="0"/>
              </a:spcAft>
              <a:buClr>
                <a:srgbClr val="FFFFFF"/>
              </a:buClr>
              <a:buSzPts val="4800"/>
              <a:buNone/>
              <a:defRPr sz="4800">
                <a:solidFill>
                  <a:srgbClr val="FFFFFF"/>
                </a:solidFill>
              </a:defRPr>
            </a:lvl9pPr>
          </a:lstStyle>
          <a:p>
            <a:r>
              <a:t>xx%</a:t>
            </a:r>
          </a:p>
        </p:txBody>
      </p:sp>
      <p:sp>
        <p:nvSpPr>
          <p:cNvPr id="50" name="Google Shape;50;p13"/>
          <p:cNvSpPr txBox="1">
            <a:spLocks noGrp="1"/>
          </p:cNvSpPr>
          <p:nvPr>
            <p:ph type="subTitle" idx="1"/>
          </p:nvPr>
        </p:nvSpPr>
        <p:spPr>
          <a:xfrm>
            <a:off x="858090" y="2895600"/>
            <a:ext cx="2216400" cy="3714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None/>
              <a:defRPr b="1"/>
            </a:lvl1pPr>
            <a:lvl2pPr lvl="1">
              <a:lnSpc>
                <a:spcPct val="100000"/>
              </a:lnSpc>
              <a:spcBef>
                <a:spcPts val="0"/>
              </a:spcBef>
              <a:spcAft>
                <a:spcPts val="0"/>
              </a:spcAft>
              <a:buNone/>
              <a:defRPr b="1"/>
            </a:lvl2pPr>
            <a:lvl3pPr lvl="2">
              <a:lnSpc>
                <a:spcPct val="100000"/>
              </a:lnSpc>
              <a:spcBef>
                <a:spcPts val="0"/>
              </a:spcBef>
              <a:spcAft>
                <a:spcPts val="0"/>
              </a:spcAft>
              <a:buNone/>
              <a:defRPr b="1"/>
            </a:lvl3pPr>
            <a:lvl4pPr lvl="3">
              <a:lnSpc>
                <a:spcPct val="100000"/>
              </a:lnSpc>
              <a:spcBef>
                <a:spcPts val="0"/>
              </a:spcBef>
              <a:spcAft>
                <a:spcPts val="0"/>
              </a:spcAft>
              <a:buNone/>
              <a:defRPr b="1"/>
            </a:lvl4pPr>
            <a:lvl5pPr lvl="4">
              <a:lnSpc>
                <a:spcPct val="100000"/>
              </a:lnSpc>
              <a:spcBef>
                <a:spcPts val="0"/>
              </a:spcBef>
              <a:spcAft>
                <a:spcPts val="0"/>
              </a:spcAft>
              <a:buNone/>
              <a:defRPr b="1"/>
            </a:lvl5pPr>
            <a:lvl6pPr lvl="5">
              <a:lnSpc>
                <a:spcPct val="100000"/>
              </a:lnSpc>
              <a:spcBef>
                <a:spcPts val="0"/>
              </a:spcBef>
              <a:spcAft>
                <a:spcPts val="0"/>
              </a:spcAft>
              <a:buNone/>
              <a:defRPr b="1"/>
            </a:lvl6pPr>
            <a:lvl7pPr lvl="6">
              <a:lnSpc>
                <a:spcPct val="100000"/>
              </a:lnSpc>
              <a:spcBef>
                <a:spcPts val="0"/>
              </a:spcBef>
              <a:spcAft>
                <a:spcPts val="0"/>
              </a:spcAft>
              <a:buNone/>
              <a:defRPr b="1"/>
            </a:lvl7pPr>
            <a:lvl8pPr lvl="7">
              <a:lnSpc>
                <a:spcPct val="100000"/>
              </a:lnSpc>
              <a:spcBef>
                <a:spcPts val="0"/>
              </a:spcBef>
              <a:spcAft>
                <a:spcPts val="0"/>
              </a:spcAft>
              <a:buNone/>
              <a:defRPr b="1"/>
            </a:lvl8pPr>
            <a:lvl9pPr lvl="8">
              <a:lnSpc>
                <a:spcPct val="100000"/>
              </a:lnSpc>
              <a:spcBef>
                <a:spcPts val="0"/>
              </a:spcBef>
              <a:spcAft>
                <a:spcPts val="0"/>
              </a:spcAft>
              <a:buNone/>
              <a:defRPr b="1"/>
            </a:lvl9pPr>
          </a:lstStyle>
          <a:p>
            <a:endParaRPr/>
          </a:p>
        </p:txBody>
      </p:sp>
      <p:sp>
        <p:nvSpPr>
          <p:cNvPr id="51" name="Google Shape;51;p13"/>
          <p:cNvSpPr txBox="1">
            <a:spLocks noGrp="1"/>
          </p:cNvSpPr>
          <p:nvPr>
            <p:ph type="subTitle" idx="2"/>
          </p:nvPr>
        </p:nvSpPr>
        <p:spPr>
          <a:xfrm>
            <a:off x="858090" y="3272034"/>
            <a:ext cx="2216400" cy="959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a:endParaRPr/>
          </a:p>
        </p:txBody>
      </p:sp>
      <p:sp>
        <p:nvSpPr>
          <p:cNvPr id="52" name="Google Shape;52;p13"/>
          <p:cNvSpPr txBox="1">
            <a:spLocks noGrp="1"/>
          </p:cNvSpPr>
          <p:nvPr>
            <p:ph type="title" idx="3" hasCustomPrompt="1"/>
          </p:nvPr>
        </p:nvSpPr>
        <p:spPr>
          <a:xfrm>
            <a:off x="4070700" y="1859694"/>
            <a:ext cx="1002600" cy="7047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Clr>
                <a:srgbClr val="FFFFFF"/>
              </a:buClr>
              <a:buSzPts val="4800"/>
              <a:buNone/>
              <a:defRPr sz="4800">
                <a:solidFill>
                  <a:srgbClr val="FFFFFF"/>
                </a:solidFill>
              </a:defRPr>
            </a:lvl1pPr>
            <a:lvl2pPr lvl="1" algn="ctr" rtl="0">
              <a:lnSpc>
                <a:spcPct val="100000"/>
              </a:lnSpc>
              <a:spcBef>
                <a:spcPts val="0"/>
              </a:spcBef>
              <a:spcAft>
                <a:spcPts val="0"/>
              </a:spcAft>
              <a:buClr>
                <a:srgbClr val="FFFFFF"/>
              </a:buClr>
              <a:buSzPts val="4800"/>
              <a:buNone/>
              <a:defRPr sz="4800">
                <a:solidFill>
                  <a:srgbClr val="FFFFFF"/>
                </a:solidFill>
              </a:defRPr>
            </a:lvl2pPr>
            <a:lvl3pPr lvl="2" algn="ctr" rtl="0">
              <a:lnSpc>
                <a:spcPct val="100000"/>
              </a:lnSpc>
              <a:spcBef>
                <a:spcPts val="0"/>
              </a:spcBef>
              <a:spcAft>
                <a:spcPts val="0"/>
              </a:spcAft>
              <a:buClr>
                <a:srgbClr val="FFFFFF"/>
              </a:buClr>
              <a:buSzPts val="4800"/>
              <a:buNone/>
              <a:defRPr sz="4800">
                <a:solidFill>
                  <a:srgbClr val="FFFFFF"/>
                </a:solidFill>
              </a:defRPr>
            </a:lvl3pPr>
            <a:lvl4pPr lvl="3" algn="ctr" rtl="0">
              <a:lnSpc>
                <a:spcPct val="100000"/>
              </a:lnSpc>
              <a:spcBef>
                <a:spcPts val="0"/>
              </a:spcBef>
              <a:spcAft>
                <a:spcPts val="0"/>
              </a:spcAft>
              <a:buClr>
                <a:srgbClr val="FFFFFF"/>
              </a:buClr>
              <a:buSzPts val="4800"/>
              <a:buNone/>
              <a:defRPr sz="4800">
                <a:solidFill>
                  <a:srgbClr val="FFFFFF"/>
                </a:solidFill>
              </a:defRPr>
            </a:lvl4pPr>
            <a:lvl5pPr lvl="4" algn="ctr" rtl="0">
              <a:lnSpc>
                <a:spcPct val="100000"/>
              </a:lnSpc>
              <a:spcBef>
                <a:spcPts val="0"/>
              </a:spcBef>
              <a:spcAft>
                <a:spcPts val="0"/>
              </a:spcAft>
              <a:buClr>
                <a:srgbClr val="FFFFFF"/>
              </a:buClr>
              <a:buSzPts val="4800"/>
              <a:buNone/>
              <a:defRPr sz="4800">
                <a:solidFill>
                  <a:srgbClr val="FFFFFF"/>
                </a:solidFill>
              </a:defRPr>
            </a:lvl5pPr>
            <a:lvl6pPr lvl="5" algn="ctr" rtl="0">
              <a:lnSpc>
                <a:spcPct val="100000"/>
              </a:lnSpc>
              <a:spcBef>
                <a:spcPts val="0"/>
              </a:spcBef>
              <a:spcAft>
                <a:spcPts val="0"/>
              </a:spcAft>
              <a:buClr>
                <a:srgbClr val="FFFFFF"/>
              </a:buClr>
              <a:buSzPts val="4800"/>
              <a:buNone/>
              <a:defRPr sz="4800">
                <a:solidFill>
                  <a:srgbClr val="FFFFFF"/>
                </a:solidFill>
              </a:defRPr>
            </a:lvl6pPr>
            <a:lvl7pPr lvl="6" algn="ctr" rtl="0">
              <a:lnSpc>
                <a:spcPct val="100000"/>
              </a:lnSpc>
              <a:spcBef>
                <a:spcPts val="0"/>
              </a:spcBef>
              <a:spcAft>
                <a:spcPts val="0"/>
              </a:spcAft>
              <a:buClr>
                <a:srgbClr val="FFFFFF"/>
              </a:buClr>
              <a:buSzPts val="4800"/>
              <a:buNone/>
              <a:defRPr sz="4800">
                <a:solidFill>
                  <a:srgbClr val="FFFFFF"/>
                </a:solidFill>
              </a:defRPr>
            </a:lvl7pPr>
            <a:lvl8pPr lvl="7" algn="ctr" rtl="0">
              <a:lnSpc>
                <a:spcPct val="100000"/>
              </a:lnSpc>
              <a:spcBef>
                <a:spcPts val="0"/>
              </a:spcBef>
              <a:spcAft>
                <a:spcPts val="0"/>
              </a:spcAft>
              <a:buClr>
                <a:srgbClr val="FFFFFF"/>
              </a:buClr>
              <a:buSzPts val="4800"/>
              <a:buNone/>
              <a:defRPr sz="4800">
                <a:solidFill>
                  <a:srgbClr val="FFFFFF"/>
                </a:solidFill>
              </a:defRPr>
            </a:lvl8pPr>
            <a:lvl9pPr lvl="8" algn="ctr" rtl="0">
              <a:lnSpc>
                <a:spcPct val="100000"/>
              </a:lnSpc>
              <a:spcBef>
                <a:spcPts val="0"/>
              </a:spcBef>
              <a:spcAft>
                <a:spcPts val="0"/>
              </a:spcAft>
              <a:buClr>
                <a:srgbClr val="FFFFFF"/>
              </a:buClr>
              <a:buSzPts val="4800"/>
              <a:buNone/>
              <a:defRPr sz="4800">
                <a:solidFill>
                  <a:srgbClr val="FFFFFF"/>
                </a:solidFill>
              </a:defRPr>
            </a:lvl9pPr>
          </a:lstStyle>
          <a:p>
            <a:r>
              <a:t>xx%</a:t>
            </a:r>
          </a:p>
        </p:txBody>
      </p:sp>
      <p:sp>
        <p:nvSpPr>
          <p:cNvPr id="53" name="Google Shape;53;p13"/>
          <p:cNvSpPr txBox="1">
            <a:spLocks noGrp="1"/>
          </p:cNvSpPr>
          <p:nvPr>
            <p:ph type="subTitle" idx="4"/>
          </p:nvPr>
        </p:nvSpPr>
        <p:spPr>
          <a:xfrm>
            <a:off x="3463800" y="2895575"/>
            <a:ext cx="2216400" cy="371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b="1"/>
            </a:lvl1pPr>
            <a:lvl2pPr lvl="1" rtl="0">
              <a:lnSpc>
                <a:spcPct val="100000"/>
              </a:lnSpc>
              <a:spcBef>
                <a:spcPts val="0"/>
              </a:spcBef>
              <a:spcAft>
                <a:spcPts val="0"/>
              </a:spcAft>
              <a:buNone/>
              <a:defRPr b="1"/>
            </a:lvl2pPr>
            <a:lvl3pPr lvl="2" rtl="0">
              <a:lnSpc>
                <a:spcPct val="100000"/>
              </a:lnSpc>
              <a:spcBef>
                <a:spcPts val="0"/>
              </a:spcBef>
              <a:spcAft>
                <a:spcPts val="0"/>
              </a:spcAft>
              <a:buNone/>
              <a:defRPr b="1"/>
            </a:lvl3pPr>
            <a:lvl4pPr lvl="3" rtl="0">
              <a:lnSpc>
                <a:spcPct val="100000"/>
              </a:lnSpc>
              <a:spcBef>
                <a:spcPts val="0"/>
              </a:spcBef>
              <a:spcAft>
                <a:spcPts val="0"/>
              </a:spcAft>
              <a:buNone/>
              <a:defRPr b="1"/>
            </a:lvl4pPr>
            <a:lvl5pPr lvl="4" rtl="0">
              <a:lnSpc>
                <a:spcPct val="100000"/>
              </a:lnSpc>
              <a:spcBef>
                <a:spcPts val="0"/>
              </a:spcBef>
              <a:spcAft>
                <a:spcPts val="0"/>
              </a:spcAft>
              <a:buNone/>
              <a:defRPr b="1"/>
            </a:lvl5pPr>
            <a:lvl6pPr lvl="5" rtl="0">
              <a:lnSpc>
                <a:spcPct val="100000"/>
              </a:lnSpc>
              <a:spcBef>
                <a:spcPts val="0"/>
              </a:spcBef>
              <a:spcAft>
                <a:spcPts val="0"/>
              </a:spcAft>
              <a:buNone/>
              <a:defRPr b="1"/>
            </a:lvl6pPr>
            <a:lvl7pPr lvl="6" rtl="0">
              <a:lnSpc>
                <a:spcPct val="100000"/>
              </a:lnSpc>
              <a:spcBef>
                <a:spcPts val="0"/>
              </a:spcBef>
              <a:spcAft>
                <a:spcPts val="0"/>
              </a:spcAft>
              <a:buNone/>
              <a:defRPr b="1"/>
            </a:lvl7pPr>
            <a:lvl8pPr lvl="7" rtl="0">
              <a:lnSpc>
                <a:spcPct val="100000"/>
              </a:lnSpc>
              <a:spcBef>
                <a:spcPts val="0"/>
              </a:spcBef>
              <a:spcAft>
                <a:spcPts val="0"/>
              </a:spcAft>
              <a:buNone/>
              <a:defRPr b="1"/>
            </a:lvl8pPr>
            <a:lvl9pPr lvl="8" rtl="0">
              <a:lnSpc>
                <a:spcPct val="100000"/>
              </a:lnSpc>
              <a:spcBef>
                <a:spcPts val="0"/>
              </a:spcBef>
              <a:spcAft>
                <a:spcPts val="0"/>
              </a:spcAft>
              <a:buNone/>
              <a:defRPr b="1"/>
            </a:lvl9pPr>
          </a:lstStyle>
          <a:p>
            <a:endParaRPr/>
          </a:p>
        </p:txBody>
      </p:sp>
      <p:sp>
        <p:nvSpPr>
          <p:cNvPr id="54" name="Google Shape;54;p13"/>
          <p:cNvSpPr txBox="1">
            <a:spLocks noGrp="1"/>
          </p:cNvSpPr>
          <p:nvPr>
            <p:ph type="subTitle" idx="5"/>
          </p:nvPr>
        </p:nvSpPr>
        <p:spPr>
          <a:xfrm>
            <a:off x="3463800" y="3272034"/>
            <a:ext cx="2216400" cy="959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a:endParaRPr/>
          </a:p>
        </p:txBody>
      </p:sp>
      <p:sp>
        <p:nvSpPr>
          <p:cNvPr id="55" name="Google Shape;55;p13"/>
          <p:cNvSpPr txBox="1">
            <a:spLocks noGrp="1"/>
          </p:cNvSpPr>
          <p:nvPr>
            <p:ph type="title" idx="6" hasCustomPrompt="1"/>
          </p:nvPr>
        </p:nvSpPr>
        <p:spPr>
          <a:xfrm>
            <a:off x="6676410" y="1859694"/>
            <a:ext cx="1002600" cy="7047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Clr>
                <a:srgbClr val="FFFFFF"/>
              </a:buClr>
              <a:buSzPts val="4800"/>
              <a:buNone/>
              <a:defRPr sz="4800">
                <a:solidFill>
                  <a:srgbClr val="FFFFFF"/>
                </a:solidFill>
              </a:defRPr>
            </a:lvl1pPr>
            <a:lvl2pPr lvl="1" algn="ctr" rtl="0">
              <a:lnSpc>
                <a:spcPct val="100000"/>
              </a:lnSpc>
              <a:spcBef>
                <a:spcPts val="0"/>
              </a:spcBef>
              <a:spcAft>
                <a:spcPts val="0"/>
              </a:spcAft>
              <a:buClr>
                <a:srgbClr val="FFFFFF"/>
              </a:buClr>
              <a:buSzPts val="4800"/>
              <a:buNone/>
              <a:defRPr sz="4800">
                <a:solidFill>
                  <a:srgbClr val="FFFFFF"/>
                </a:solidFill>
              </a:defRPr>
            </a:lvl2pPr>
            <a:lvl3pPr lvl="2" algn="ctr" rtl="0">
              <a:lnSpc>
                <a:spcPct val="100000"/>
              </a:lnSpc>
              <a:spcBef>
                <a:spcPts val="0"/>
              </a:spcBef>
              <a:spcAft>
                <a:spcPts val="0"/>
              </a:spcAft>
              <a:buClr>
                <a:srgbClr val="FFFFFF"/>
              </a:buClr>
              <a:buSzPts val="4800"/>
              <a:buNone/>
              <a:defRPr sz="4800">
                <a:solidFill>
                  <a:srgbClr val="FFFFFF"/>
                </a:solidFill>
              </a:defRPr>
            </a:lvl3pPr>
            <a:lvl4pPr lvl="3" algn="ctr" rtl="0">
              <a:lnSpc>
                <a:spcPct val="100000"/>
              </a:lnSpc>
              <a:spcBef>
                <a:spcPts val="0"/>
              </a:spcBef>
              <a:spcAft>
                <a:spcPts val="0"/>
              </a:spcAft>
              <a:buClr>
                <a:srgbClr val="FFFFFF"/>
              </a:buClr>
              <a:buSzPts val="4800"/>
              <a:buNone/>
              <a:defRPr sz="4800">
                <a:solidFill>
                  <a:srgbClr val="FFFFFF"/>
                </a:solidFill>
              </a:defRPr>
            </a:lvl4pPr>
            <a:lvl5pPr lvl="4" algn="ctr" rtl="0">
              <a:lnSpc>
                <a:spcPct val="100000"/>
              </a:lnSpc>
              <a:spcBef>
                <a:spcPts val="0"/>
              </a:spcBef>
              <a:spcAft>
                <a:spcPts val="0"/>
              </a:spcAft>
              <a:buClr>
                <a:srgbClr val="FFFFFF"/>
              </a:buClr>
              <a:buSzPts val="4800"/>
              <a:buNone/>
              <a:defRPr sz="4800">
                <a:solidFill>
                  <a:srgbClr val="FFFFFF"/>
                </a:solidFill>
              </a:defRPr>
            </a:lvl5pPr>
            <a:lvl6pPr lvl="5" algn="ctr" rtl="0">
              <a:lnSpc>
                <a:spcPct val="100000"/>
              </a:lnSpc>
              <a:spcBef>
                <a:spcPts val="0"/>
              </a:spcBef>
              <a:spcAft>
                <a:spcPts val="0"/>
              </a:spcAft>
              <a:buClr>
                <a:srgbClr val="FFFFFF"/>
              </a:buClr>
              <a:buSzPts val="4800"/>
              <a:buNone/>
              <a:defRPr sz="4800">
                <a:solidFill>
                  <a:srgbClr val="FFFFFF"/>
                </a:solidFill>
              </a:defRPr>
            </a:lvl6pPr>
            <a:lvl7pPr lvl="6" algn="ctr" rtl="0">
              <a:lnSpc>
                <a:spcPct val="100000"/>
              </a:lnSpc>
              <a:spcBef>
                <a:spcPts val="0"/>
              </a:spcBef>
              <a:spcAft>
                <a:spcPts val="0"/>
              </a:spcAft>
              <a:buClr>
                <a:srgbClr val="FFFFFF"/>
              </a:buClr>
              <a:buSzPts val="4800"/>
              <a:buNone/>
              <a:defRPr sz="4800">
                <a:solidFill>
                  <a:srgbClr val="FFFFFF"/>
                </a:solidFill>
              </a:defRPr>
            </a:lvl7pPr>
            <a:lvl8pPr lvl="7" algn="ctr" rtl="0">
              <a:lnSpc>
                <a:spcPct val="100000"/>
              </a:lnSpc>
              <a:spcBef>
                <a:spcPts val="0"/>
              </a:spcBef>
              <a:spcAft>
                <a:spcPts val="0"/>
              </a:spcAft>
              <a:buClr>
                <a:srgbClr val="FFFFFF"/>
              </a:buClr>
              <a:buSzPts val="4800"/>
              <a:buNone/>
              <a:defRPr sz="4800">
                <a:solidFill>
                  <a:srgbClr val="FFFFFF"/>
                </a:solidFill>
              </a:defRPr>
            </a:lvl8pPr>
            <a:lvl9pPr lvl="8" algn="ctr" rtl="0">
              <a:lnSpc>
                <a:spcPct val="100000"/>
              </a:lnSpc>
              <a:spcBef>
                <a:spcPts val="0"/>
              </a:spcBef>
              <a:spcAft>
                <a:spcPts val="0"/>
              </a:spcAft>
              <a:buClr>
                <a:srgbClr val="FFFFFF"/>
              </a:buClr>
              <a:buSzPts val="4800"/>
              <a:buNone/>
              <a:defRPr sz="4800">
                <a:solidFill>
                  <a:srgbClr val="FFFFFF"/>
                </a:solidFill>
              </a:defRPr>
            </a:lvl9pPr>
          </a:lstStyle>
          <a:p>
            <a:r>
              <a:t>xx%</a:t>
            </a:r>
          </a:p>
        </p:txBody>
      </p:sp>
      <p:sp>
        <p:nvSpPr>
          <p:cNvPr id="56" name="Google Shape;56;p13"/>
          <p:cNvSpPr txBox="1">
            <a:spLocks noGrp="1"/>
          </p:cNvSpPr>
          <p:nvPr>
            <p:ph type="subTitle" idx="7"/>
          </p:nvPr>
        </p:nvSpPr>
        <p:spPr>
          <a:xfrm>
            <a:off x="6069510" y="2895575"/>
            <a:ext cx="2216400" cy="371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b="1"/>
            </a:lvl1pPr>
            <a:lvl2pPr lvl="1" rtl="0">
              <a:lnSpc>
                <a:spcPct val="100000"/>
              </a:lnSpc>
              <a:spcBef>
                <a:spcPts val="0"/>
              </a:spcBef>
              <a:spcAft>
                <a:spcPts val="0"/>
              </a:spcAft>
              <a:buNone/>
              <a:defRPr b="1"/>
            </a:lvl2pPr>
            <a:lvl3pPr lvl="2" rtl="0">
              <a:lnSpc>
                <a:spcPct val="100000"/>
              </a:lnSpc>
              <a:spcBef>
                <a:spcPts val="0"/>
              </a:spcBef>
              <a:spcAft>
                <a:spcPts val="0"/>
              </a:spcAft>
              <a:buNone/>
              <a:defRPr b="1"/>
            </a:lvl3pPr>
            <a:lvl4pPr lvl="3" rtl="0">
              <a:lnSpc>
                <a:spcPct val="100000"/>
              </a:lnSpc>
              <a:spcBef>
                <a:spcPts val="0"/>
              </a:spcBef>
              <a:spcAft>
                <a:spcPts val="0"/>
              </a:spcAft>
              <a:buNone/>
              <a:defRPr b="1"/>
            </a:lvl4pPr>
            <a:lvl5pPr lvl="4" rtl="0">
              <a:lnSpc>
                <a:spcPct val="100000"/>
              </a:lnSpc>
              <a:spcBef>
                <a:spcPts val="0"/>
              </a:spcBef>
              <a:spcAft>
                <a:spcPts val="0"/>
              </a:spcAft>
              <a:buNone/>
              <a:defRPr b="1"/>
            </a:lvl5pPr>
            <a:lvl6pPr lvl="5" rtl="0">
              <a:lnSpc>
                <a:spcPct val="100000"/>
              </a:lnSpc>
              <a:spcBef>
                <a:spcPts val="0"/>
              </a:spcBef>
              <a:spcAft>
                <a:spcPts val="0"/>
              </a:spcAft>
              <a:buNone/>
              <a:defRPr b="1"/>
            </a:lvl6pPr>
            <a:lvl7pPr lvl="6" rtl="0">
              <a:lnSpc>
                <a:spcPct val="100000"/>
              </a:lnSpc>
              <a:spcBef>
                <a:spcPts val="0"/>
              </a:spcBef>
              <a:spcAft>
                <a:spcPts val="0"/>
              </a:spcAft>
              <a:buNone/>
              <a:defRPr b="1"/>
            </a:lvl7pPr>
            <a:lvl8pPr lvl="7" rtl="0">
              <a:lnSpc>
                <a:spcPct val="100000"/>
              </a:lnSpc>
              <a:spcBef>
                <a:spcPts val="0"/>
              </a:spcBef>
              <a:spcAft>
                <a:spcPts val="0"/>
              </a:spcAft>
              <a:buNone/>
              <a:defRPr b="1"/>
            </a:lvl8pPr>
            <a:lvl9pPr lvl="8" rtl="0">
              <a:lnSpc>
                <a:spcPct val="100000"/>
              </a:lnSpc>
              <a:spcBef>
                <a:spcPts val="0"/>
              </a:spcBef>
              <a:spcAft>
                <a:spcPts val="0"/>
              </a:spcAft>
              <a:buNone/>
              <a:defRPr b="1"/>
            </a:lvl9pPr>
          </a:lstStyle>
          <a:p>
            <a:endParaRPr/>
          </a:p>
        </p:txBody>
      </p:sp>
      <p:sp>
        <p:nvSpPr>
          <p:cNvPr id="57" name="Google Shape;57;p13"/>
          <p:cNvSpPr txBox="1">
            <a:spLocks noGrp="1"/>
          </p:cNvSpPr>
          <p:nvPr>
            <p:ph type="subTitle" idx="8"/>
          </p:nvPr>
        </p:nvSpPr>
        <p:spPr>
          <a:xfrm>
            <a:off x="6069510" y="3272034"/>
            <a:ext cx="2216400" cy="959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a:endParaRPr/>
          </a:p>
        </p:txBody>
      </p:sp>
      <p:sp>
        <p:nvSpPr>
          <p:cNvPr id="58" name="Google Shape;58;p13"/>
          <p:cNvSpPr txBox="1">
            <a:spLocks noGrp="1"/>
          </p:cNvSpPr>
          <p:nvPr>
            <p:ph type="title" idx="9"/>
          </p:nvPr>
        </p:nvSpPr>
        <p:spPr>
          <a:xfrm>
            <a:off x="720000" y="3876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2"/>
              </a:buClr>
              <a:buSzPts val="3200"/>
              <a:buFont typeface="Montserrat Black"/>
              <a:buNone/>
              <a:defRPr sz="3200">
                <a:solidFill>
                  <a:schemeClr val="lt2"/>
                </a:solidFill>
                <a:latin typeface="Montserrat Black"/>
                <a:ea typeface="Montserrat Black"/>
                <a:cs typeface="Montserrat Black"/>
                <a:sym typeface="Montserrat Black"/>
              </a:defRPr>
            </a:lvl1pPr>
            <a:lvl2pPr lvl="1" rtl="0">
              <a:spcBef>
                <a:spcPts val="0"/>
              </a:spcBef>
              <a:spcAft>
                <a:spcPts val="0"/>
              </a:spcAft>
              <a:buClr>
                <a:schemeClr val="lt2"/>
              </a:buClr>
              <a:buSzPts val="3200"/>
              <a:buNone/>
              <a:defRPr sz="3200">
                <a:solidFill>
                  <a:schemeClr val="lt2"/>
                </a:solidFill>
              </a:defRPr>
            </a:lvl2pPr>
            <a:lvl3pPr lvl="2" rtl="0">
              <a:spcBef>
                <a:spcPts val="0"/>
              </a:spcBef>
              <a:spcAft>
                <a:spcPts val="0"/>
              </a:spcAft>
              <a:buClr>
                <a:schemeClr val="lt2"/>
              </a:buClr>
              <a:buSzPts val="3200"/>
              <a:buNone/>
              <a:defRPr sz="3200">
                <a:solidFill>
                  <a:schemeClr val="lt2"/>
                </a:solidFill>
              </a:defRPr>
            </a:lvl3pPr>
            <a:lvl4pPr lvl="3" rtl="0">
              <a:spcBef>
                <a:spcPts val="0"/>
              </a:spcBef>
              <a:spcAft>
                <a:spcPts val="0"/>
              </a:spcAft>
              <a:buClr>
                <a:schemeClr val="lt2"/>
              </a:buClr>
              <a:buSzPts val="3200"/>
              <a:buNone/>
              <a:defRPr sz="3200">
                <a:solidFill>
                  <a:schemeClr val="lt2"/>
                </a:solidFill>
              </a:defRPr>
            </a:lvl4pPr>
            <a:lvl5pPr lvl="4" rtl="0">
              <a:spcBef>
                <a:spcPts val="0"/>
              </a:spcBef>
              <a:spcAft>
                <a:spcPts val="0"/>
              </a:spcAft>
              <a:buClr>
                <a:schemeClr val="lt2"/>
              </a:buClr>
              <a:buSzPts val="3200"/>
              <a:buNone/>
              <a:defRPr sz="3200">
                <a:solidFill>
                  <a:schemeClr val="lt2"/>
                </a:solidFill>
              </a:defRPr>
            </a:lvl5pPr>
            <a:lvl6pPr lvl="5" rtl="0">
              <a:spcBef>
                <a:spcPts val="0"/>
              </a:spcBef>
              <a:spcAft>
                <a:spcPts val="0"/>
              </a:spcAft>
              <a:buClr>
                <a:schemeClr val="lt2"/>
              </a:buClr>
              <a:buSzPts val="3200"/>
              <a:buNone/>
              <a:defRPr sz="3200">
                <a:solidFill>
                  <a:schemeClr val="lt2"/>
                </a:solidFill>
              </a:defRPr>
            </a:lvl6pPr>
            <a:lvl7pPr lvl="6" rtl="0">
              <a:spcBef>
                <a:spcPts val="0"/>
              </a:spcBef>
              <a:spcAft>
                <a:spcPts val="0"/>
              </a:spcAft>
              <a:buClr>
                <a:schemeClr val="lt2"/>
              </a:buClr>
              <a:buSzPts val="3200"/>
              <a:buNone/>
              <a:defRPr sz="3200">
                <a:solidFill>
                  <a:schemeClr val="lt2"/>
                </a:solidFill>
              </a:defRPr>
            </a:lvl7pPr>
            <a:lvl8pPr lvl="7" rtl="0">
              <a:spcBef>
                <a:spcPts val="0"/>
              </a:spcBef>
              <a:spcAft>
                <a:spcPts val="0"/>
              </a:spcAft>
              <a:buClr>
                <a:schemeClr val="lt2"/>
              </a:buClr>
              <a:buSzPts val="3200"/>
              <a:buNone/>
              <a:defRPr sz="3200">
                <a:solidFill>
                  <a:schemeClr val="lt2"/>
                </a:solidFill>
              </a:defRPr>
            </a:lvl8pPr>
            <a:lvl9pPr lvl="8" rtl="0">
              <a:spcBef>
                <a:spcPts val="0"/>
              </a:spcBef>
              <a:spcAft>
                <a:spcPts val="0"/>
              </a:spcAft>
              <a:buClr>
                <a:schemeClr val="lt2"/>
              </a:buClr>
              <a:buSzPts val="3200"/>
              <a:buNone/>
              <a:defRPr sz="3200">
                <a:solidFill>
                  <a:schemeClr val="lt2"/>
                </a:solidFill>
              </a:defRPr>
            </a:lvl9pPr>
          </a:lstStyle>
          <a:p>
            <a:endParaRPr/>
          </a:p>
        </p:txBody>
      </p:sp>
      <p:sp>
        <p:nvSpPr>
          <p:cNvPr id="59" name="Google Shape;59;p13"/>
          <p:cNvSpPr/>
          <p:nvPr/>
        </p:nvSpPr>
        <p:spPr>
          <a:xfrm rot="5400000">
            <a:off x="4487250" y="477600"/>
            <a:ext cx="169500" cy="9162300"/>
          </a:xfrm>
          <a:prstGeom prst="rect">
            <a:avLst/>
          </a:prstGeom>
          <a:gradFill>
            <a:gsLst>
              <a:gs pos="0">
                <a:srgbClr val="6930C3"/>
              </a:gs>
              <a:gs pos="100000">
                <a:srgbClr val="00C4FF">
                  <a:alpha val="63921"/>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hree columns 1">
  <p:cSld name="CUSTOM_2">
    <p:spTree>
      <p:nvGrpSpPr>
        <p:cNvPr id="1" name="Shape 60"/>
        <p:cNvGrpSpPr/>
        <p:nvPr/>
      </p:nvGrpSpPr>
      <p:grpSpPr>
        <a:xfrm>
          <a:off x="0" y="0"/>
          <a:ext cx="0" cy="0"/>
          <a:chOff x="0" y="0"/>
          <a:chExt cx="0" cy="0"/>
        </a:xfrm>
      </p:grpSpPr>
      <p:sp>
        <p:nvSpPr>
          <p:cNvPr id="61" name="Google Shape;61;p14"/>
          <p:cNvSpPr txBox="1">
            <a:spLocks noGrp="1"/>
          </p:cNvSpPr>
          <p:nvPr>
            <p:ph type="subTitle" idx="1"/>
          </p:nvPr>
        </p:nvSpPr>
        <p:spPr>
          <a:xfrm>
            <a:off x="858090" y="2895600"/>
            <a:ext cx="2216400" cy="371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b="1"/>
            </a:lvl1pPr>
            <a:lvl2pPr lvl="1" rtl="0">
              <a:lnSpc>
                <a:spcPct val="100000"/>
              </a:lnSpc>
              <a:spcBef>
                <a:spcPts val="0"/>
              </a:spcBef>
              <a:spcAft>
                <a:spcPts val="0"/>
              </a:spcAft>
              <a:buNone/>
              <a:defRPr b="1"/>
            </a:lvl2pPr>
            <a:lvl3pPr lvl="2" rtl="0">
              <a:lnSpc>
                <a:spcPct val="100000"/>
              </a:lnSpc>
              <a:spcBef>
                <a:spcPts val="0"/>
              </a:spcBef>
              <a:spcAft>
                <a:spcPts val="0"/>
              </a:spcAft>
              <a:buNone/>
              <a:defRPr b="1"/>
            </a:lvl3pPr>
            <a:lvl4pPr lvl="3" rtl="0">
              <a:lnSpc>
                <a:spcPct val="100000"/>
              </a:lnSpc>
              <a:spcBef>
                <a:spcPts val="0"/>
              </a:spcBef>
              <a:spcAft>
                <a:spcPts val="0"/>
              </a:spcAft>
              <a:buNone/>
              <a:defRPr b="1"/>
            </a:lvl4pPr>
            <a:lvl5pPr lvl="4" rtl="0">
              <a:lnSpc>
                <a:spcPct val="100000"/>
              </a:lnSpc>
              <a:spcBef>
                <a:spcPts val="0"/>
              </a:spcBef>
              <a:spcAft>
                <a:spcPts val="0"/>
              </a:spcAft>
              <a:buNone/>
              <a:defRPr b="1"/>
            </a:lvl5pPr>
            <a:lvl6pPr lvl="5" rtl="0">
              <a:lnSpc>
                <a:spcPct val="100000"/>
              </a:lnSpc>
              <a:spcBef>
                <a:spcPts val="0"/>
              </a:spcBef>
              <a:spcAft>
                <a:spcPts val="0"/>
              </a:spcAft>
              <a:buNone/>
              <a:defRPr b="1"/>
            </a:lvl6pPr>
            <a:lvl7pPr lvl="6" rtl="0">
              <a:lnSpc>
                <a:spcPct val="100000"/>
              </a:lnSpc>
              <a:spcBef>
                <a:spcPts val="0"/>
              </a:spcBef>
              <a:spcAft>
                <a:spcPts val="0"/>
              </a:spcAft>
              <a:buNone/>
              <a:defRPr b="1"/>
            </a:lvl7pPr>
            <a:lvl8pPr lvl="7" rtl="0">
              <a:lnSpc>
                <a:spcPct val="100000"/>
              </a:lnSpc>
              <a:spcBef>
                <a:spcPts val="0"/>
              </a:spcBef>
              <a:spcAft>
                <a:spcPts val="0"/>
              </a:spcAft>
              <a:buNone/>
              <a:defRPr b="1"/>
            </a:lvl8pPr>
            <a:lvl9pPr lvl="8" rtl="0">
              <a:lnSpc>
                <a:spcPct val="100000"/>
              </a:lnSpc>
              <a:spcBef>
                <a:spcPts val="0"/>
              </a:spcBef>
              <a:spcAft>
                <a:spcPts val="0"/>
              </a:spcAft>
              <a:buNone/>
              <a:defRPr b="1"/>
            </a:lvl9pPr>
          </a:lstStyle>
          <a:p>
            <a:endParaRPr/>
          </a:p>
        </p:txBody>
      </p:sp>
      <p:sp>
        <p:nvSpPr>
          <p:cNvPr id="62" name="Google Shape;62;p14"/>
          <p:cNvSpPr txBox="1">
            <a:spLocks noGrp="1"/>
          </p:cNvSpPr>
          <p:nvPr>
            <p:ph type="subTitle" idx="2"/>
          </p:nvPr>
        </p:nvSpPr>
        <p:spPr>
          <a:xfrm>
            <a:off x="858100" y="3288000"/>
            <a:ext cx="2216400" cy="108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a:endParaRPr/>
          </a:p>
        </p:txBody>
      </p:sp>
      <p:sp>
        <p:nvSpPr>
          <p:cNvPr id="63" name="Google Shape;63;p14"/>
          <p:cNvSpPr txBox="1">
            <a:spLocks noGrp="1"/>
          </p:cNvSpPr>
          <p:nvPr>
            <p:ph type="subTitle" idx="3"/>
          </p:nvPr>
        </p:nvSpPr>
        <p:spPr>
          <a:xfrm>
            <a:off x="3463800" y="2895575"/>
            <a:ext cx="2216400" cy="371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b="1"/>
            </a:lvl1pPr>
            <a:lvl2pPr lvl="1" rtl="0">
              <a:lnSpc>
                <a:spcPct val="100000"/>
              </a:lnSpc>
              <a:spcBef>
                <a:spcPts val="0"/>
              </a:spcBef>
              <a:spcAft>
                <a:spcPts val="0"/>
              </a:spcAft>
              <a:buNone/>
              <a:defRPr b="1"/>
            </a:lvl2pPr>
            <a:lvl3pPr lvl="2" rtl="0">
              <a:lnSpc>
                <a:spcPct val="100000"/>
              </a:lnSpc>
              <a:spcBef>
                <a:spcPts val="0"/>
              </a:spcBef>
              <a:spcAft>
                <a:spcPts val="0"/>
              </a:spcAft>
              <a:buNone/>
              <a:defRPr b="1"/>
            </a:lvl3pPr>
            <a:lvl4pPr lvl="3" rtl="0">
              <a:lnSpc>
                <a:spcPct val="100000"/>
              </a:lnSpc>
              <a:spcBef>
                <a:spcPts val="0"/>
              </a:spcBef>
              <a:spcAft>
                <a:spcPts val="0"/>
              </a:spcAft>
              <a:buNone/>
              <a:defRPr b="1"/>
            </a:lvl4pPr>
            <a:lvl5pPr lvl="4" rtl="0">
              <a:lnSpc>
                <a:spcPct val="100000"/>
              </a:lnSpc>
              <a:spcBef>
                <a:spcPts val="0"/>
              </a:spcBef>
              <a:spcAft>
                <a:spcPts val="0"/>
              </a:spcAft>
              <a:buNone/>
              <a:defRPr b="1"/>
            </a:lvl5pPr>
            <a:lvl6pPr lvl="5" rtl="0">
              <a:lnSpc>
                <a:spcPct val="100000"/>
              </a:lnSpc>
              <a:spcBef>
                <a:spcPts val="0"/>
              </a:spcBef>
              <a:spcAft>
                <a:spcPts val="0"/>
              </a:spcAft>
              <a:buNone/>
              <a:defRPr b="1"/>
            </a:lvl6pPr>
            <a:lvl7pPr lvl="6" rtl="0">
              <a:lnSpc>
                <a:spcPct val="100000"/>
              </a:lnSpc>
              <a:spcBef>
                <a:spcPts val="0"/>
              </a:spcBef>
              <a:spcAft>
                <a:spcPts val="0"/>
              </a:spcAft>
              <a:buNone/>
              <a:defRPr b="1"/>
            </a:lvl7pPr>
            <a:lvl8pPr lvl="7" rtl="0">
              <a:lnSpc>
                <a:spcPct val="100000"/>
              </a:lnSpc>
              <a:spcBef>
                <a:spcPts val="0"/>
              </a:spcBef>
              <a:spcAft>
                <a:spcPts val="0"/>
              </a:spcAft>
              <a:buNone/>
              <a:defRPr b="1"/>
            </a:lvl8pPr>
            <a:lvl9pPr lvl="8" rtl="0">
              <a:lnSpc>
                <a:spcPct val="100000"/>
              </a:lnSpc>
              <a:spcBef>
                <a:spcPts val="0"/>
              </a:spcBef>
              <a:spcAft>
                <a:spcPts val="0"/>
              </a:spcAft>
              <a:buNone/>
              <a:defRPr b="1"/>
            </a:lvl9pPr>
          </a:lstStyle>
          <a:p>
            <a:endParaRPr/>
          </a:p>
        </p:txBody>
      </p:sp>
      <p:sp>
        <p:nvSpPr>
          <p:cNvPr id="64" name="Google Shape;64;p14"/>
          <p:cNvSpPr txBox="1">
            <a:spLocks noGrp="1"/>
          </p:cNvSpPr>
          <p:nvPr>
            <p:ph type="subTitle" idx="4"/>
          </p:nvPr>
        </p:nvSpPr>
        <p:spPr>
          <a:xfrm>
            <a:off x="3463801" y="3288000"/>
            <a:ext cx="2216400" cy="108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a:endParaRPr/>
          </a:p>
        </p:txBody>
      </p:sp>
      <p:sp>
        <p:nvSpPr>
          <p:cNvPr id="65" name="Google Shape;65;p14"/>
          <p:cNvSpPr txBox="1">
            <a:spLocks noGrp="1"/>
          </p:cNvSpPr>
          <p:nvPr>
            <p:ph type="subTitle" idx="5"/>
          </p:nvPr>
        </p:nvSpPr>
        <p:spPr>
          <a:xfrm>
            <a:off x="6069510" y="2895575"/>
            <a:ext cx="2216400" cy="371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b="1"/>
            </a:lvl1pPr>
            <a:lvl2pPr lvl="1" rtl="0">
              <a:lnSpc>
                <a:spcPct val="100000"/>
              </a:lnSpc>
              <a:spcBef>
                <a:spcPts val="0"/>
              </a:spcBef>
              <a:spcAft>
                <a:spcPts val="0"/>
              </a:spcAft>
              <a:buNone/>
              <a:defRPr b="1"/>
            </a:lvl2pPr>
            <a:lvl3pPr lvl="2" rtl="0">
              <a:lnSpc>
                <a:spcPct val="100000"/>
              </a:lnSpc>
              <a:spcBef>
                <a:spcPts val="0"/>
              </a:spcBef>
              <a:spcAft>
                <a:spcPts val="0"/>
              </a:spcAft>
              <a:buNone/>
              <a:defRPr b="1"/>
            </a:lvl3pPr>
            <a:lvl4pPr lvl="3" rtl="0">
              <a:lnSpc>
                <a:spcPct val="100000"/>
              </a:lnSpc>
              <a:spcBef>
                <a:spcPts val="0"/>
              </a:spcBef>
              <a:spcAft>
                <a:spcPts val="0"/>
              </a:spcAft>
              <a:buNone/>
              <a:defRPr b="1"/>
            </a:lvl4pPr>
            <a:lvl5pPr lvl="4" rtl="0">
              <a:lnSpc>
                <a:spcPct val="100000"/>
              </a:lnSpc>
              <a:spcBef>
                <a:spcPts val="0"/>
              </a:spcBef>
              <a:spcAft>
                <a:spcPts val="0"/>
              </a:spcAft>
              <a:buNone/>
              <a:defRPr b="1"/>
            </a:lvl5pPr>
            <a:lvl6pPr lvl="5" rtl="0">
              <a:lnSpc>
                <a:spcPct val="100000"/>
              </a:lnSpc>
              <a:spcBef>
                <a:spcPts val="0"/>
              </a:spcBef>
              <a:spcAft>
                <a:spcPts val="0"/>
              </a:spcAft>
              <a:buNone/>
              <a:defRPr b="1"/>
            </a:lvl6pPr>
            <a:lvl7pPr lvl="6" rtl="0">
              <a:lnSpc>
                <a:spcPct val="100000"/>
              </a:lnSpc>
              <a:spcBef>
                <a:spcPts val="0"/>
              </a:spcBef>
              <a:spcAft>
                <a:spcPts val="0"/>
              </a:spcAft>
              <a:buNone/>
              <a:defRPr b="1"/>
            </a:lvl7pPr>
            <a:lvl8pPr lvl="7" rtl="0">
              <a:lnSpc>
                <a:spcPct val="100000"/>
              </a:lnSpc>
              <a:spcBef>
                <a:spcPts val="0"/>
              </a:spcBef>
              <a:spcAft>
                <a:spcPts val="0"/>
              </a:spcAft>
              <a:buNone/>
              <a:defRPr b="1"/>
            </a:lvl8pPr>
            <a:lvl9pPr lvl="8" rtl="0">
              <a:lnSpc>
                <a:spcPct val="100000"/>
              </a:lnSpc>
              <a:spcBef>
                <a:spcPts val="0"/>
              </a:spcBef>
              <a:spcAft>
                <a:spcPts val="0"/>
              </a:spcAft>
              <a:buNone/>
              <a:defRPr b="1"/>
            </a:lvl9pPr>
          </a:lstStyle>
          <a:p>
            <a:endParaRPr/>
          </a:p>
        </p:txBody>
      </p:sp>
      <p:sp>
        <p:nvSpPr>
          <p:cNvPr id="66" name="Google Shape;66;p14"/>
          <p:cNvSpPr txBox="1">
            <a:spLocks noGrp="1"/>
          </p:cNvSpPr>
          <p:nvPr>
            <p:ph type="subTitle" idx="6"/>
          </p:nvPr>
        </p:nvSpPr>
        <p:spPr>
          <a:xfrm>
            <a:off x="6069502" y="3288000"/>
            <a:ext cx="2216400" cy="108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a:endParaRPr/>
          </a:p>
        </p:txBody>
      </p:sp>
      <p:sp>
        <p:nvSpPr>
          <p:cNvPr id="67" name="Google Shape;67;p14"/>
          <p:cNvSpPr txBox="1">
            <a:spLocks noGrp="1"/>
          </p:cNvSpPr>
          <p:nvPr>
            <p:ph type="title"/>
          </p:nvPr>
        </p:nvSpPr>
        <p:spPr>
          <a:xfrm>
            <a:off x="720000" y="3876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2"/>
              </a:buClr>
              <a:buSzPts val="3200"/>
              <a:buFont typeface="Montserrat Black"/>
              <a:buNone/>
              <a:defRPr sz="3200">
                <a:solidFill>
                  <a:schemeClr val="lt2"/>
                </a:solidFill>
                <a:latin typeface="Montserrat Black"/>
                <a:ea typeface="Montserrat Black"/>
                <a:cs typeface="Montserrat Black"/>
                <a:sym typeface="Montserrat Black"/>
              </a:defRPr>
            </a:lvl1pPr>
            <a:lvl2pPr lvl="1" rtl="0">
              <a:spcBef>
                <a:spcPts val="0"/>
              </a:spcBef>
              <a:spcAft>
                <a:spcPts val="0"/>
              </a:spcAft>
              <a:buClr>
                <a:schemeClr val="lt2"/>
              </a:buClr>
              <a:buSzPts val="3200"/>
              <a:buNone/>
              <a:defRPr sz="3200">
                <a:solidFill>
                  <a:schemeClr val="lt2"/>
                </a:solidFill>
              </a:defRPr>
            </a:lvl2pPr>
            <a:lvl3pPr lvl="2" rtl="0">
              <a:spcBef>
                <a:spcPts val="0"/>
              </a:spcBef>
              <a:spcAft>
                <a:spcPts val="0"/>
              </a:spcAft>
              <a:buClr>
                <a:schemeClr val="lt2"/>
              </a:buClr>
              <a:buSzPts val="3200"/>
              <a:buNone/>
              <a:defRPr sz="3200">
                <a:solidFill>
                  <a:schemeClr val="lt2"/>
                </a:solidFill>
              </a:defRPr>
            </a:lvl3pPr>
            <a:lvl4pPr lvl="3" rtl="0">
              <a:spcBef>
                <a:spcPts val="0"/>
              </a:spcBef>
              <a:spcAft>
                <a:spcPts val="0"/>
              </a:spcAft>
              <a:buClr>
                <a:schemeClr val="lt2"/>
              </a:buClr>
              <a:buSzPts val="3200"/>
              <a:buNone/>
              <a:defRPr sz="3200">
                <a:solidFill>
                  <a:schemeClr val="lt2"/>
                </a:solidFill>
              </a:defRPr>
            </a:lvl4pPr>
            <a:lvl5pPr lvl="4" rtl="0">
              <a:spcBef>
                <a:spcPts val="0"/>
              </a:spcBef>
              <a:spcAft>
                <a:spcPts val="0"/>
              </a:spcAft>
              <a:buClr>
                <a:schemeClr val="lt2"/>
              </a:buClr>
              <a:buSzPts val="3200"/>
              <a:buNone/>
              <a:defRPr sz="3200">
                <a:solidFill>
                  <a:schemeClr val="lt2"/>
                </a:solidFill>
              </a:defRPr>
            </a:lvl5pPr>
            <a:lvl6pPr lvl="5" rtl="0">
              <a:spcBef>
                <a:spcPts val="0"/>
              </a:spcBef>
              <a:spcAft>
                <a:spcPts val="0"/>
              </a:spcAft>
              <a:buClr>
                <a:schemeClr val="lt2"/>
              </a:buClr>
              <a:buSzPts val="3200"/>
              <a:buNone/>
              <a:defRPr sz="3200">
                <a:solidFill>
                  <a:schemeClr val="lt2"/>
                </a:solidFill>
              </a:defRPr>
            </a:lvl6pPr>
            <a:lvl7pPr lvl="6" rtl="0">
              <a:spcBef>
                <a:spcPts val="0"/>
              </a:spcBef>
              <a:spcAft>
                <a:spcPts val="0"/>
              </a:spcAft>
              <a:buClr>
                <a:schemeClr val="lt2"/>
              </a:buClr>
              <a:buSzPts val="3200"/>
              <a:buNone/>
              <a:defRPr sz="3200">
                <a:solidFill>
                  <a:schemeClr val="lt2"/>
                </a:solidFill>
              </a:defRPr>
            </a:lvl7pPr>
            <a:lvl8pPr lvl="7" rtl="0">
              <a:spcBef>
                <a:spcPts val="0"/>
              </a:spcBef>
              <a:spcAft>
                <a:spcPts val="0"/>
              </a:spcAft>
              <a:buClr>
                <a:schemeClr val="lt2"/>
              </a:buClr>
              <a:buSzPts val="3200"/>
              <a:buNone/>
              <a:defRPr sz="3200">
                <a:solidFill>
                  <a:schemeClr val="lt2"/>
                </a:solidFill>
              </a:defRPr>
            </a:lvl8pPr>
            <a:lvl9pPr lvl="8" rtl="0">
              <a:spcBef>
                <a:spcPts val="0"/>
              </a:spcBef>
              <a:spcAft>
                <a:spcPts val="0"/>
              </a:spcAft>
              <a:buClr>
                <a:schemeClr val="lt2"/>
              </a:buClr>
              <a:buSzPts val="3200"/>
              <a:buNone/>
              <a:defRPr sz="3200">
                <a:solidFill>
                  <a:schemeClr val="lt2"/>
                </a:solidFill>
              </a:defRPr>
            </a:lvl9pPr>
          </a:lstStyle>
          <a:p>
            <a:endParaRPr/>
          </a:p>
        </p:txBody>
      </p:sp>
      <p:sp>
        <p:nvSpPr>
          <p:cNvPr id="68" name="Google Shape;68;p14"/>
          <p:cNvSpPr/>
          <p:nvPr/>
        </p:nvSpPr>
        <p:spPr>
          <a:xfrm rot="-5400000" flipH="1">
            <a:off x="4487250" y="477600"/>
            <a:ext cx="169500" cy="9162300"/>
          </a:xfrm>
          <a:prstGeom prst="rect">
            <a:avLst/>
          </a:prstGeom>
          <a:gradFill>
            <a:gsLst>
              <a:gs pos="0">
                <a:srgbClr val="6930C3"/>
              </a:gs>
              <a:gs pos="100000">
                <a:srgbClr val="00C4FF">
                  <a:alpha val="63921"/>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four columns">
  <p:cSld name="CUSTOM_3_1_4">
    <p:spTree>
      <p:nvGrpSpPr>
        <p:cNvPr id="1" name="Shape 79"/>
        <p:cNvGrpSpPr/>
        <p:nvPr/>
      </p:nvGrpSpPr>
      <p:grpSpPr>
        <a:xfrm>
          <a:off x="0" y="0"/>
          <a:ext cx="0" cy="0"/>
          <a:chOff x="0" y="0"/>
          <a:chExt cx="0" cy="0"/>
        </a:xfrm>
      </p:grpSpPr>
      <p:sp>
        <p:nvSpPr>
          <p:cNvPr id="80" name="Google Shape;80;p18"/>
          <p:cNvSpPr txBox="1">
            <a:spLocks noGrp="1"/>
          </p:cNvSpPr>
          <p:nvPr>
            <p:ph type="subTitle" idx="1"/>
          </p:nvPr>
        </p:nvSpPr>
        <p:spPr>
          <a:xfrm>
            <a:off x="1982025" y="1983575"/>
            <a:ext cx="2372700" cy="371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b="1"/>
            </a:lvl1pPr>
            <a:lvl2pPr lvl="1" rtl="0">
              <a:lnSpc>
                <a:spcPct val="100000"/>
              </a:lnSpc>
              <a:spcBef>
                <a:spcPts val="0"/>
              </a:spcBef>
              <a:spcAft>
                <a:spcPts val="0"/>
              </a:spcAft>
              <a:buNone/>
              <a:defRPr b="1"/>
            </a:lvl2pPr>
            <a:lvl3pPr lvl="2" rtl="0">
              <a:lnSpc>
                <a:spcPct val="100000"/>
              </a:lnSpc>
              <a:spcBef>
                <a:spcPts val="0"/>
              </a:spcBef>
              <a:spcAft>
                <a:spcPts val="0"/>
              </a:spcAft>
              <a:buNone/>
              <a:defRPr b="1"/>
            </a:lvl3pPr>
            <a:lvl4pPr lvl="3" rtl="0">
              <a:lnSpc>
                <a:spcPct val="100000"/>
              </a:lnSpc>
              <a:spcBef>
                <a:spcPts val="0"/>
              </a:spcBef>
              <a:spcAft>
                <a:spcPts val="0"/>
              </a:spcAft>
              <a:buNone/>
              <a:defRPr b="1"/>
            </a:lvl4pPr>
            <a:lvl5pPr lvl="4" rtl="0">
              <a:lnSpc>
                <a:spcPct val="100000"/>
              </a:lnSpc>
              <a:spcBef>
                <a:spcPts val="0"/>
              </a:spcBef>
              <a:spcAft>
                <a:spcPts val="0"/>
              </a:spcAft>
              <a:buNone/>
              <a:defRPr b="1"/>
            </a:lvl5pPr>
            <a:lvl6pPr lvl="5" rtl="0">
              <a:lnSpc>
                <a:spcPct val="100000"/>
              </a:lnSpc>
              <a:spcBef>
                <a:spcPts val="0"/>
              </a:spcBef>
              <a:spcAft>
                <a:spcPts val="0"/>
              </a:spcAft>
              <a:buNone/>
              <a:defRPr b="1"/>
            </a:lvl6pPr>
            <a:lvl7pPr lvl="6" rtl="0">
              <a:lnSpc>
                <a:spcPct val="100000"/>
              </a:lnSpc>
              <a:spcBef>
                <a:spcPts val="0"/>
              </a:spcBef>
              <a:spcAft>
                <a:spcPts val="0"/>
              </a:spcAft>
              <a:buNone/>
              <a:defRPr b="1"/>
            </a:lvl7pPr>
            <a:lvl8pPr lvl="7" rtl="0">
              <a:lnSpc>
                <a:spcPct val="100000"/>
              </a:lnSpc>
              <a:spcBef>
                <a:spcPts val="0"/>
              </a:spcBef>
              <a:spcAft>
                <a:spcPts val="0"/>
              </a:spcAft>
              <a:buNone/>
              <a:defRPr b="1"/>
            </a:lvl8pPr>
            <a:lvl9pPr lvl="8" rtl="0">
              <a:lnSpc>
                <a:spcPct val="100000"/>
              </a:lnSpc>
              <a:spcBef>
                <a:spcPts val="0"/>
              </a:spcBef>
              <a:spcAft>
                <a:spcPts val="0"/>
              </a:spcAft>
              <a:buNone/>
              <a:defRPr b="1"/>
            </a:lvl9pPr>
          </a:lstStyle>
          <a:p>
            <a:endParaRPr/>
          </a:p>
        </p:txBody>
      </p:sp>
      <p:sp>
        <p:nvSpPr>
          <p:cNvPr id="81" name="Google Shape;81;p18"/>
          <p:cNvSpPr txBox="1">
            <a:spLocks noGrp="1"/>
          </p:cNvSpPr>
          <p:nvPr>
            <p:ph type="subTitle" idx="2"/>
          </p:nvPr>
        </p:nvSpPr>
        <p:spPr>
          <a:xfrm>
            <a:off x="1982025" y="2278850"/>
            <a:ext cx="2372700" cy="61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a:endParaRPr/>
          </a:p>
        </p:txBody>
      </p:sp>
      <p:sp>
        <p:nvSpPr>
          <p:cNvPr id="82" name="Google Shape;82;p18"/>
          <p:cNvSpPr txBox="1">
            <a:spLocks noGrp="1"/>
          </p:cNvSpPr>
          <p:nvPr>
            <p:ph type="subTitle" idx="3"/>
          </p:nvPr>
        </p:nvSpPr>
        <p:spPr>
          <a:xfrm>
            <a:off x="6051309" y="1983575"/>
            <a:ext cx="2372700" cy="371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b="1"/>
            </a:lvl1pPr>
            <a:lvl2pPr lvl="1" rtl="0">
              <a:lnSpc>
                <a:spcPct val="100000"/>
              </a:lnSpc>
              <a:spcBef>
                <a:spcPts val="0"/>
              </a:spcBef>
              <a:spcAft>
                <a:spcPts val="0"/>
              </a:spcAft>
              <a:buNone/>
              <a:defRPr b="1"/>
            </a:lvl2pPr>
            <a:lvl3pPr lvl="2" rtl="0">
              <a:lnSpc>
                <a:spcPct val="100000"/>
              </a:lnSpc>
              <a:spcBef>
                <a:spcPts val="0"/>
              </a:spcBef>
              <a:spcAft>
                <a:spcPts val="0"/>
              </a:spcAft>
              <a:buNone/>
              <a:defRPr b="1"/>
            </a:lvl3pPr>
            <a:lvl4pPr lvl="3" rtl="0">
              <a:lnSpc>
                <a:spcPct val="100000"/>
              </a:lnSpc>
              <a:spcBef>
                <a:spcPts val="0"/>
              </a:spcBef>
              <a:spcAft>
                <a:spcPts val="0"/>
              </a:spcAft>
              <a:buNone/>
              <a:defRPr b="1"/>
            </a:lvl4pPr>
            <a:lvl5pPr lvl="4" rtl="0">
              <a:lnSpc>
                <a:spcPct val="100000"/>
              </a:lnSpc>
              <a:spcBef>
                <a:spcPts val="0"/>
              </a:spcBef>
              <a:spcAft>
                <a:spcPts val="0"/>
              </a:spcAft>
              <a:buNone/>
              <a:defRPr b="1"/>
            </a:lvl5pPr>
            <a:lvl6pPr lvl="5" rtl="0">
              <a:lnSpc>
                <a:spcPct val="100000"/>
              </a:lnSpc>
              <a:spcBef>
                <a:spcPts val="0"/>
              </a:spcBef>
              <a:spcAft>
                <a:spcPts val="0"/>
              </a:spcAft>
              <a:buNone/>
              <a:defRPr b="1"/>
            </a:lvl6pPr>
            <a:lvl7pPr lvl="6" rtl="0">
              <a:lnSpc>
                <a:spcPct val="100000"/>
              </a:lnSpc>
              <a:spcBef>
                <a:spcPts val="0"/>
              </a:spcBef>
              <a:spcAft>
                <a:spcPts val="0"/>
              </a:spcAft>
              <a:buNone/>
              <a:defRPr b="1"/>
            </a:lvl7pPr>
            <a:lvl8pPr lvl="7" rtl="0">
              <a:lnSpc>
                <a:spcPct val="100000"/>
              </a:lnSpc>
              <a:spcBef>
                <a:spcPts val="0"/>
              </a:spcBef>
              <a:spcAft>
                <a:spcPts val="0"/>
              </a:spcAft>
              <a:buNone/>
              <a:defRPr b="1"/>
            </a:lvl8pPr>
            <a:lvl9pPr lvl="8" rtl="0">
              <a:lnSpc>
                <a:spcPct val="100000"/>
              </a:lnSpc>
              <a:spcBef>
                <a:spcPts val="0"/>
              </a:spcBef>
              <a:spcAft>
                <a:spcPts val="0"/>
              </a:spcAft>
              <a:buNone/>
              <a:defRPr b="1"/>
            </a:lvl9pPr>
          </a:lstStyle>
          <a:p>
            <a:endParaRPr/>
          </a:p>
        </p:txBody>
      </p:sp>
      <p:sp>
        <p:nvSpPr>
          <p:cNvPr id="83" name="Google Shape;83;p18"/>
          <p:cNvSpPr txBox="1">
            <a:spLocks noGrp="1"/>
          </p:cNvSpPr>
          <p:nvPr>
            <p:ph type="subTitle" idx="4"/>
          </p:nvPr>
        </p:nvSpPr>
        <p:spPr>
          <a:xfrm>
            <a:off x="6051309" y="2278850"/>
            <a:ext cx="2372700" cy="61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a:endParaRPr/>
          </a:p>
        </p:txBody>
      </p:sp>
      <p:sp>
        <p:nvSpPr>
          <p:cNvPr id="84" name="Google Shape;84;p18"/>
          <p:cNvSpPr txBox="1">
            <a:spLocks noGrp="1"/>
          </p:cNvSpPr>
          <p:nvPr>
            <p:ph type="subTitle" idx="5"/>
          </p:nvPr>
        </p:nvSpPr>
        <p:spPr>
          <a:xfrm>
            <a:off x="1982025" y="3327929"/>
            <a:ext cx="2372700" cy="371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b="1"/>
            </a:lvl1pPr>
            <a:lvl2pPr lvl="1" rtl="0">
              <a:lnSpc>
                <a:spcPct val="100000"/>
              </a:lnSpc>
              <a:spcBef>
                <a:spcPts val="0"/>
              </a:spcBef>
              <a:spcAft>
                <a:spcPts val="0"/>
              </a:spcAft>
              <a:buNone/>
              <a:defRPr b="1"/>
            </a:lvl2pPr>
            <a:lvl3pPr lvl="2" rtl="0">
              <a:lnSpc>
                <a:spcPct val="100000"/>
              </a:lnSpc>
              <a:spcBef>
                <a:spcPts val="0"/>
              </a:spcBef>
              <a:spcAft>
                <a:spcPts val="0"/>
              </a:spcAft>
              <a:buNone/>
              <a:defRPr b="1"/>
            </a:lvl3pPr>
            <a:lvl4pPr lvl="3" rtl="0">
              <a:lnSpc>
                <a:spcPct val="100000"/>
              </a:lnSpc>
              <a:spcBef>
                <a:spcPts val="0"/>
              </a:spcBef>
              <a:spcAft>
                <a:spcPts val="0"/>
              </a:spcAft>
              <a:buNone/>
              <a:defRPr b="1"/>
            </a:lvl4pPr>
            <a:lvl5pPr lvl="4" rtl="0">
              <a:lnSpc>
                <a:spcPct val="100000"/>
              </a:lnSpc>
              <a:spcBef>
                <a:spcPts val="0"/>
              </a:spcBef>
              <a:spcAft>
                <a:spcPts val="0"/>
              </a:spcAft>
              <a:buNone/>
              <a:defRPr b="1"/>
            </a:lvl5pPr>
            <a:lvl6pPr lvl="5" rtl="0">
              <a:lnSpc>
                <a:spcPct val="100000"/>
              </a:lnSpc>
              <a:spcBef>
                <a:spcPts val="0"/>
              </a:spcBef>
              <a:spcAft>
                <a:spcPts val="0"/>
              </a:spcAft>
              <a:buNone/>
              <a:defRPr b="1"/>
            </a:lvl6pPr>
            <a:lvl7pPr lvl="6" rtl="0">
              <a:lnSpc>
                <a:spcPct val="100000"/>
              </a:lnSpc>
              <a:spcBef>
                <a:spcPts val="0"/>
              </a:spcBef>
              <a:spcAft>
                <a:spcPts val="0"/>
              </a:spcAft>
              <a:buNone/>
              <a:defRPr b="1"/>
            </a:lvl7pPr>
            <a:lvl8pPr lvl="7" rtl="0">
              <a:lnSpc>
                <a:spcPct val="100000"/>
              </a:lnSpc>
              <a:spcBef>
                <a:spcPts val="0"/>
              </a:spcBef>
              <a:spcAft>
                <a:spcPts val="0"/>
              </a:spcAft>
              <a:buNone/>
              <a:defRPr b="1"/>
            </a:lvl8pPr>
            <a:lvl9pPr lvl="8" rtl="0">
              <a:lnSpc>
                <a:spcPct val="100000"/>
              </a:lnSpc>
              <a:spcBef>
                <a:spcPts val="0"/>
              </a:spcBef>
              <a:spcAft>
                <a:spcPts val="0"/>
              </a:spcAft>
              <a:buNone/>
              <a:defRPr b="1"/>
            </a:lvl9pPr>
          </a:lstStyle>
          <a:p>
            <a:endParaRPr/>
          </a:p>
        </p:txBody>
      </p:sp>
      <p:sp>
        <p:nvSpPr>
          <p:cNvPr id="85" name="Google Shape;85;p18"/>
          <p:cNvSpPr txBox="1">
            <a:spLocks noGrp="1"/>
          </p:cNvSpPr>
          <p:nvPr>
            <p:ph type="subTitle" idx="6"/>
          </p:nvPr>
        </p:nvSpPr>
        <p:spPr>
          <a:xfrm>
            <a:off x="1982025" y="3623204"/>
            <a:ext cx="2372700" cy="61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a:endParaRPr/>
          </a:p>
        </p:txBody>
      </p:sp>
      <p:sp>
        <p:nvSpPr>
          <p:cNvPr id="86" name="Google Shape;86;p18"/>
          <p:cNvSpPr txBox="1">
            <a:spLocks noGrp="1"/>
          </p:cNvSpPr>
          <p:nvPr>
            <p:ph type="subTitle" idx="7"/>
          </p:nvPr>
        </p:nvSpPr>
        <p:spPr>
          <a:xfrm>
            <a:off x="6051309" y="3327929"/>
            <a:ext cx="2372700" cy="371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b="1"/>
            </a:lvl1pPr>
            <a:lvl2pPr lvl="1" rtl="0">
              <a:lnSpc>
                <a:spcPct val="100000"/>
              </a:lnSpc>
              <a:spcBef>
                <a:spcPts val="0"/>
              </a:spcBef>
              <a:spcAft>
                <a:spcPts val="0"/>
              </a:spcAft>
              <a:buNone/>
              <a:defRPr b="1"/>
            </a:lvl2pPr>
            <a:lvl3pPr lvl="2" rtl="0">
              <a:lnSpc>
                <a:spcPct val="100000"/>
              </a:lnSpc>
              <a:spcBef>
                <a:spcPts val="0"/>
              </a:spcBef>
              <a:spcAft>
                <a:spcPts val="0"/>
              </a:spcAft>
              <a:buNone/>
              <a:defRPr b="1"/>
            </a:lvl3pPr>
            <a:lvl4pPr lvl="3" rtl="0">
              <a:lnSpc>
                <a:spcPct val="100000"/>
              </a:lnSpc>
              <a:spcBef>
                <a:spcPts val="0"/>
              </a:spcBef>
              <a:spcAft>
                <a:spcPts val="0"/>
              </a:spcAft>
              <a:buNone/>
              <a:defRPr b="1"/>
            </a:lvl4pPr>
            <a:lvl5pPr lvl="4" rtl="0">
              <a:lnSpc>
                <a:spcPct val="100000"/>
              </a:lnSpc>
              <a:spcBef>
                <a:spcPts val="0"/>
              </a:spcBef>
              <a:spcAft>
                <a:spcPts val="0"/>
              </a:spcAft>
              <a:buNone/>
              <a:defRPr b="1"/>
            </a:lvl5pPr>
            <a:lvl6pPr lvl="5" rtl="0">
              <a:lnSpc>
                <a:spcPct val="100000"/>
              </a:lnSpc>
              <a:spcBef>
                <a:spcPts val="0"/>
              </a:spcBef>
              <a:spcAft>
                <a:spcPts val="0"/>
              </a:spcAft>
              <a:buNone/>
              <a:defRPr b="1"/>
            </a:lvl6pPr>
            <a:lvl7pPr lvl="6" rtl="0">
              <a:lnSpc>
                <a:spcPct val="100000"/>
              </a:lnSpc>
              <a:spcBef>
                <a:spcPts val="0"/>
              </a:spcBef>
              <a:spcAft>
                <a:spcPts val="0"/>
              </a:spcAft>
              <a:buNone/>
              <a:defRPr b="1"/>
            </a:lvl7pPr>
            <a:lvl8pPr lvl="7" rtl="0">
              <a:lnSpc>
                <a:spcPct val="100000"/>
              </a:lnSpc>
              <a:spcBef>
                <a:spcPts val="0"/>
              </a:spcBef>
              <a:spcAft>
                <a:spcPts val="0"/>
              </a:spcAft>
              <a:buNone/>
              <a:defRPr b="1"/>
            </a:lvl8pPr>
            <a:lvl9pPr lvl="8" rtl="0">
              <a:lnSpc>
                <a:spcPct val="100000"/>
              </a:lnSpc>
              <a:spcBef>
                <a:spcPts val="0"/>
              </a:spcBef>
              <a:spcAft>
                <a:spcPts val="0"/>
              </a:spcAft>
              <a:buNone/>
              <a:defRPr b="1"/>
            </a:lvl9pPr>
          </a:lstStyle>
          <a:p>
            <a:endParaRPr/>
          </a:p>
        </p:txBody>
      </p:sp>
      <p:sp>
        <p:nvSpPr>
          <p:cNvPr id="87" name="Google Shape;87;p18"/>
          <p:cNvSpPr txBox="1">
            <a:spLocks noGrp="1"/>
          </p:cNvSpPr>
          <p:nvPr>
            <p:ph type="subTitle" idx="8"/>
          </p:nvPr>
        </p:nvSpPr>
        <p:spPr>
          <a:xfrm>
            <a:off x="6051309" y="3623204"/>
            <a:ext cx="2372700" cy="61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a:endParaRPr/>
          </a:p>
        </p:txBody>
      </p:sp>
      <p:sp>
        <p:nvSpPr>
          <p:cNvPr id="88" name="Google Shape;88;p18"/>
          <p:cNvSpPr txBox="1">
            <a:spLocks noGrp="1"/>
          </p:cNvSpPr>
          <p:nvPr>
            <p:ph type="title"/>
          </p:nvPr>
        </p:nvSpPr>
        <p:spPr>
          <a:xfrm>
            <a:off x="720000" y="387600"/>
            <a:ext cx="7704000" cy="6126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Font typeface="Palanquin Dark"/>
              <a:buNone/>
              <a:defRPr>
                <a:latin typeface="Palanquin Dark"/>
                <a:ea typeface="Palanquin Dark"/>
                <a:cs typeface="Palanquin Dark"/>
                <a:sym typeface="Palanquin Dark"/>
              </a:defRPr>
            </a:lvl2pPr>
            <a:lvl3pPr lvl="2" rtl="0">
              <a:spcBef>
                <a:spcPts val="0"/>
              </a:spcBef>
              <a:spcAft>
                <a:spcPts val="0"/>
              </a:spcAft>
              <a:buSzPts val="3200"/>
              <a:buFont typeface="Palanquin Dark"/>
              <a:buNone/>
              <a:defRPr>
                <a:latin typeface="Palanquin Dark"/>
                <a:ea typeface="Palanquin Dark"/>
                <a:cs typeface="Palanquin Dark"/>
                <a:sym typeface="Palanquin Dark"/>
              </a:defRPr>
            </a:lvl3pPr>
            <a:lvl4pPr lvl="3" rtl="0">
              <a:spcBef>
                <a:spcPts val="0"/>
              </a:spcBef>
              <a:spcAft>
                <a:spcPts val="0"/>
              </a:spcAft>
              <a:buSzPts val="3200"/>
              <a:buFont typeface="Palanquin Dark"/>
              <a:buNone/>
              <a:defRPr>
                <a:latin typeface="Palanquin Dark"/>
                <a:ea typeface="Palanquin Dark"/>
                <a:cs typeface="Palanquin Dark"/>
                <a:sym typeface="Palanquin Dark"/>
              </a:defRPr>
            </a:lvl4pPr>
            <a:lvl5pPr lvl="4" rtl="0">
              <a:spcBef>
                <a:spcPts val="0"/>
              </a:spcBef>
              <a:spcAft>
                <a:spcPts val="0"/>
              </a:spcAft>
              <a:buSzPts val="3200"/>
              <a:buFont typeface="Palanquin Dark"/>
              <a:buNone/>
              <a:defRPr>
                <a:latin typeface="Palanquin Dark"/>
                <a:ea typeface="Palanquin Dark"/>
                <a:cs typeface="Palanquin Dark"/>
                <a:sym typeface="Palanquin Dark"/>
              </a:defRPr>
            </a:lvl5pPr>
            <a:lvl6pPr lvl="5" rtl="0">
              <a:spcBef>
                <a:spcPts val="0"/>
              </a:spcBef>
              <a:spcAft>
                <a:spcPts val="0"/>
              </a:spcAft>
              <a:buSzPts val="3200"/>
              <a:buFont typeface="Palanquin Dark"/>
              <a:buNone/>
              <a:defRPr>
                <a:latin typeface="Palanquin Dark"/>
                <a:ea typeface="Palanquin Dark"/>
                <a:cs typeface="Palanquin Dark"/>
                <a:sym typeface="Palanquin Dark"/>
              </a:defRPr>
            </a:lvl6pPr>
            <a:lvl7pPr lvl="6" rtl="0">
              <a:spcBef>
                <a:spcPts val="0"/>
              </a:spcBef>
              <a:spcAft>
                <a:spcPts val="0"/>
              </a:spcAft>
              <a:buSzPts val="3200"/>
              <a:buFont typeface="Palanquin Dark"/>
              <a:buNone/>
              <a:defRPr>
                <a:latin typeface="Palanquin Dark"/>
                <a:ea typeface="Palanquin Dark"/>
                <a:cs typeface="Palanquin Dark"/>
                <a:sym typeface="Palanquin Dark"/>
              </a:defRPr>
            </a:lvl7pPr>
            <a:lvl8pPr lvl="7" rtl="0">
              <a:spcBef>
                <a:spcPts val="0"/>
              </a:spcBef>
              <a:spcAft>
                <a:spcPts val="0"/>
              </a:spcAft>
              <a:buSzPts val="3200"/>
              <a:buFont typeface="Palanquin Dark"/>
              <a:buNone/>
              <a:defRPr>
                <a:latin typeface="Palanquin Dark"/>
                <a:ea typeface="Palanquin Dark"/>
                <a:cs typeface="Palanquin Dark"/>
                <a:sym typeface="Palanquin Dark"/>
              </a:defRPr>
            </a:lvl8pPr>
            <a:lvl9pPr lvl="8" rtl="0">
              <a:spcBef>
                <a:spcPts val="0"/>
              </a:spcBef>
              <a:spcAft>
                <a:spcPts val="0"/>
              </a:spcAft>
              <a:buSzPts val="3200"/>
              <a:buFont typeface="Palanquin Dark"/>
              <a:buNone/>
              <a:defRPr>
                <a:latin typeface="Palanquin Dark"/>
                <a:ea typeface="Palanquin Dark"/>
                <a:cs typeface="Palanquin Dark"/>
                <a:sym typeface="Palanquin Dark"/>
              </a:defRPr>
            </a:lvl9pPr>
          </a:lstStyle>
          <a:p>
            <a:endParaRPr/>
          </a:p>
        </p:txBody>
      </p:sp>
      <p:sp>
        <p:nvSpPr>
          <p:cNvPr id="89" name="Google Shape;89;p18"/>
          <p:cNvSpPr/>
          <p:nvPr/>
        </p:nvSpPr>
        <p:spPr>
          <a:xfrm rot="5400000">
            <a:off x="4487250" y="477600"/>
            <a:ext cx="169500" cy="9162300"/>
          </a:xfrm>
          <a:prstGeom prst="rect">
            <a:avLst/>
          </a:prstGeom>
          <a:gradFill>
            <a:gsLst>
              <a:gs pos="0">
                <a:srgbClr val="6930C3"/>
              </a:gs>
              <a:gs pos="100000">
                <a:srgbClr val="00C4FF">
                  <a:alpha val="63921"/>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1">
  <p:cSld name="CUSTOM_10">
    <p:spTree>
      <p:nvGrpSpPr>
        <p:cNvPr id="1" name="Shape 117"/>
        <p:cNvGrpSpPr/>
        <p:nvPr/>
      </p:nvGrpSpPr>
      <p:grpSpPr>
        <a:xfrm>
          <a:off x="0" y="0"/>
          <a:ext cx="0" cy="0"/>
          <a:chOff x="0" y="0"/>
          <a:chExt cx="0" cy="0"/>
        </a:xfrm>
      </p:grpSpPr>
      <p:sp>
        <p:nvSpPr>
          <p:cNvPr id="118" name="Google Shape;118;p22"/>
          <p:cNvSpPr txBox="1">
            <a:spLocks noGrp="1"/>
          </p:cNvSpPr>
          <p:nvPr>
            <p:ph type="subTitle" idx="1"/>
          </p:nvPr>
        </p:nvSpPr>
        <p:spPr>
          <a:xfrm>
            <a:off x="5086940" y="2776472"/>
            <a:ext cx="3330300" cy="1356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19" name="Google Shape;119;p22"/>
          <p:cNvSpPr txBox="1">
            <a:spLocks noGrp="1"/>
          </p:cNvSpPr>
          <p:nvPr>
            <p:ph type="title"/>
          </p:nvPr>
        </p:nvSpPr>
        <p:spPr>
          <a:xfrm>
            <a:off x="5086940" y="1691155"/>
            <a:ext cx="3330300" cy="1128300"/>
          </a:xfrm>
          <a:prstGeom prst="rect">
            <a:avLst/>
          </a:prstGeom>
          <a:noFill/>
        </p:spPr>
        <p:txBody>
          <a:bodyPr spcFirstLastPara="1" wrap="square" lIns="91425" tIns="91425" rIns="91425" bIns="91425" anchor="t" anchorCtr="0">
            <a:noAutofit/>
          </a:bodyPr>
          <a:lstStyle>
            <a:lvl1pPr lvl="0" rtl="0">
              <a:lnSpc>
                <a:spcPct val="90000"/>
              </a:lnSpc>
              <a:spcBef>
                <a:spcPts val="0"/>
              </a:spcBef>
              <a:spcAft>
                <a:spcPts val="0"/>
              </a:spcAft>
              <a:buSzPts val="3200"/>
              <a:buNone/>
              <a:defRPr/>
            </a:lvl1pPr>
            <a:lvl2pPr lvl="1" rtl="0">
              <a:spcBef>
                <a:spcPts val="0"/>
              </a:spcBef>
              <a:spcAft>
                <a:spcPts val="0"/>
              </a:spcAft>
              <a:buSzPts val="3200"/>
              <a:buFont typeface="Palanquin Dark"/>
              <a:buNone/>
              <a:defRPr>
                <a:latin typeface="Palanquin Dark"/>
                <a:ea typeface="Palanquin Dark"/>
                <a:cs typeface="Palanquin Dark"/>
                <a:sym typeface="Palanquin Dark"/>
              </a:defRPr>
            </a:lvl2pPr>
            <a:lvl3pPr lvl="2" rtl="0">
              <a:spcBef>
                <a:spcPts val="0"/>
              </a:spcBef>
              <a:spcAft>
                <a:spcPts val="0"/>
              </a:spcAft>
              <a:buSzPts val="3200"/>
              <a:buFont typeface="Palanquin Dark"/>
              <a:buNone/>
              <a:defRPr>
                <a:latin typeface="Palanquin Dark"/>
                <a:ea typeface="Palanquin Dark"/>
                <a:cs typeface="Palanquin Dark"/>
                <a:sym typeface="Palanquin Dark"/>
              </a:defRPr>
            </a:lvl3pPr>
            <a:lvl4pPr lvl="3" rtl="0">
              <a:spcBef>
                <a:spcPts val="0"/>
              </a:spcBef>
              <a:spcAft>
                <a:spcPts val="0"/>
              </a:spcAft>
              <a:buSzPts val="3200"/>
              <a:buFont typeface="Palanquin Dark"/>
              <a:buNone/>
              <a:defRPr>
                <a:latin typeface="Palanquin Dark"/>
                <a:ea typeface="Palanquin Dark"/>
                <a:cs typeface="Palanquin Dark"/>
                <a:sym typeface="Palanquin Dark"/>
              </a:defRPr>
            </a:lvl4pPr>
            <a:lvl5pPr lvl="4" rtl="0">
              <a:spcBef>
                <a:spcPts val="0"/>
              </a:spcBef>
              <a:spcAft>
                <a:spcPts val="0"/>
              </a:spcAft>
              <a:buSzPts val="3200"/>
              <a:buFont typeface="Palanquin Dark"/>
              <a:buNone/>
              <a:defRPr>
                <a:latin typeface="Palanquin Dark"/>
                <a:ea typeface="Palanquin Dark"/>
                <a:cs typeface="Palanquin Dark"/>
                <a:sym typeface="Palanquin Dark"/>
              </a:defRPr>
            </a:lvl5pPr>
            <a:lvl6pPr lvl="5" rtl="0">
              <a:spcBef>
                <a:spcPts val="0"/>
              </a:spcBef>
              <a:spcAft>
                <a:spcPts val="0"/>
              </a:spcAft>
              <a:buSzPts val="3200"/>
              <a:buFont typeface="Palanquin Dark"/>
              <a:buNone/>
              <a:defRPr>
                <a:latin typeface="Palanquin Dark"/>
                <a:ea typeface="Palanquin Dark"/>
                <a:cs typeface="Palanquin Dark"/>
                <a:sym typeface="Palanquin Dark"/>
              </a:defRPr>
            </a:lvl6pPr>
            <a:lvl7pPr lvl="6" rtl="0">
              <a:spcBef>
                <a:spcPts val="0"/>
              </a:spcBef>
              <a:spcAft>
                <a:spcPts val="0"/>
              </a:spcAft>
              <a:buSzPts val="3200"/>
              <a:buFont typeface="Palanquin Dark"/>
              <a:buNone/>
              <a:defRPr>
                <a:latin typeface="Palanquin Dark"/>
                <a:ea typeface="Palanquin Dark"/>
                <a:cs typeface="Palanquin Dark"/>
                <a:sym typeface="Palanquin Dark"/>
              </a:defRPr>
            </a:lvl7pPr>
            <a:lvl8pPr lvl="7" rtl="0">
              <a:spcBef>
                <a:spcPts val="0"/>
              </a:spcBef>
              <a:spcAft>
                <a:spcPts val="0"/>
              </a:spcAft>
              <a:buSzPts val="3200"/>
              <a:buFont typeface="Palanquin Dark"/>
              <a:buNone/>
              <a:defRPr>
                <a:latin typeface="Palanquin Dark"/>
                <a:ea typeface="Palanquin Dark"/>
                <a:cs typeface="Palanquin Dark"/>
                <a:sym typeface="Palanquin Dark"/>
              </a:defRPr>
            </a:lvl8pPr>
            <a:lvl9pPr lvl="8" rtl="0">
              <a:spcBef>
                <a:spcPts val="0"/>
              </a:spcBef>
              <a:spcAft>
                <a:spcPts val="0"/>
              </a:spcAft>
              <a:buSzPts val="3200"/>
              <a:buFont typeface="Palanquin Dark"/>
              <a:buNone/>
              <a:defRPr>
                <a:latin typeface="Palanquin Dark"/>
                <a:ea typeface="Palanquin Dark"/>
                <a:cs typeface="Palanquin Dark"/>
                <a:sym typeface="Palanquin Dark"/>
              </a:defRPr>
            </a:lvl9pPr>
          </a:lstStyle>
          <a:p>
            <a:endParaRPr/>
          </a:p>
        </p:txBody>
      </p:sp>
      <p:sp>
        <p:nvSpPr>
          <p:cNvPr id="120" name="Google Shape;120;p22"/>
          <p:cNvSpPr/>
          <p:nvPr/>
        </p:nvSpPr>
        <p:spPr>
          <a:xfrm rot="5400000">
            <a:off x="4487250" y="477600"/>
            <a:ext cx="169500" cy="9162300"/>
          </a:xfrm>
          <a:prstGeom prst="rect">
            <a:avLst/>
          </a:prstGeom>
          <a:gradFill>
            <a:gsLst>
              <a:gs pos="0">
                <a:srgbClr val="6930C3"/>
              </a:gs>
              <a:gs pos="100000">
                <a:srgbClr val="00C4FF">
                  <a:alpha val="63921"/>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ne column 2">
  <p:cSld name="CUSTOM_11">
    <p:spTree>
      <p:nvGrpSpPr>
        <p:cNvPr id="1" name="Shape 121"/>
        <p:cNvGrpSpPr/>
        <p:nvPr/>
      </p:nvGrpSpPr>
      <p:grpSpPr>
        <a:xfrm>
          <a:off x="0" y="0"/>
          <a:ext cx="0" cy="0"/>
          <a:chOff x="0" y="0"/>
          <a:chExt cx="0" cy="0"/>
        </a:xfrm>
      </p:grpSpPr>
      <p:sp>
        <p:nvSpPr>
          <p:cNvPr id="122" name="Google Shape;122;p23"/>
          <p:cNvSpPr txBox="1">
            <a:spLocks noGrp="1"/>
          </p:cNvSpPr>
          <p:nvPr>
            <p:ph type="subTitle" idx="1"/>
          </p:nvPr>
        </p:nvSpPr>
        <p:spPr>
          <a:xfrm>
            <a:off x="720000" y="2776472"/>
            <a:ext cx="3330300" cy="1356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23" name="Google Shape;123;p23"/>
          <p:cNvSpPr txBox="1">
            <a:spLocks noGrp="1"/>
          </p:cNvSpPr>
          <p:nvPr>
            <p:ph type="title"/>
          </p:nvPr>
        </p:nvSpPr>
        <p:spPr>
          <a:xfrm>
            <a:off x="720000" y="1691155"/>
            <a:ext cx="3330300" cy="1128300"/>
          </a:xfrm>
          <a:prstGeom prst="rect">
            <a:avLst/>
          </a:prstGeom>
          <a:noFill/>
        </p:spPr>
        <p:txBody>
          <a:bodyPr spcFirstLastPara="1" wrap="square" lIns="91425" tIns="91425" rIns="91425" bIns="91425" anchor="t" anchorCtr="0">
            <a:noAutofit/>
          </a:bodyPr>
          <a:lstStyle>
            <a:lvl1pPr lvl="0" rtl="0">
              <a:lnSpc>
                <a:spcPct val="90000"/>
              </a:lnSpc>
              <a:spcBef>
                <a:spcPts val="0"/>
              </a:spcBef>
              <a:spcAft>
                <a:spcPts val="0"/>
              </a:spcAft>
              <a:buSzPts val="3200"/>
              <a:buNone/>
              <a:defRPr/>
            </a:lvl1pPr>
            <a:lvl2pPr lvl="1" rtl="0">
              <a:spcBef>
                <a:spcPts val="0"/>
              </a:spcBef>
              <a:spcAft>
                <a:spcPts val="0"/>
              </a:spcAft>
              <a:buSzPts val="3200"/>
              <a:buFont typeface="Palanquin Dark"/>
              <a:buNone/>
              <a:defRPr>
                <a:latin typeface="Palanquin Dark"/>
                <a:ea typeface="Palanquin Dark"/>
                <a:cs typeface="Palanquin Dark"/>
                <a:sym typeface="Palanquin Dark"/>
              </a:defRPr>
            </a:lvl2pPr>
            <a:lvl3pPr lvl="2" rtl="0">
              <a:spcBef>
                <a:spcPts val="0"/>
              </a:spcBef>
              <a:spcAft>
                <a:spcPts val="0"/>
              </a:spcAft>
              <a:buSzPts val="3200"/>
              <a:buFont typeface="Palanquin Dark"/>
              <a:buNone/>
              <a:defRPr>
                <a:latin typeface="Palanquin Dark"/>
                <a:ea typeface="Palanquin Dark"/>
                <a:cs typeface="Palanquin Dark"/>
                <a:sym typeface="Palanquin Dark"/>
              </a:defRPr>
            </a:lvl3pPr>
            <a:lvl4pPr lvl="3" rtl="0">
              <a:spcBef>
                <a:spcPts val="0"/>
              </a:spcBef>
              <a:spcAft>
                <a:spcPts val="0"/>
              </a:spcAft>
              <a:buSzPts val="3200"/>
              <a:buFont typeface="Palanquin Dark"/>
              <a:buNone/>
              <a:defRPr>
                <a:latin typeface="Palanquin Dark"/>
                <a:ea typeface="Palanquin Dark"/>
                <a:cs typeface="Palanquin Dark"/>
                <a:sym typeface="Palanquin Dark"/>
              </a:defRPr>
            </a:lvl4pPr>
            <a:lvl5pPr lvl="4" rtl="0">
              <a:spcBef>
                <a:spcPts val="0"/>
              </a:spcBef>
              <a:spcAft>
                <a:spcPts val="0"/>
              </a:spcAft>
              <a:buSzPts val="3200"/>
              <a:buFont typeface="Palanquin Dark"/>
              <a:buNone/>
              <a:defRPr>
                <a:latin typeface="Palanquin Dark"/>
                <a:ea typeface="Palanquin Dark"/>
                <a:cs typeface="Palanquin Dark"/>
                <a:sym typeface="Palanquin Dark"/>
              </a:defRPr>
            </a:lvl5pPr>
            <a:lvl6pPr lvl="5" rtl="0">
              <a:spcBef>
                <a:spcPts val="0"/>
              </a:spcBef>
              <a:spcAft>
                <a:spcPts val="0"/>
              </a:spcAft>
              <a:buSzPts val="3200"/>
              <a:buFont typeface="Palanquin Dark"/>
              <a:buNone/>
              <a:defRPr>
                <a:latin typeface="Palanquin Dark"/>
                <a:ea typeface="Palanquin Dark"/>
                <a:cs typeface="Palanquin Dark"/>
                <a:sym typeface="Palanquin Dark"/>
              </a:defRPr>
            </a:lvl6pPr>
            <a:lvl7pPr lvl="6" rtl="0">
              <a:spcBef>
                <a:spcPts val="0"/>
              </a:spcBef>
              <a:spcAft>
                <a:spcPts val="0"/>
              </a:spcAft>
              <a:buSzPts val="3200"/>
              <a:buFont typeface="Palanquin Dark"/>
              <a:buNone/>
              <a:defRPr>
                <a:latin typeface="Palanquin Dark"/>
                <a:ea typeface="Palanquin Dark"/>
                <a:cs typeface="Palanquin Dark"/>
                <a:sym typeface="Palanquin Dark"/>
              </a:defRPr>
            </a:lvl7pPr>
            <a:lvl8pPr lvl="7" rtl="0">
              <a:spcBef>
                <a:spcPts val="0"/>
              </a:spcBef>
              <a:spcAft>
                <a:spcPts val="0"/>
              </a:spcAft>
              <a:buSzPts val="3200"/>
              <a:buFont typeface="Palanquin Dark"/>
              <a:buNone/>
              <a:defRPr>
                <a:latin typeface="Palanquin Dark"/>
                <a:ea typeface="Palanquin Dark"/>
                <a:cs typeface="Palanquin Dark"/>
                <a:sym typeface="Palanquin Dark"/>
              </a:defRPr>
            </a:lvl8pPr>
            <a:lvl9pPr lvl="8" rtl="0">
              <a:spcBef>
                <a:spcPts val="0"/>
              </a:spcBef>
              <a:spcAft>
                <a:spcPts val="0"/>
              </a:spcAft>
              <a:buSzPts val="3200"/>
              <a:buFont typeface="Palanquin Dark"/>
              <a:buNone/>
              <a:defRPr>
                <a:latin typeface="Palanquin Dark"/>
                <a:ea typeface="Palanquin Dark"/>
                <a:cs typeface="Palanquin Dark"/>
                <a:sym typeface="Palanquin Dark"/>
              </a:defRPr>
            </a:lvl9pPr>
          </a:lstStyle>
          <a:p>
            <a:endParaRPr/>
          </a:p>
        </p:txBody>
      </p:sp>
      <p:sp>
        <p:nvSpPr>
          <p:cNvPr id="124" name="Google Shape;124;p23"/>
          <p:cNvSpPr/>
          <p:nvPr/>
        </p:nvSpPr>
        <p:spPr>
          <a:xfrm rot="-5400000" flipH="1">
            <a:off x="4487250" y="477600"/>
            <a:ext cx="169500" cy="9162300"/>
          </a:xfrm>
          <a:prstGeom prst="rect">
            <a:avLst/>
          </a:prstGeom>
          <a:gradFill>
            <a:gsLst>
              <a:gs pos="0">
                <a:srgbClr val="6930C3"/>
              </a:gs>
              <a:gs pos="100000">
                <a:srgbClr val="00C4FF">
                  <a:alpha val="63921"/>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8" name="9Slide.vn - 2019">
            <a:extLst>
              <a:ext uri="{FF2B5EF4-FFF2-40B4-BE49-F238E27FC236}">
                <a16:creationId xmlns:a16="http://schemas.microsoft.com/office/drawing/2014/main" id="{6165A083-5A31-43C4-AB64-9E9FE3EE7BF6}"/>
              </a:ext>
            </a:extLst>
          </p:cNvPr>
          <p:cNvSpPr txBox="1"/>
          <p:nvPr userDrawn="1"/>
        </p:nvSpPr>
        <p:spPr>
          <a:xfrm>
            <a:off x="0" y="-894665"/>
            <a:ext cx="9144000" cy="323165"/>
          </a:xfrm>
          <a:prstGeom prst="rect">
            <a:avLst/>
          </a:prstGeom>
          <a:noFill/>
        </p:spPr>
        <p:txBody>
          <a:bodyPr vert="horz" rtlCol="0">
            <a:spAutoFit/>
          </a:bodyPr>
          <a:lstStyle/>
          <a:p>
            <a:pPr algn="ctr"/>
            <a:r>
              <a:rPr lang="en-US" sz="1500">
                <a:solidFill>
                  <a:srgbClr val="C3C3C3"/>
                </a:solidFill>
              </a:rPr>
              <a:t>www.9slide.vn</a:t>
            </a:r>
          </a:p>
        </p:txBody>
      </p:sp>
      <p:sp>
        <p:nvSpPr>
          <p:cNvPr id="6" name="Google Shape;6;p1"/>
          <p:cNvSpPr txBox="1">
            <a:spLocks noGrp="1"/>
          </p:cNvSpPr>
          <p:nvPr>
            <p:ph type="title"/>
          </p:nvPr>
        </p:nvSpPr>
        <p:spPr>
          <a:xfrm>
            <a:off x="720000" y="387600"/>
            <a:ext cx="77040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2"/>
              </a:buClr>
              <a:buSzPts val="3200"/>
              <a:buFont typeface="Montserrat Black"/>
              <a:buNone/>
              <a:defRPr sz="3200">
                <a:solidFill>
                  <a:schemeClr val="lt2"/>
                </a:solidFill>
                <a:latin typeface="Montserrat Black"/>
                <a:ea typeface="Montserrat Black"/>
                <a:cs typeface="Montserrat Black"/>
                <a:sym typeface="Montserrat Black"/>
              </a:defRPr>
            </a:lvl1pPr>
            <a:lvl2pPr lvl="1" rtl="0">
              <a:spcBef>
                <a:spcPts val="0"/>
              </a:spcBef>
              <a:spcAft>
                <a:spcPts val="0"/>
              </a:spcAft>
              <a:buClr>
                <a:schemeClr val="lt2"/>
              </a:buClr>
              <a:buSzPts val="3200"/>
              <a:buNone/>
              <a:defRPr sz="3200">
                <a:solidFill>
                  <a:schemeClr val="lt2"/>
                </a:solidFill>
              </a:defRPr>
            </a:lvl2pPr>
            <a:lvl3pPr lvl="2" rtl="0">
              <a:spcBef>
                <a:spcPts val="0"/>
              </a:spcBef>
              <a:spcAft>
                <a:spcPts val="0"/>
              </a:spcAft>
              <a:buClr>
                <a:schemeClr val="lt2"/>
              </a:buClr>
              <a:buSzPts val="3200"/>
              <a:buNone/>
              <a:defRPr sz="3200">
                <a:solidFill>
                  <a:schemeClr val="lt2"/>
                </a:solidFill>
              </a:defRPr>
            </a:lvl3pPr>
            <a:lvl4pPr lvl="3" rtl="0">
              <a:spcBef>
                <a:spcPts val="0"/>
              </a:spcBef>
              <a:spcAft>
                <a:spcPts val="0"/>
              </a:spcAft>
              <a:buClr>
                <a:schemeClr val="lt2"/>
              </a:buClr>
              <a:buSzPts val="3200"/>
              <a:buNone/>
              <a:defRPr sz="3200">
                <a:solidFill>
                  <a:schemeClr val="lt2"/>
                </a:solidFill>
              </a:defRPr>
            </a:lvl4pPr>
            <a:lvl5pPr lvl="4" rtl="0">
              <a:spcBef>
                <a:spcPts val="0"/>
              </a:spcBef>
              <a:spcAft>
                <a:spcPts val="0"/>
              </a:spcAft>
              <a:buClr>
                <a:schemeClr val="lt2"/>
              </a:buClr>
              <a:buSzPts val="3200"/>
              <a:buNone/>
              <a:defRPr sz="3200">
                <a:solidFill>
                  <a:schemeClr val="lt2"/>
                </a:solidFill>
              </a:defRPr>
            </a:lvl5pPr>
            <a:lvl6pPr lvl="5" rtl="0">
              <a:spcBef>
                <a:spcPts val="0"/>
              </a:spcBef>
              <a:spcAft>
                <a:spcPts val="0"/>
              </a:spcAft>
              <a:buClr>
                <a:schemeClr val="lt2"/>
              </a:buClr>
              <a:buSzPts val="3200"/>
              <a:buNone/>
              <a:defRPr sz="3200">
                <a:solidFill>
                  <a:schemeClr val="lt2"/>
                </a:solidFill>
              </a:defRPr>
            </a:lvl6pPr>
            <a:lvl7pPr lvl="6" rtl="0">
              <a:spcBef>
                <a:spcPts val="0"/>
              </a:spcBef>
              <a:spcAft>
                <a:spcPts val="0"/>
              </a:spcAft>
              <a:buClr>
                <a:schemeClr val="lt2"/>
              </a:buClr>
              <a:buSzPts val="3200"/>
              <a:buNone/>
              <a:defRPr sz="3200">
                <a:solidFill>
                  <a:schemeClr val="lt2"/>
                </a:solidFill>
              </a:defRPr>
            </a:lvl7pPr>
            <a:lvl8pPr lvl="7" rtl="0">
              <a:spcBef>
                <a:spcPts val="0"/>
              </a:spcBef>
              <a:spcAft>
                <a:spcPts val="0"/>
              </a:spcAft>
              <a:buClr>
                <a:schemeClr val="lt2"/>
              </a:buClr>
              <a:buSzPts val="3200"/>
              <a:buNone/>
              <a:defRPr sz="3200">
                <a:solidFill>
                  <a:schemeClr val="lt2"/>
                </a:solidFill>
              </a:defRPr>
            </a:lvl8pPr>
            <a:lvl9pPr lvl="8" rtl="0">
              <a:spcBef>
                <a:spcPts val="0"/>
              </a:spcBef>
              <a:spcAft>
                <a:spcPts val="0"/>
              </a:spcAft>
              <a:buClr>
                <a:schemeClr val="lt2"/>
              </a:buClr>
              <a:buSzPts val="3200"/>
              <a:buNone/>
              <a:defRPr sz="3200">
                <a:solidFill>
                  <a:schemeClr val="lt2"/>
                </a:solidFill>
              </a:defRPr>
            </a:lvl9pPr>
          </a:lstStyle>
          <a:p>
            <a:endParaRPr/>
          </a:p>
        </p:txBody>
      </p:sp>
      <p:sp>
        <p:nvSpPr>
          <p:cNvPr id="7" name="Google Shape;7;p1"/>
          <p:cNvSpPr txBox="1">
            <a:spLocks noGrp="1"/>
          </p:cNvSpPr>
          <p:nvPr>
            <p:ph type="body" idx="1"/>
          </p:nvPr>
        </p:nvSpPr>
        <p:spPr>
          <a:xfrm>
            <a:off x="720000" y="1300850"/>
            <a:ext cx="7704000" cy="32679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8" r:id="rId4"/>
    <p:sldLayoutId id="2147483659" r:id="rId5"/>
    <p:sldLayoutId id="2147483660" r:id="rId6"/>
    <p:sldLayoutId id="2147483664" r:id="rId7"/>
    <p:sldLayoutId id="2147483668" r:id="rId8"/>
    <p:sldLayoutId id="2147483669" r:id="rId9"/>
    <p:sldLayoutId id="2147483680" r:id="rId10"/>
    <p:sldLayoutId id="2147483681" r:id="rId11"/>
    <p:sldLayoutId id="2147483682" r:id="rId12"/>
    <p:sldLayoutId id="2147483683" r:id="rId13"/>
    <p:sldLayoutId id="2147483684" r:id="rId14"/>
    <p:sldLayoutId id="2147483687" r:id="rId15"/>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accent4">
              <a:lumMod val="50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5.jfif"/><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jpeg"/><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jpeg"/><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jpe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9.png"/><Relationship Id="rId11" Type="http://schemas.openxmlformats.org/officeDocument/2006/relationships/image" Target="../media/image2.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jpeg"/><Relationship Id="rId7" Type="http://schemas.openxmlformats.org/officeDocument/2006/relationships/image" Target="../media/image15.png"/><Relationship Id="rId12"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8.png"/><Relationship Id="rId11" Type="http://schemas.openxmlformats.org/officeDocument/2006/relationships/image" Target="../media/image19.png"/><Relationship Id="rId5" Type="http://schemas.openxmlformats.org/officeDocument/2006/relationships/image" Target="../media/image14.png"/><Relationship Id="rId10" Type="http://schemas.openxmlformats.org/officeDocument/2006/relationships/image" Target="../media/image18.png"/><Relationship Id="rId4" Type="http://schemas.openxmlformats.org/officeDocument/2006/relationships/image" Target="../media/image7.pn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4" name="Picture 13">
            <a:extLst>
              <a:ext uri="{FF2B5EF4-FFF2-40B4-BE49-F238E27FC236}">
                <a16:creationId xmlns:a16="http://schemas.microsoft.com/office/drawing/2014/main" id="{E45D1736-984A-452C-A8B9-088E70254031}"/>
              </a:ext>
            </a:extLst>
          </p:cNvPr>
          <p:cNvPicPr>
            <a:picLocks noChangeAspect="1"/>
          </p:cNvPicPr>
          <p:nvPr/>
        </p:nvPicPr>
        <p:blipFill rotWithShape="1">
          <a:blip r:embed="rId3"/>
          <a:srcRect l="17168" t="8186" r="10877"/>
          <a:stretch/>
        </p:blipFill>
        <p:spPr>
          <a:xfrm>
            <a:off x="4563140" y="-26307"/>
            <a:ext cx="4580860" cy="5162549"/>
          </a:xfrm>
          <a:prstGeom prst="rect">
            <a:avLst/>
          </a:prstGeom>
        </p:spPr>
      </p:pic>
      <p:sp>
        <p:nvSpPr>
          <p:cNvPr id="4" name="Rectangle 3">
            <a:extLst>
              <a:ext uri="{FF2B5EF4-FFF2-40B4-BE49-F238E27FC236}">
                <a16:creationId xmlns:a16="http://schemas.microsoft.com/office/drawing/2014/main" id="{238483E6-8B39-4E46-814E-14EA2A83B2BA}"/>
              </a:ext>
            </a:extLst>
          </p:cNvPr>
          <p:cNvSpPr/>
          <p:nvPr/>
        </p:nvSpPr>
        <p:spPr>
          <a:xfrm>
            <a:off x="4563140" y="0"/>
            <a:ext cx="4580860" cy="5143500"/>
          </a:xfrm>
          <a:prstGeom prst="rect">
            <a:avLst/>
          </a:prstGeom>
          <a:solidFill>
            <a:schemeClr val="accent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Google Shape;168;p32"/>
          <p:cNvSpPr/>
          <p:nvPr/>
        </p:nvSpPr>
        <p:spPr>
          <a:xfrm>
            <a:off x="457200" y="1210617"/>
            <a:ext cx="5544600" cy="2580333"/>
          </a:xfrm>
          <a:prstGeom prst="rect">
            <a:avLst/>
          </a:prstGeom>
          <a:gradFill>
            <a:gsLst>
              <a:gs pos="50000">
                <a:srgbClr val="0A6792"/>
              </a:gs>
              <a:gs pos="0">
                <a:srgbClr val="6930C3">
                  <a:lumMod val="19000"/>
                </a:srgbClr>
              </a:gs>
              <a:gs pos="100000">
                <a:srgbClr val="00C4FF">
                  <a:alpha val="63921"/>
                </a:srgbClr>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2"/>
          <p:cNvSpPr/>
          <p:nvPr/>
        </p:nvSpPr>
        <p:spPr>
          <a:xfrm>
            <a:off x="12812293" y="872774"/>
            <a:ext cx="144983" cy="272315"/>
          </a:xfrm>
          <a:custGeom>
            <a:avLst/>
            <a:gdLst/>
            <a:ahLst/>
            <a:cxnLst/>
            <a:rect l="l" t="t" r="r" b="b"/>
            <a:pathLst>
              <a:path w="739" h="1388" extrusionOk="0">
                <a:moveTo>
                  <a:pt x="36" y="1"/>
                </a:moveTo>
                <a:cubicBezTo>
                  <a:pt x="27" y="1"/>
                  <a:pt x="18" y="7"/>
                  <a:pt x="12" y="18"/>
                </a:cubicBezTo>
                <a:cubicBezTo>
                  <a:pt x="1" y="30"/>
                  <a:pt x="1" y="42"/>
                  <a:pt x="12" y="54"/>
                </a:cubicBezTo>
                <a:cubicBezTo>
                  <a:pt x="405" y="590"/>
                  <a:pt x="679" y="1352"/>
                  <a:pt x="703" y="1364"/>
                </a:cubicBezTo>
                <a:cubicBezTo>
                  <a:pt x="679" y="1388"/>
                  <a:pt x="715" y="1388"/>
                  <a:pt x="727" y="1388"/>
                </a:cubicBezTo>
                <a:cubicBezTo>
                  <a:pt x="739" y="1364"/>
                  <a:pt x="739" y="1352"/>
                  <a:pt x="739" y="1340"/>
                </a:cubicBezTo>
                <a:cubicBezTo>
                  <a:pt x="739" y="1328"/>
                  <a:pt x="453" y="554"/>
                  <a:pt x="60" y="18"/>
                </a:cubicBezTo>
                <a:cubicBezTo>
                  <a:pt x="54" y="7"/>
                  <a:pt x="45" y="1"/>
                  <a:pt x="36" y="1"/>
                </a:cubicBezTo>
                <a:close/>
              </a:path>
            </a:pathLst>
          </a:custGeom>
          <a:solidFill>
            <a:srgbClr val="FEF8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2"/>
          <p:cNvSpPr/>
          <p:nvPr/>
        </p:nvSpPr>
        <p:spPr>
          <a:xfrm>
            <a:off x="12634741" y="984406"/>
            <a:ext cx="165975" cy="226210"/>
          </a:xfrm>
          <a:custGeom>
            <a:avLst/>
            <a:gdLst/>
            <a:ahLst/>
            <a:cxnLst/>
            <a:rect l="l" t="t" r="r" b="b"/>
            <a:pathLst>
              <a:path w="846" h="1153" extrusionOk="0">
                <a:moveTo>
                  <a:pt x="804" y="0"/>
                </a:moveTo>
                <a:cubicBezTo>
                  <a:pt x="798" y="0"/>
                  <a:pt x="792" y="3"/>
                  <a:pt x="786" y="9"/>
                </a:cubicBezTo>
                <a:cubicBezTo>
                  <a:pt x="751" y="21"/>
                  <a:pt x="179" y="497"/>
                  <a:pt x="1" y="1116"/>
                </a:cubicBezTo>
                <a:cubicBezTo>
                  <a:pt x="1" y="1128"/>
                  <a:pt x="1" y="1140"/>
                  <a:pt x="24" y="1152"/>
                </a:cubicBezTo>
                <a:cubicBezTo>
                  <a:pt x="24" y="1140"/>
                  <a:pt x="36" y="1140"/>
                  <a:pt x="60" y="1140"/>
                </a:cubicBezTo>
                <a:lnTo>
                  <a:pt x="72" y="1128"/>
                </a:lnTo>
                <a:cubicBezTo>
                  <a:pt x="251" y="533"/>
                  <a:pt x="822" y="57"/>
                  <a:pt x="822" y="57"/>
                </a:cubicBezTo>
                <a:cubicBezTo>
                  <a:pt x="846" y="45"/>
                  <a:pt x="846" y="21"/>
                  <a:pt x="822" y="9"/>
                </a:cubicBezTo>
                <a:cubicBezTo>
                  <a:pt x="816" y="3"/>
                  <a:pt x="810" y="0"/>
                  <a:pt x="804" y="0"/>
                </a:cubicBezTo>
                <a:close/>
              </a:path>
            </a:pathLst>
          </a:custGeom>
          <a:solidFill>
            <a:srgbClr val="FEF8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2"/>
          <p:cNvSpPr txBox="1">
            <a:spLocks noGrp="1"/>
          </p:cNvSpPr>
          <p:nvPr>
            <p:ph type="ctrTitle"/>
          </p:nvPr>
        </p:nvSpPr>
        <p:spPr>
          <a:xfrm>
            <a:off x="445623" y="1209076"/>
            <a:ext cx="5451551" cy="2722061"/>
          </a:xfrm>
          <a:prstGeom prst="rect">
            <a:avLst/>
          </a:prstGeom>
        </p:spPr>
        <p:txBody>
          <a:bodyPr spcFirstLastPara="1" wrap="square" lIns="91425" tIns="91425" rIns="91425" bIns="91425" anchor="ctr" anchorCtr="0">
            <a:noAutofit/>
          </a:bodyPr>
          <a:lstStyle/>
          <a:p>
            <a:pPr lvl="0" algn="ctr">
              <a:lnSpc>
                <a:spcPct val="110000"/>
              </a:lnSpc>
            </a:pPr>
            <a:r>
              <a:rPr lang="vi-VN" sz="3000" b="1" dirty="0">
                <a:solidFill>
                  <a:schemeClr val="lt1"/>
                </a:solidFill>
                <a:latin typeface="+mj-lt"/>
                <a:cs typeface="Times New Roman" panose="02020603050405020304" pitchFamily="18" charset="0"/>
              </a:rPr>
              <a:t>VKFTA 10 NĂM</a:t>
            </a:r>
            <a:r>
              <a:rPr lang="en-US" sz="3000" b="1" dirty="0">
                <a:solidFill>
                  <a:schemeClr val="lt1"/>
                </a:solidFill>
                <a:latin typeface="+mj-lt"/>
                <a:cs typeface="Times New Roman" panose="02020603050405020304" pitchFamily="18" charset="0"/>
              </a:rPr>
              <a:t>:</a:t>
            </a:r>
            <a:br>
              <a:rPr lang="en-US" sz="3000" b="1" dirty="0">
                <a:solidFill>
                  <a:schemeClr val="lt1"/>
                </a:solidFill>
                <a:latin typeface="+mj-lt"/>
                <a:cs typeface="Times New Roman" panose="02020603050405020304" pitchFamily="18" charset="0"/>
              </a:rPr>
            </a:br>
            <a:r>
              <a:rPr lang="vi-VN" sz="3000" b="1" dirty="0">
                <a:solidFill>
                  <a:schemeClr val="lt1"/>
                </a:solidFill>
                <a:latin typeface="+mj-lt"/>
                <a:cs typeface="Times New Roman" panose="02020603050405020304" pitchFamily="18" charset="0"/>
              </a:rPr>
              <a:t>BƯỚC TIẾN CHIẾN LƯỢC </a:t>
            </a:r>
            <a:br>
              <a:rPr lang="en-US" sz="3000" b="1" dirty="0">
                <a:solidFill>
                  <a:schemeClr val="lt1"/>
                </a:solidFill>
                <a:latin typeface="+mj-lt"/>
                <a:cs typeface="Times New Roman" panose="02020603050405020304" pitchFamily="18" charset="0"/>
              </a:rPr>
            </a:br>
            <a:r>
              <a:rPr lang="vi-VN" sz="3000" b="1" dirty="0">
                <a:solidFill>
                  <a:schemeClr val="lt1"/>
                </a:solidFill>
                <a:latin typeface="+mj-lt"/>
                <a:cs typeface="Times New Roman" panose="02020603050405020304" pitchFamily="18" charset="0"/>
              </a:rPr>
              <a:t>VIỆT – HÀN</a:t>
            </a:r>
            <a:br>
              <a:rPr lang="en-US" sz="2800" b="1" dirty="0">
                <a:solidFill>
                  <a:schemeClr val="lt1"/>
                </a:solidFill>
                <a:latin typeface="+mj-lt"/>
                <a:cs typeface="Times New Roman" panose="02020603050405020304" pitchFamily="18" charset="0"/>
              </a:rPr>
            </a:br>
            <a:r>
              <a:rPr lang="en-US" sz="1500" b="1" i="1" dirty="0">
                <a:solidFill>
                  <a:schemeClr val="lt1"/>
                </a:solidFill>
                <a:latin typeface="+mj-lt"/>
                <a:cs typeface="Times New Roman" panose="02020603050405020304" pitchFamily="18" charset="0"/>
              </a:rPr>
              <a:t>(</a:t>
            </a:r>
            <a:r>
              <a:rPr lang="en-US" sz="1500" b="1" i="1" dirty="0" err="1">
                <a:solidFill>
                  <a:schemeClr val="lt1"/>
                </a:solidFill>
                <a:latin typeface="+mj-lt"/>
                <a:cs typeface="Times New Roman" panose="02020603050405020304" pitchFamily="18" charset="0"/>
              </a:rPr>
              <a:t>Hà</a:t>
            </a:r>
            <a:r>
              <a:rPr lang="en-US" sz="1500" b="1" i="1" dirty="0">
                <a:solidFill>
                  <a:schemeClr val="lt1"/>
                </a:solidFill>
                <a:latin typeface="+mj-lt"/>
                <a:cs typeface="Times New Roman" panose="02020603050405020304" pitchFamily="18" charset="0"/>
              </a:rPr>
              <a:t> </a:t>
            </a:r>
            <a:r>
              <a:rPr lang="en-US" sz="1500" b="1" i="1" dirty="0" err="1">
                <a:solidFill>
                  <a:schemeClr val="lt1"/>
                </a:solidFill>
                <a:latin typeface="+mj-lt"/>
                <a:cs typeface="Times New Roman" panose="02020603050405020304" pitchFamily="18" charset="0"/>
              </a:rPr>
              <a:t>Nội</a:t>
            </a:r>
            <a:r>
              <a:rPr lang="en-US" sz="1500" b="1" i="1" dirty="0">
                <a:solidFill>
                  <a:schemeClr val="lt1"/>
                </a:solidFill>
                <a:latin typeface="+mj-lt"/>
                <a:cs typeface="Times New Roman" panose="02020603050405020304" pitchFamily="18" charset="0"/>
              </a:rPr>
              <a:t>, </a:t>
            </a:r>
            <a:r>
              <a:rPr lang="en-US" sz="1500" b="1" i="1" dirty="0" err="1">
                <a:solidFill>
                  <a:schemeClr val="lt1"/>
                </a:solidFill>
                <a:latin typeface="+mj-lt"/>
                <a:cs typeface="Times New Roman" panose="02020603050405020304" pitchFamily="18" charset="0"/>
              </a:rPr>
              <a:t>ngày</a:t>
            </a:r>
            <a:r>
              <a:rPr lang="en-US" sz="1500" b="1" i="1" dirty="0">
                <a:solidFill>
                  <a:schemeClr val="lt1"/>
                </a:solidFill>
                <a:latin typeface="+mj-lt"/>
                <a:cs typeface="Times New Roman" panose="02020603050405020304" pitchFamily="18" charset="0"/>
              </a:rPr>
              <a:t> 24/11/2025)</a:t>
            </a:r>
            <a:endParaRPr sz="1500" i="1" dirty="0">
              <a:solidFill>
                <a:schemeClr val="accent1">
                  <a:lumMod val="20000"/>
                  <a:lumOff val="80000"/>
                </a:schemeClr>
              </a:solidFill>
              <a:latin typeface="+mj-lt"/>
              <a:cs typeface="Times New Roman" panose="02020603050405020304" pitchFamily="18" charset="0"/>
            </a:endParaRPr>
          </a:p>
        </p:txBody>
      </p:sp>
      <p:sp>
        <p:nvSpPr>
          <p:cNvPr id="17" name="Google Shape;9114;p30">
            <a:extLst>
              <a:ext uri="{FF2B5EF4-FFF2-40B4-BE49-F238E27FC236}">
                <a16:creationId xmlns:a16="http://schemas.microsoft.com/office/drawing/2014/main" id="{EBD47666-765A-41BF-AE08-9AE77C4D1C68}"/>
              </a:ext>
            </a:extLst>
          </p:cNvPr>
          <p:cNvSpPr txBox="1">
            <a:spLocks/>
          </p:cNvSpPr>
          <p:nvPr/>
        </p:nvSpPr>
        <p:spPr>
          <a:xfrm>
            <a:off x="152400" y="4283508"/>
            <a:ext cx="4724400" cy="695325"/>
          </a:xfrm>
          <a:prstGeom prst="rect">
            <a:avLst/>
          </a:prstGeom>
          <a:noFill/>
          <a:ln>
            <a:noFill/>
          </a:ln>
        </p:spPr>
        <p:txBody>
          <a:bodyPr spcFirstLastPara="1" wrap="square" lIns="91405" tIns="91405" rIns="91405" bIns="9140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1pPr>
            <a:lvl2pPr marL="914400" marR="0" lvl="1" indent="-317500" algn="l" rtl="0">
              <a:lnSpc>
                <a:spcPct val="100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2pPr>
            <a:lvl3pPr marL="1371600" marR="0" lvl="2" indent="-317500" algn="l" rtl="0">
              <a:lnSpc>
                <a:spcPct val="100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3pPr>
            <a:lvl4pPr marL="1828800" marR="0" lvl="3" indent="-317500" algn="l" rtl="0">
              <a:lnSpc>
                <a:spcPct val="100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4pPr>
            <a:lvl5pPr marL="2286000" marR="0" lvl="4" indent="-317500" algn="l" rtl="0">
              <a:lnSpc>
                <a:spcPct val="100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5pPr>
            <a:lvl6pPr marL="2743200" marR="0" lvl="5" indent="-317500" algn="l" rtl="0">
              <a:lnSpc>
                <a:spcPct val="100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100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100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100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9pPr>
          </a:lstStyle>
          <a:p>
            <a:pPr marL="114300" indent="0">
              <a:buNone/>
            </a:pPr>
            <a:r>
              <a:rPr lang="vi-VN" sz="1400" dirty="0">
                <a:solidFill>
                  <a:schemeClr val="tx2">
                    <a:lumMod val="50000"/>
                  </a:schemeClr>
                </a:solidFill>
                <a:latin typeface="Playfair Display" panose="020B0604020202020204" charset="0"/>
              </a:rPr>
              <a:t>Đậu Anh Tuấn</a:t>
            </a:r>
          </a:p>
          <a:p>
            <a:pPr marL="114300" indent="0">
              <a:buNone/>
            </a:pPr>
            <a:r>
              <a:rPr lang="vi-VN" sz="1400" dirty="0">
                <a:solidFill>
                  <a:schemeClr val="tx2">
                    <a:lumMod val="50000"/>
                  </a:schemeClr>
                </a:solidFill>
                <a:latin typeface="Playfair Display" panose="020B0604020202020204" charset="0"/>
              </a:rPr>
              <a:t>Phó Tổng Thư ký</a:t>
            </a:r>
          </a:p>
          <a:p>
            <a:pPr marL="114300" indent="0">
              <a:buNone/>
            </a:pPr>
            <a:r>
              <a:rPr lang="vi-VN" sz="1400" dirty="0">
                <a:solidFill>
                  <a:schemeClr val="tx2">
                    <a:lumMod val="50000"/>
                  </a:schemeClr>
                </a:solidFill>
                <a:latin typeface="Playfair Display" panose="020B0604020202020204" charset="0"/>
              </a:rPr>
              <a:t>Liên đoàn Thương mại và Công nghiệp Việt Nam</a:t>
            </a:r>
          </a:p>
        </p:txBody>
      </p:sp>
      <p:pic>
        <p:nvPicPr>
          <p:cNvPr id="9" name="Picture 8">
            <a:extLst>
              <a:ext uri="{FF2B5EF4-FFF2-40B4-BE49-F238E27FC236}">
                <a16:creationId xmlns:a16="http://schemas.microsoft.com/office/drawing/2014/main" id="{EF91F576-2807-4654-9CBD-16D48C30F5D4}"/>
              </a:ext>
            </a:extLst>
          </p:cNvPr>
          <p:cNvPicPr>
            <a:picLocks noChangeAspect="1"/>
          </p:cNvPicPr>
          <p:nvPr/>
        </p:nvPicPr>
        <p:blipFill>
          <a:blip r:embed="rId4"/>
          <a:stretch>
            <a:fillRect/>
          </a:stretch>
        </p:blipFill>
        <p:spPr>
          <a:xfrm>
            <a:off x="152400" y="73397"/>
            <a:ext cx="625818" cy="347676"/>
          </a:xfrm>
          <a:prstGeom prst="rect">
            <a:avLst/>
          </a:prstGeom>
        </p:spPr>
      </p:pic>
    </p:spTree>
  </p:cSld>
  <p:clrMapOvr>
    <a:masterClrMapping/>
  </p:clrMapOvr>
  <p:transition spd="slow" advClick="0">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11" name="Picture 10">
            <a:extLst>
              <a:ext uri="{FF2B5EF4-FFF2-40B4-BE49-F238E27FC236}">
                <a16:creationId xmlns:a16="http://schemas.microsoft.com/office/drawing/2014/main" id="{0916E612-16D3-4651-B12F-EDD22D0AF6DD}"/>
              </a:ext>
            </a:extLst>
          </p:cNvPr>
          <p:cNvPicPr>
            <a:picLocks noChangeAspect="1"/>
          </p:cNvPicPr>
          <p:nvPr/>
        </p:nvPicPr>
        <p:blipFill rotWithShape="1">
          <a:blip r:embed="rId3"/>
          <a:srcRect l="44801"/>
          <a:stretch/>
        </p:blipFill>
        <p:spPr>
          <a:xfrm>
            <a:off x="0" y="-25502"/>
            <a:ext cx="4580860" cy="5169002"/>
          </a:xfrm>
          <a:prstGeom prst="rect">
            <a:avLst/>
          </a:prstGeom>
        </p:spPr>
      </p:pic>
      <p:sp>
        <p:nvSpPr>
          <p:cNvPr id="2" name="Rectangle 1">
            <a:extLst>
              <a:ext uri="{FF2B5EF4-FFF2-40B4-BE49-F238E27FC236}">
                <a16:creationId xmlns:a16="http://schemas.microsoft.com/office/drawing/2014/main" id="{FAAD0FF7-70C1-4886-BEAA-DCF949CD95FD}"/>
              </a:ext>
            </a:extLst>
          </p:cNvPr>
          <p:cNvSpPr/>
          <p:nvPr/>
        </p:nvSpPr>
        <p:spPr>
          <a:xfrm>
            <a:off x="-5895" y="-43565"/>
            <a:ext cx="4592650" cy="5182192"/>
          </a:xfrm>
          <a:prstGeom prst="rect">
            <a:avLst/>
          </a:prstGeom>
          <a:solidFill>
            <a:schemeClr val="accent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Google Shape;221;p37"/>
          <p:cNvSpPr txBox="1">
            <a:spLocks noGrp="1"/>
          </p:cNvSpPr>
          <p:nvPr>
            <p:ph type="title"/>
          </p:nvPr>
        </p:nvSpPr>
        <p:spPr>
          <a:xfrm>
            <a:off x="4813300" y="2293329"/>
            <a:ext cx="4038600" cy="1367400"/>
          </a:xfrm>
          <a:prstGeom prst="rect">
            <a:avLst/>
          </a:prstGeom>
        </p:spPr>
        <p:txBody>
          <a:bodyPr spcFirstLastPara="1" wrap="square" lIns="91425" tIns="91425" rIns="91425" bIns="91425" anchor="ctr" anchorCtr="0">
            <a:noAutofit/>
          </a:bodyPr>
          <a:lstStyle/>
          <a:p>
            <a:pPr lvl="0"/>
            <a:r>
              <a:rPr lang="en-US" sz="3500" b="1" dirty="0" err="1">
                <a:solidFill>
                  <a:schemeClr val="tx2">
                    <a:lumMod val="50000"/>
                  </a:schemeClr>
                </a:solidFill>
                <a:latin typeface="Playfair Display" panose="020B0604020202020204" charset="0"/>
                <a:cs typeface="Playfair Display" panose="020B0604020202020204" charset="0"/>
              </a:rPr>
              <a:t>Đánh</a:t>
            </a:r>
            <a:r>
              <a:rPr lang="en-US" sz="3500" b="1" dirty="0">
                <a:solidFill>
                  <a:schemeClr val="tx2">
                    <a:lumMod val="50000"/>
                  </a:schemeClr>
                </a:solidFill>
                <a:latin typeface="Playfair Display" panose="020B0604020202020204" charset="0"/>
                <a:cs typeface="Playfair Display" panose="020B0604020202020204" charset="0"/>
              </a:rPr>
              <a:t> </a:t>
            </a:r>
            <a:r>
              <a:rPr lang="en-US" sz="3500" b="1" dirty="0" err="1">
                <a:solidFill>
                  <a:schemeClr val="tx2">
                    <a:lumMod val="50000"/>
                  </a:schemeClr>
                </a:solidFill>
                <a:latin typeface="Playfair Display" panose="020B0604020202020204" charset="0"/>
                <a:cs typeface="Playfair Display" panose="020B0604020202020204" charset="0"/>
              </a:rPr>
              <a:t>giá</a:t>
            </a:r>
            <a:r>
              <a:rPr lang="en-US" sz="3500" b="1" dirty="0">
                <a:solidFill>
                  <a:schemeClr val="tx2">
                    <a:lumMod val="50000"/>
                  </a:schemeClr>
                </a:solidFill>
                <a:latin typeface="Playfair Display" panose="020B0604020202020204" charset="0"/>
                <a:cs typeface="Playfair Display" panose="020B0604020202020204" charset="0"/>
              </a:rPr>
              <a:t> </a:t>
            </a:r>
            <a:r>
              <a:rPr lang="en-US" sz="3500" b="1" dirty="0" err="1">
                <a:solidFill>
                  <a:schemeClr val="tx2">
                    <a:lumMod val="50000"/>
                  </a:schemeClr>
                </a:solidFill>
                <a:latin typeface="Playfair Display" panose="020B0604020202020204" charset="0"/>
                <a:cs typeface="Playfair Display" panose="020B0604020202020204" charset="0"/>
              </a:rPr>
              <a:t>từ</a:t>
            </a:r>
            <a:r>
              <a:rPr lang="en-US" sz="3500" b="1" dirty="0">
                <a:solidFill>
                  <a:schemeClr val="tx2">
                    <a:lumMod val="50000"/>
                  </a:schemeClr>
                </a:solidFill>
                <a:latin typeface="Playfair Display" panose="020B0604020202020204" charset="0"/>
                <a:cs typeface="Playfair Display" panose="020B0604020202020204" charset="0"/>
              </a:rPr>
              <a:t> </a:t>
            </a:r>
            <a:r>
              <a:rPr lang="en-US" sz="3500" b="1" dirty="0" err="1">
                <a:solidFill>
                  <a:schemeClr val="tx2">
                    <a:lumMod val="50000"/>
                  </a:schemeClr>
                </a:solidFill>
                <a:latin typeface="Playfair Display" panose="020B0604020202020204" charset="0"/>
                <a:cs typeface="Playfair Display" panose="020B0604020202020204" charset="0"/>
              </a:rPr>
              <a:t>góc</a:t>
            </a:r>
            <a:r>
              <a:rPr lang="en-US" sz="3500" b="1" dirty="0">
                <a:solidFill>
                  <a:schemeClr val="tx2">
                    <a:lumMod val="50000"/>
                  </a:schemeClr>
                </a:solidFill>
                <a:latin typeface="Playfair Display" panose="020B0604020202020204" charset="0"/>
                <a:cs typeface="Playfair Display" panose="020B0604020202020204" charset="0"/>
              </a:rPr>
              <a:t> </a:t>
            </a:r>
            <a:r>
              <a:rPr lang="en-US" sz="3500" b="1" dirty="0" err="1">
                <a:solidFill>
                  <a:schemeClr val="tx2">
                    <a:lumMod val="50000"/>
                  </a:schemeClr>
                </a:solidFill>
                <a:latin typeface="Playfair Display" panose="020B0604020202020204" charset="0"/>
                <a:cs typeface="Playfair Display" panose="020B0604020202020204" charset="0"/>
              </a:rPr>
              <a:t>độ</a:t>
            </a:r>
            <a:r>
              <a:rPr lang="en-US" sz="3500" b="1" dirty="0">
                <a:solidFill>
                  <a:schemeClr val="tx2">
                    <a:lumMod val="50000"/>
                  </a:schemeClr>
                </a:solidFill>
                <a:latin typeface="Playfair Display" panose="020B0604020202020204" charset="0"/>
                <a:cs typeface="Playfair Display" panose="020B0604020202020204" charset="0"/>
              </a:rPr>
              <a:t> </a:t>
            </a:r>
            <a:r>
              <a:rPr lang="en-US" sz="3500" b="1" dirty="0" err="1">
                <a:solidFill>
                  <a:schemeClr val="tx2">
                    <a:lumMod val="50000"/>
                  </a:schemeClr>
                </a:solidFill>
                <a:latin typeface="Playfair Display" panose="020B0604020202020204" charset="0"/>
                <a:cs typeface="Playfair Display" panose="020B0604020202020204" charset="0"/>
              </a:rPr>
              <a:t>doanh</a:t>
            </a:r>
            <a:r>
              <a:rPr lang="en-US" sz="3500" b="1" dirty="0">
                <a:solidFill>
                  <a:schemeClr val="tx2">
                    <a:lumMod val="50000"/>
                  </a:schemeClr>
                </a:solidFill>
                <a:latin typeface="Playfair Display" panose="020B0604020202020204" charset="0"/>
                <a:cs typeface="Playfair Display" panose="020B0604020202020204" charset="0"/>
              </a:rPr>
              <a:t> </a:t>
            </a:r>
            <a:r>
              <a:rPr lang="en-US" sz="3500" b="1" dirty="0" err="1">
                <a:solidFill>
                  <a:schemeClr val="tx2">
                    <a:lumMod val="50000"/>
                  </a:schemeClr>
                </a:solidFill>
                <a:latin typeface="Playfair Display" panose="020B0604020202020204" charset="0"/>
                <a:cs typeface="Playfair Display" panose="020B0604020202020204" charset="0"/>
              </a:rPr>
              <a:t>nghiệp</a:t>
            </a:r>
            <a:endParaRPr lang="en-US" sz="3500" b="1" dirty="0">
              <a:solidFill>
                <a:schemeClr val="tx2">
                  <a:lumMod val="50000"/>
                </a:schemeClr>
              </a:solidFill>
              <a:latin typeface="Playfair Display" panose="020B0604020202020204" charset="0"/>
              <a:cs typeface="Playfair Display" panose="020B0604020202020204" charset="0"/>
            </a:endParaRPr>
          </a:p>
        </p:txBody>
      </p:sp>
      <p:sp>
        <p:nvSpPr>
          <p:cNvPr id="223" name="Google Shape;223;p37"/>
          <p:cNvSpPr/>
          <p:nvPr/>
        </p:nvSpPr>
        <p:spPr>
          <a:xfrm>
            <a:off x="3997300" y="540000"/>
            <a:ext cx="2155500" cy="1155300"/>
          </a:xfrm>
          <a:prstGeom prst="rect">
            <a:avLst/>
          </a:prstGeom>
          <a:gradFill>
            <a:gsLst>
              <a:gs pos="50000">
                <a:srgbClr val="0E86BD"/>
              </a:gs>
              <a:gs pos="0">
                <a:schemeClr val="tx2">
                  <a:lumMod val="50000"/>
                </a:schemeClr>
              </a:gs>
              <a:gs pos="100000">
                <a:srgbClr val="00C4FF">
                  <a:alpha val="63921"/>
                </a:srgbClr>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7"/>
          <p:cNvSpPr txBox="1">
            <a:spLocks noGrp="1"/>
          </p:cNvSpPr>
          <p:nvPr>
            <p:ph type="title" idx="2"/>
          </p:nvPr>
        </p:nvSpPr>
        <p:spPr>
          <a:xfrm>
            <a:off x="4800600" y="666750"/>
            <a:ext cx="1199700" cy="926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rgbClr val="FFFFFF"/>
                </a:solidFill>
              </a:rPr>
              <a:t>02</a:t>
            </a:r>
            <a:endParaRPr dirty="0">
              <a:solidFill>
                <a:srgbClr val="FFFFFF"/>
              </a:solidFill>
            </a:endParaRPr>
          </a:p>
        </p:txBody>
      </p:sp>
      <p:pic>
        <p:nvPicPr>
          <p:cNvPr id="10" name="Picture 9">
            <a:extLst>
              <a:ext uri="{FF2B5EF4-FFF2-40B4-BE49-F238E27FC236}">
                <a16:creationId xmlns:a16="http://schemas.microsoft.com/office/drawing/2014/main" id="{F8B8DBB3-B6EE-435E-A362-C98F61065507}"/>
              </a:ext>
            </a:extLst>
          </p:cNvPr>
          <p:cNvPicPr>
            <a:picLocks noChangeAspect="1"/>
          </p:cNvPicPr>
          <p:nvPr/>
        </p:nvPicPr>
        <p:blipFill>
          <a:blip r:embed="rId4"/>
          <a:stretch>
            <a:fillRect/>
          </a:stretch>
        </p:blipFill>
        <p:spPr>
          <a:xfrm>
            <a:off x="8365782" y="133350"/>
            <a:ext cx="625818" cy="347676"/>
          </a:xfrm>
          <a:prstGeom prst="rect">
            <a:avLst/>
          </a:prstGeom>
        </p:spPr>
      </p:pic>
    </p:spTree>
    <p:extLst>
      <p:ext uri="{BB962C8B-B14F-4D97-AF65-F5344CB8AC3E}">
        <p14:creationId xmlns:p14="http://schemas.microsoft.com/office/powerpoint/2010/main" val="418479934"/>
      </p:ext>
    </p:extLst>
  </p:cSld>
  <p:clrMapOvr>
    <a:masterClrMapping/>
  </p:clrMapOvr>
  <p:transition spd="slow" advClick="0">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5" name="Google Shape;595;p57"/>
          <p:cNvSpPr txBox="1">
            <a:spLocks noGrp="1"/>
          </p:cNvSpPr>
          <p:nvPr>
            <p:ph type="subTitle" idx="5"/>
          </p:nvPr>
        </p:nvSpPr>
        <p:spPr>
          <a:xfrm>
            <a:off x="216296" y="1200150"/>
            <a:ext cx="4122837" cy="780939"/>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n-US" sz="1350" dirty="0">
                <a:latin typeface="Playfair Display" panose="020B0604020202020204" charset="0"/>
              </a:rPr>
              <a:t>VKFTA, </a:t>
            </a:r>
            <a:r>
              <a:rPr lang="en-US" sz="1350" dirty="0" err="1">
                <a:latin typeface="Playfair Display" panose="020B0604020202020204" charset="0"/>
              </a:rPr>
              <a:t>cùng</a:t>
            </a:r>
            <a:r>
              <a:rPr lang="en-US" sz="1350" dirty="0">
                <a:latin typeface="Playfair Display" panose="020B0604020202020204" charset="0"/>
              </a:rPr>
              <a:t> </a:t>
            </a:r>
            <a:r>
              <a:rPr lang="en-US" sz="1350" dirty="0" err="1">
                <a:latin typeface="Playfair Display" panose="020B0604020202020204" charset="0"/>
              </a:rPr>
              <a:t>với</a:t>
            </a:r>
            <a:r>
              <a:rPr lang="en-US" sz="1350" dirty="0">
                <a:latin typeface="Playfair Display" panose="020B0604020202020204" charset="0"/>
              </a:rPr>
              <a:t> AKFTA </a:t>
            </a:r>
            <a:r>
              <a:rPr lang="en-US" sz="1350" dirty="0" err="1">
                <a:latin typeface="Playfair Display" panose="020B0604020202020204" charset="0"/>
              </a:rPr>
              <a:t>và</a:t>
            </a:r>
            <a:r>
              <a:rPr lang="en-US" sz="1350" dirty="0">
                <a:latin typeface="Playfair Display" panose="020B0604020202020204" charset="0"/>
              </a:rPr>
              <a:t> RCEP</a:t>
            </a:r>
            <a:r>
              <a:rPr lang="en-US" sz="1350" b="0" dirty="0">
                <a:latin typeface="Playfair Display" panose="020B0604020202020204" charset="0"/>
              </a:rPr>
              <a:t>, </a:t>
            </a:r>
            <a:r>
              <a:rPr lang="en-US" sz="1350" b="0" dirty="0" err="1">
                <a:latin typeface="Playfair Display" panose="020B0604020202020204" charset="0"/>
              </a:rPr>
              <a:t>tạo</a:t>
            </a:r>
            <a:r>
              <a:rPr lang="en-US" sz="1350" b="0" dirty="0">
                <a:latin typeface="Playfair Display" panose="020B0604020202020204" charset="0"/>
              </a:rPr>
              <a:t> </a:t>
            </a:r>
            <a:r>
              <a:rPr lang="en-US" sz="1350" b="0" dirty="0" err="1">
                <a:latin typeface="Playfair Display" panose="020B0604020202020204" charset="0"/>
              </a:rPr>
              <a:t>khung</a:t>
            </a:r>
            <a:r>
              <a:rPr lang="en-US" sz="1350" b="0" dirty="0">
                <a:latin typeface="Playfair Display" panose="020B0604020202020204" charset="0"/>
              </a:rPr>
              <a:t> </a:t>
            </a:r>
            <a:r>
              <a:rPr lang="en-US" sz="1350" b="0" dirty="0" err="1">
                <a:latin typeface="Playfair Display" panose="020B0604020202020204" charset="0"/>
              </a:rPr>
              <a:t>khổ</a:t>
            </a:r>
            <a:r>
              <a:rPr lang="en-US" sz="1350" b="0" dirty="0">
                <a:latin typeface="Playfair Display" panose="020B0604020202020204" charset="0"/>
              </a:rPr>
              <a:t> </a:t>
            </a:r>
            <a:r>
              <a:rPr lang="en-US" sz="1350" b="0" dirty="0" err="1">
                <a:latin typeface="Playfair Display" panose="020B0604020202020204" charset="0"/>
              </a:rPr>
              <a:t>hợp</a:t>
            </a:r>
            <a:r>
              <a:rPr lang="en-US" sz="1350" b="0" dirty="0">
                <a:latin typeface="Playfair Display" panose="020B0604020202020204" charset="0"/>
              </a:rPr>
              <a:t> </a:t>
            </a:r>
            <a:r>
              <a:rPr lang="en-US" sz="1350" b="0" dirty="0" err="1">
                <a:latin typeface="Playfair Display" panose="020B0604020202020204" charset="0"/>
              </a:rPr>
              <a:t>tác</a:t>
            </a:r>
            <a:r>
              <a:rPr lang="en-US" sz="1350" b="0" dirty="0">
                <a:latin typeface="Playfair Display" panose="020B0604020202020204" charset="0"/>
              </a:rPr>
              <a:t> </a:t>
            </a:r>
            <a:r>
              <a:rPr lang="en-US" sz="1350" b="0" dirty="0" err="1">
                <a:latin typeface="Playfair Display" panose="020B0604020202020204" charset="0"/>
              </a:rPr>
              <a:t>toàn</a:t>
            </a:r>
            <a:r>
              <a:rPr lang="en-US" sz="1350" b="0" dirty="0">
                <a:latin typeface="Playfair Display" panose="020B0604020202020204" charset="0"/>
              </a:rPr>
              <a:t> </a:t>
            </a:r>
            <a:r>
              <a:rPr lang="en-US" sz="1350" b="0" dirty="0" err="1">
                <a:latin typeface="Playfair Display" panose="020B0604020202020204" charset="0"/>
              </a:rPr>
              <a:t>diện</a:t>
            </a:r>
            <a:r>
              <a:rPr lang="en-US" sz="1350" b="0" dirty="0">
                <a:latin typeface="Playfair Display" panose="020B0604020202020204" charset="0"/>
              </a:rPr>
              <a:t>, </a:t>
            </a:r>
            <a:r>
              <a:rPr lang="en-US" sz="1350" b="0" dirty="0" err="1">
                <a:latin typeface="Playfair Display" panose="020B0604020202020204" charset="0"/>
              </a:rPr>
              <a:t>hỗ</a:t>
            </a:r>
            <a:r>
              <a:rPr lang="en-US" sz="1350" b="0" dirty="0">
                <a:latin typeface="Playfair Display" panose="020B0604020202020204" charset="0"/>
              </a:rPr>
              <a:t> </a:t>
            </a:r>
            <a:r>
              <a:rPr lang="en-US" sz="1350" b="0" dirty="0" err="1">
                <a:latin typeface="Playfair Display" panose="020B0604020202020204" charset="0"/>
              </a:rPr>
              <a:t>trợ</a:t>
            </a:r>
            <a:r>
              <a:rPr lang="en-US" sz="1350" b="0" dirty="0">
                <a:latin typeface="Playfair Display" panose="020B0604020202020204" charset="0"/>
              </a:rPr>
              <a:t> </a:t>
            </a:r>
            <a:r>
              <a:rPr lang="en-US" sz="1350" b="0" dirty="0" err="1">
                <a:latin typeface="Playfair Display" panose="020B0604020202020204" charset="0"/>
              </a:rPr>
              <a:t>hiệu</a:t>
            </a:r>
            <a:r>
              <a:rPr lang="en-US" sz="1350" b="0" dirty="0">
                <a:latin typeface="Playfair Display" panose="020B0604020202020204" charset="0"/>
              </a:rPr>
              <a:t> </a:t>
            </a:r>
            <a:r>
              <a:rPr lang="en-US" sz="1350" b="0" dirty="0" err="1">
                <a:latin typeface="Playfair Display" panose="020B0604020202020204" charset="0"/>
              </a:rPr>
              <a:t>quả</a:t>
            </a:r>
            <a:r>
              <a:rPr lang="en-US" sz="1350" b="0" dirty="0">
                <a:latin typeface="Playfair Display" panose="020B0604020202020204" charset="0"/>
              </a:rPr>
              <a:t> </a:t>
            </a:r>
            <a:r>
              <a:rPr lang="en-US" sz="1350" b="0" dirty="0" err="1">
                <a:latin typeface="Playfair Display" panose="020B0604020202020204" charset="0"/>
              </a:rPr>
              <a:t>quá</a:t>
            </a:r>
            <a:r>
              <a:rPr lang="en-US" sz="1350" b="0" dirty="0">
                <a:latin typeface="Playfair Display" panose="020B0604020202020204" charset="0"/>
              </a:rPr>
              <a:t> </a:t>
            </a:r>
            <a:r>
              <a:rPr lang="en-US" sz="1350" b="0" dirty="0" err="1">
                <a:latin typeface="Playfair Display" panose="020B0604020202020204" charset="0"/>
              </a:rPr>
              <a:t>trình</a:t>
            </a:r>
            <a:r>
              <a:rPr lang="en-US" sz="1350" b="0" dirty="0">
                <a:latin typeface="Playfair Display" panose="020B0604020202020204" charset="0"/>
              </a:rPr>
              <a:t> </a:t>
            </a:r>
            <a:r>
              <a:rPr lang="en-US" sz="1350" b="0" dirty="0" err="1">
                <a:latin typeface="Playfair Display" panose="020B0604020202020204" charset="0"/>
              </a:rPr>
              <a:t>hình</a:t>
            </a:r>
            <a:r>
              <a:rPr lang="en-US" sz="1350" b="0" dirty="0">
                <a:latin typeface="Playfair Display" panose="020B0604020202020204" charset="0"/>
              </a:rPr>
              <a:t> </a:t>
            </a:r>
            <a:r>
              <a:rPr lang="en-US" sz="1350" b="0" dirty="0" err="1">
                <a:latin typeface="Playfair Display" panose="020B0604020202020204" charset="0"/>
              </a:rPr>
              <a:t>thành</a:t>
            </a:r>
            <a:r>
              <a:rPr lang="en-US" sz="1350" b="0" dirty="0">
                <a:latin typeface="Playfair Display" panose="020B0604020202020204" charset="0"/>
              </a:rPr>
              <a:t> </a:t>
            </a:r>
            <a:r>
              <a:rPr lang="en-US" sz="1350" b="0" dirty="0" err="1">
                <a:latin typeface="Playfair Display" panose="020B0604020202020204" charset="0"/>
              </a:rPr>
              <a:t>và</a:t>
            </a:r>
            <a:r>
              <a:rPr lang="en-US" sz="1350" b="0" dirty="0">
                <a:latin typeface="Playfair Display" panose="020B0604020202020204" charset="0"/>
              </a:rPr>
              <a:t> </a:t>
            </a:r>
            <a:r>
              <a:rPr lang="en-US" sz="1350" b="0" dirty="0" err="1">
                <a:latin typeface="Playfair Display" panose="020B0604020202020204" charset="0"/>
              </a:rPr>
              <a:t>kết</a:t>
            </a:r>
            <a:r>
              <a:rPr lang="en-US" sz="1350" b="0" dirty="0">
                <a:latin typeface="Playfair Display" panose="020B0604020202020204" charset="0"/>
              </a:rPr>
              <a:t> </a:t>
            </a:r>
            <a:r>
              <a:rPr lang="en-US" sz="1350" b="0" dirty="0" err="1">
                <a:latin typeface="Playfair Display" panose="020B0604020202020204" charset="0"/>
              </a:rPr>
              <a:t>nối</a:t>
            </a:r>
            <a:r>
              <a:rPr lang="en-US" sz="1350" b="0" dirty="0">
                <a:latin typeface="Playfair Display" panose="020B0604020202020204" charset="0"/>
              </a:rPr>
              <a:t> </a:t>
            </a:r>
            <a:r>
              <a:rPr lang="en-US" sz="1350" b="0" dirty="0" err="1">
                <a:latin typeface="Playfair Display" panose="020B0604020202020204" charset="0"/>
              </a:rPr>
              <a:t>các</a:t>
            </a:r>
            <a:r>
              <a:rPr lang="en-US" sz="1350" b="0" dirty="0">
                <a:latin typeface="Playfair Display" panose="020B0604020202020204" charset="0"/>
              </a:rPr>
              <a:t> </a:t>
            </a:r>
            <a:r>
              <a:rPr lang="en-US" sz="1350" b="0" dirty="0" err="1">
                <a:latin typeface="Playfair Display" panose="020B0604020202020204" charset="0"/>
              </a:rPr>
              <a:t>chuỗi</a:t>
            </a:r>
            <a:r>
              <a:rPr lang="en-US" sz="1350" b="0" dirty="0">
                <a:latin typeface="Playfair Display" panose="020B0604020202020204" charset="0"/>
              </a:rPr>
              <a:t> </a:t>
            </a:r>
            <a:r>
              <a:rPr lang="en-US" sz="1350" b="0" dirty="0" err="1">
                <a:latin typeface="Playfair Display" panose="020B0604020202020204" charset="0"/>
              </a:rPr>
              <a:t>cung</a:t>
            </a:r>
            <a:r>
              <a:rPr lang="en-US" sz="1350" b="0" dirty="0">
                <a:latin typeface="Playfair Display" panose="020B0604020202020204" charset="0"/>
              </a:rPr>
              <a:t> </a:t>
            </a:r>
            <a:r>
              <a:rPr lang="en-US" sz="1350" b="0" dirty="0" err="1">
                <a:latin typeface="Playfair Display" panose="020B0604020202020204" charset="0"/>
              </a:rPr>
              <a:t>ứng</a:t>
            </a:r>
            <a:r>
              <a:rPr lang="en-US" sz="1350" b="0" dirty="0">
                <a:latin typeface="Playfair Display" panose="020B0604020202020204" charset="0"/>
              </a:rPr>
              <a:t> </a:t>
            </a:r>
            <a:r>
              <a:rPr lang="en-US" sz="1350" b="0" dirty="0" err="1">
                <a:latin typeface="Playfair Display" panose="020B0604020202020204" charset="0"/>
              </a:rPr>
              <a:t>trong</a:t>
            </a:r>
            <a:r>
              <a:rPr lang="en-US" sz="1350" b="0" dirty="0">
                <a:latin typeface="Playfair Display" panose="020B0604020202020204" charset="0"/>
              </a:rPr>
              <a:t> </a:t>
            </a:r>
            <a:r>
              <a:rPr lang="en-US" sz="1350" b="0" dirty="0" err="1">
                <a:latin typeface="Playfair Display" panose="020B0604020202020204" charset="0"/>
              </a:rPr>
              <a:t>khu</a:t>
            </a:r>
            <a:r>
              <a:rPr lang="en-US" sz="1350" b="0" dirty="0">
                <a:latin typeface="Playfair Display" panose="020B0604020202020204" charset="0"/>
              </a:rPr>
              <a:t> </a:t>
            </a:r>
            <a:r>
              <a:rPr lang="en-US" sz="1350" b="0" dirty="0" err="1">
                <a:latin typeface="Playfair Display" panose="020B0604020202020204" charset="0"/>
              </a:rPr>
              <a:t>vực</a:t>
            </a:r>
            <a:endParaRPr sz="1350" b="0" dirty="0">
              <a:latin typeface="Playfair Display" panose="020B0604020202020204" charset="0"/>
            </a:endParaRPr>
          </a:p>
        </p:txBody>
      </p:sp>
      <p:sp>
        <p:nvSpPr>
          <p:cNvPr id="596" name="Google Shape;596;p57"/>
          <p:cNvSpPr txBox="1">
            <a:spLocks noGrp="1"/>
          </p:cNvSpPr>
          <p:nvPr>
            <p:ph type="subTitle" idx="6"/>
          </p:nvPr>
        </p:nvSpPr>
        <p:spPr>
          <a:xfrm>
            <a:off x="681658" y="3438647"/>
            <a:ext cx="1725964" cy="990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1800" b="1" dirty="0" err="1">
                <a:latin typeface="Playfair Display" panose="020B0604020202020204" charset="0"/>
              </a:rPr>
              <a:t>Cắt</a:t>
            </a:r>
            <a:r>
              <a:rPr lang="en-US" sz="1800" b="1" dirty="0">
                <a:latin typeface="Playfair Display" panose="020B0604020202020204" charset="0"/>
              </a:rPr>
              <a:t> </a:t>
            </a:r>
            <a:r>
              <a:rPr lang="en-US" sz="1800" b="1" dirty="0" err="1">
                <a:latin typeface="Playfair Display" panose="020B0604020202020204" charset="0"/>
              </a:rPr>
              <a:t>giảm</a:t>
            </a:r>
            <a:r>
              <a:rPr lang="en-US" sz="1800" b="1" dirty="0">
                <a:latin typeface="Playfair Display" panose="020B0604020202020204" charset="0"/>
              </a:rPr>
              <a:t> </a:t>
            </a:r>
            <a:r>
              <a:rPr lang="en-US" sz="1800" b="1" dirty="0" err="1">
                <a:latin typeface="Playfair Display" panose="020B0604020202020204" charset="0"/>
              </a:rPr>
              <a:t>thuế</a:t>
            </a:r>
            <a:r>
              <a:rPr lang="en-US" sz="1800" b="1" dirty="0">
                <a:latin typeface="Playfair Display" panose="020B0604020202020204" charset="0"/>
              </a:rPr>
              <a:t> </a:t>
            </a:r>
            <a:r>
              <a:rPr lang="en-US" sz="1800" b="1" dirty="0" err="1">
                <a:latin typeface="Playfair Display" panose="020B0604020202020204" charset="0"/>
              </a:rPr>
              <a:t>quan</a:t>
            </a:r>
            <a:endParaRPr sz="1800" b="1" dirty="0">
              <a:latin typeface="Playfair Display" panose="020B0604020202020204" charset="0"/>
            </a:endParaRPr>
          </a:p>
        </p:txBody>
      </p:sp>
      <p:sp>
        <p:nvSpPr>
          <p:cNvPr id="600" name="Google Shape;600;p57"/>
          <p:cNvSpPr txBox="1">
            <a:spLocks noGrp="1"/>
          </p:cNvSpPr>
          <p:nvPr>
            <p:ph type="title"/>
          </p:nvPr>
        </p:nvSpPr>
        <p:spPr>
          <a:xfrm>
            <a:off x="938546" y="122301"/>
            <a:ext cx="2633858" cy="99059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700" b="1" dirty="0" err="1">
                <a:solidFill>
                  <a:schemeClr val="tx2">
                    <a:lumMod val="50000"/>
                  </a:schemeClr>
                </a:solidFill>
                <a:latin typeface="Playfair Display" panose="020B0604020202020204" charset="0"/>
              </a:rPr>
              <a:t>Doanh</a:t>
            </a:r>
            <a:r>
              <a:rPr lang="en-US" sz="2700" b="1" dirty="0">
                <a:solidFill>
                  <a:schemeClr val="tx2">
                    <a:lumMod val="50000"/>
                  </a:schemeClr>
                </a:solidFill>
                <a:latin typeface="Playfair Display" panose="020B0604020202020204" charset="0"/>
              </a:rPr>
              <a:t> </a:t>
            </a:r>
            <a:r>
              <a:rPr lang="en-US" sz="2700" b="1" dirty="0" err="1">
                <a:solidFill>
                  <a:schemeClr val="tx2">
                    <a:lumMod val="50000"/>
                  </a:schemeClr>
                </a:solidFill>
                <a:latin typeface="Playfair Display" panose="020B0604020202020204" charset="0"/>
              </a:rPr>
              <a:t>nghiệp</a:t>
            </a:r>
            <a:r>
              <a:rPr lang="en-US" sz="2700" b="1" dirty="0">
                <a:solidFill>
                  <a:schemeClr val="tx2">
                    <a:lumMod val="50000"/>
                  </a:schemeClr>
                </a:solidFill>
                <a:latin typeface="Playfair Display" panose="020B0604020202020204" charset="0"/>
              </a:rPr>
              <a:t> h</a:t>
            </a:r>
            <a:r>
              <a:rPr lang="vi-VN" sz="2700" b="1" dirty="0">
                <a:solidFill>
                  <a:schemeClr val="tx2">
                    <a:lumMod val="50000"/>
                  </a:schemeClr>
                </a:solidFill>
                <a:latin typeface="Playfair Display" panose="020B0604020202020204" charset="0"/>
              </a:rPr>
              <a:t>ư</a:t>
            </a:r>
            <a:r>
              <a:rPr lang="en-US" sz="2700" b="1" dirty="0" err="1">
                <a:solidFill>
                  <a:schemeClr val="tx2">
                    <a:lumMod val="50000"/>
                  </a:schemeClr>
                </a:solidFill>
                <a:latin typeface="Playfair Display" panose="020B0604020202020204" charset="0"/>
              </a:rPr>
              <a:t>ởng</a:t>
            </a:r>
            <a:r>
              <a:rPr lang="en-US" sz="2700" b="1" dirty="0">
                <a:solidFill>
                  <a:schemeClr val="tx2">
                    <a:lumMod val="50000"/>
                  </a:schemeClr>
                </a:solidFill>
                <a:latin typeface="Playfair Display" panose="020B0604020202020204" charset="0"/>
              </a:rPr>
              <a:t> </a:t>
            </a:r>
            <a:r>
              <a:rPr lang="en-US" sz="2700" b="1" dirty="0" err="1">
                <a:solidFill>
                  <a:schemeClr val="tx2">
                    <a:lumMod val="50000"/>
                  </a:schemeClr>
                </a:solidFill>
                <a:latin typeface="Playfair Display" panose="020B0604020202020204" charset="0"/>
              </a:rPr>
              <a:t>lợi</a:t>
            </a:r>
            <a:r>
              <a:rPr lang="en-US" sz="2700" b="1" dirty="0">
                <a:solidFill>
                  <a:schemeClr val="tx2">
                    <a:lumMod val="50000"/>
                  </a:schemeClr>
                </a:solidFill>
                <a:latin typeface="Playfair Display" panose="020B0604020202020204" charset="0"/>
              </a:rPr>
              <a:t> </a:t>
            </a:r>
            <a:r>
              <a:rPr lang="en-US" sz="2700" b="1" dirty="0" err="1">
                <a:solidFill>
                  <a:schemeClr val="tx2">
                    <a:lumMod val="50000"/>
                  </a:schemeClr>
                </a:solidFill>
                <a:latin typeface="Playfair Display" panose="020B0604020202020204" charset="0"/>
              </a:rPr>
              <a:t>gì</a:t>
            </a:r>
            <a:r>
              <a:rPr lang="en-US" sz="2700" b="1" dirty="0">
                <a:solidFill>
                  <a:schemeClr val="tx2">
                    <a:lumMod val="50000"/>
                  </a:schemeClr>
                </a:solidFill>
                <a:latin typeface="Playfair Display" panose="020B0604020202020204" charset="0"/>
              </a:rPr>
              <a:t>?</a:t>
            </a:r>
          </a:p>
        </p:txBody>
      </p:sp>
      <p:grpSp>
        <p:nvGrpSpPr>
          <p:cNvPr id="2" name="Group 1">
            <a:extLst>
              <a:ext uri="{FF2B5EF4-FFF2-40B4-BE49-F238E27FC236}">
                <a16:creationId xmlns:a16="http://schemas.microsoft.com/office/drawing/2014/main" id="{E0EAB345-E723-453F-AD92-B38596DBD8BD}"/>
              </a:ext>
            </a:extLst>
          </p:cNvPr>
          <p:cNvGrpSpPr/>
          <p:nvPr/>
        </p:nvGrpSpPr>
        <p:grpSpPr>
          <a:xfrm>
            <a:off x="955680" y="2266950"/>
            <a:ext cx="1177920" cy="1056556"/>
            <a:chOff x="405617" y="3116193"/>
            <a:chExt cx="946599" cy="849069"/>
          </a:xfrm>
        </p:grpSpPr>
        <p:sp>
          <p:nvSpPr>
            <p:cNvPr id="601" name="Google Shape;601;p57"/>
            <p:cNvSpPr/>
            <p:nvPr/>
          </p:nvSpPr>
          <p:spPr>
            <a:xfrm>
              <a:off x="405617" y="3116193"/>
              <a:ext cx="946599" cy="849069"/>
            </a:xfrm>
            <a:prstGeom prst="rect">
              <a:avLst/>
            </a:prstGeom>
            <a:gradFill>
              <a:gsLst>
                <a:gs pos="50000">
                  <a:srgbClr val="0E86BD"/>
                </a:gs>
                <a:gs pos="0">
                  <a:schemeClr val="tx2">
                    <a:lumMod val="50000"/>
                  </a:schemeClr>
                </a:gs>
                <a:gs pos="100000">
                  <a:srgbClr val="00C4FF">
                    <a:alpha val="63921"/>
                  </a:srgbClr>
                </a:gs>
              </a:gsLst>
              <a:path path="circle">
                <a:fillToRect l="100000" b="100000"/>
              </a:path>
              <a:tileRect t="-100000" r="-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1" name="Google Shape;611;p57"/>
            <p:cNvGrpSpPr/>
            <p:nvPr/>
          </p:nvGrpSpPr>
          <p:grpSpPr>
            <a:xfrm>
              <a:off x="711433" y="3350142"/>
              <a:ext cx="334969" cy="381172"/>
              <a:chOff x="1529350" y="258825"/>
              <a:chExt cx="423475" cy="481825"/>
            </a:xfrm>
          </p:grpSpPr>
          <p:sp>
            <p:nvSpPr>
              <p:cNvPr id="612" name="Google Shape;612;p57"/>
              <p:cNvSpPr/>
              <p:nvPr/>
            </p:nvSpPr>
            <p:spPr>
              <a:xfrm>
                <a:off x="1585800" y="258825"/>
                <a:ext cx="310650" cy="430550"/>
              </a:xfrm>
              <a:custGeom>
                <a:avLst/>
                <a:gdLst/>
                <a:ahLst/>
                <a:cxnLst/>
                <a:rect l="l" t="t" r="r" b="b"/>
                <a:pathLst>
                  <a:path w="12426" h="17222" extrusionOk="0">
                    <a:moveTo>
                      <a:pt x="6213" y="3388"/>
                    </a:moveTo>
                    <a:cubicBezTo>
                      <a:pt x="7354" y="3388"/>
                      <a:pt x="8384" y="4074"/>
                      <a:pt x="8821" y="5131"/>
                    </a:cubicBezTo>
                    <a:cubicBezTo>
                      <a:pt x="9257" y="6185"/>
                      <a:pt x="9016" y="7399"/>
                      <a:pt x="8206" y="8206"/>
                    </a:cubicBezTo>
                    <a:cubicBezTo>
                      <a:pt x="7666" y="8748"/>
                      <a:pt x="6945" y="9035"/>
                      <a:pt x="6210" y="9035"/>
                    </a:cubicBezTo>
                    <a:cubicBezTo>
                      <a:pt x="5847" y="9035"/>
                      <a:pt x="5481" y="8965"/>
                      <a:pt x="5132" y="8820"/>
                    </a:cubicBezTo>
                    <a:cubicBezTo>
                      <a:pt x="4075" y="8383"/>
                      <a:pt x="3388" y="7354"/>
                      <a:pt x="3388" y="6212"/>
                    </a:cubicBezTo>
                    <a:cubicBezTo>
                      <a:pt x="3391" y="4652"/>
                      <a:pt x="4653" y="3391"/>
                      <a:pt x="6213" y="3388"/>
                    </a:cubicBezTo>
                    <a:close/>
                    <a:moveTo>
                      <a:pt x="6213" y="0"/>
                    </a:moveTo>
                    <a:cubicBezTo>
                      <a:pt x="2825" y="0"/>
                      <a:pt x="1" y="2728"/>
                      <a:pt x="1" y="6212"/>
                    </a:cubicBezTo>
                    <a:cubicBezTo>
                      <a:pt x="1" y="7537"/>
                      <a:pt x="398" y="8718"/>
                      <a:pt x="1163" y="9826"/>
                    </a:cubicBezTo>
                    <a:lnTo>
                      <a:pt x="5737" y="16959"/>
                    </a:lnTo>
                    <a:cubicBezTo>
                      <a:pt x="5847" y="17134"/>
                      <a:pt x="6029" y="17221"/>
                      <a:pt x="6211" y="17221"/>
                    </a:cubicBezTo>
                    <a:cubicBezTo>
                      <a:pt x="6394" y="17221"/>
                      <a:pt x="6576" y="17134"/>
                      <a:pt x="6686" y="16959"/>
                    </a:cubicBezTo>
                    <a:lnTo>
                      <a:pt x="11278" y="9802"/>
                    </a:lnTo>
                    <a:cubicBezTo>
                      <a:pt x="12025" y="8751"/>
                      <a:pt x="12425" y="7498"/>
                      <a:pt x="12422" y="6212"/>
                    </a:cubicBezTo>
                    <a:cubicBezTo>
                      <a:pt x="12422" y="2786"/>
                      <a:pt x="9637" y="0"/>
                      <a:pt x="62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435D74"/>
                  </a:solidFill>
                </a:endParaRPr>
              </a:p>
            </p:txBody>
          </p:sp>
          <p:sp>
            <p:nvSpPr>
              <p:cNvPr id="613" name="Google Shape;613;p57"/>
              <p:cNvSpPr/>
              <p:nvPr/>
            </p:nvSpPr>
            <p:spPr>
              <a:xfrm>
                <a:off x="1529350" y="583200"/>
                <a:ext cx="423475" cy="157450"/>
              </a:xfrm>
              <a:custGeom>
                <a:avLst/>
                <a:gdLst/>
                <a:ahLst/>
                <a:cxnLst/>
                <a:rect l="l" t="t" r="r" b="b"/>
                <a:pathLst>
                  <a:path w="16939" h="6298" extrusionOk="0">
                    <a:moveTo>
                      <a:pt x="4050" y="1"/>
                    </a:moveTo>
                    <a:cubicBezTo>
                      <a:pt x="1545" y="582"/>
                      <a:pt x="0" y="1642"/>
                      <a:pt x="0" y="2909"/>
                    </a:cubicBezTo>
                    <a:cubicBezTo>
                      <a:pt x="0" y="5111"/>
                      <a:pt x="4364" y="6297"/>
                      <a:pt x="8471" y="6297"/>
                    </a:cubicBezTo>
                    <a:cubicBezTo>
                      <a:pt x="12575" y="6297"/>
                      <a:pt x="16938" y="5111"/>
                      <a:pt x="16938" y="2909"/>
                    </a:cubicBezTo>
                    <a:cubicBezTo>
                      <a:pt x="16938" y="1642"/>
                      <a:pt x="15391" y="579"/>
                      <a:pt x="12882" y="1"/>
                    </a:cubicBezTo>
                    <a:lnTo>
                      <a:pt x="10040" y="4445"/>
                    </a:lnTo>
                    <a:cubicBezTo>
                      <a:pt x="9673" y="5018"/>
                      <a:pt x="9071" y="5305"/>
                      <a:pt x="8469" y="5305"/>
                    </a:cubicBezTo>
                    <a:cubicBezTo>
                      <a:pt x="7867" y="5305"/>
                      <a:pt x="7265" y="5018"/>
                      <a:pt x="6899" y="4445"/>
                    </a:cubicBezTo>
                    <a:lnTo>
                      <a:pt x="405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sp>
        <p:nvSpPr>
          <p:cNvPr id="12" name="Rectangle 11">
            <a:extLst>
              <a:ext uri="{FF2B5EF4-FFF2-40B4-BE49-F238E27FC236}">
                <a16:creationId xmlns:a16="http://schemas.microsoft.com/office/drawing/2014/main" id="{36AE3415-C333-421B-9FB7-0D3D73990538}"/>
              </a:ext>
            </a:extLst>
          </p:cNvPr>
          <p:cNvSpPr/>
          <p:nvPr/>
        </p:nvSpPr>
        <p:spPr>
          <a:xfrm>
            <a:off x="4438603" y="277012"/>
            <a:ext cx="4705397" cy="1456538"/>
          </a:xfrm>
          <a:prstGeom prst="rect">
            <a:avLst/>
          </a:prstGeom>
          <a:blipFill>
            <a:blip r:embed="rId3" cstate="print">
              <a:extLst>
                <a:ext uri="{28A0092B-C50C-407E-A947-70E740481C1C}">
                  <a14:useLocalDpi xmlns:a14="http://schemas.microsoft.com/office/drawing/2010/main"/>
                </a:ext>
              </a:extLst>
            </a:blip>
            <a:srcRect/>
            <a:stretch>
              <a:fillRect l="107" t="-33204" r="-107" b="-821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5" name="Table 24">
            <a:extLst>
              <a:ext uri="{FF2B5EF4-FFF2-40B4-BE49-F238E27FC236}">
                <a16:creationId xmlns:a16="http://schemas.microsoft.com/office/drawing/2014/main" id="{385B257F-14BF-4ED4-B85D-A93168469A2B}"/>
              </a:ext>
            </a:extLst>
          </p:cNvPr>
          <p:cNvGraphicFramePr>
            <a:graphicFrameLocks noGrp="1"/>
          </p:cNvGraphicFramePr>
          <p:nvPr>
            <p:extLst>
              <p:ext uri="{D42A27DB-BD31-4B8C-83A1-F6EECF244321}">
                <p14:modId xmlns:p14="http://schemas.microsoft.com/office/powerpoint/2010/main" val="2175798961"/>
              </p:ext>
            </p:extLst>
          </p:nvPr>
        </p:nvGraphicFramePr>
        <p:xfrm>
          <a:off x="3106576" y="2074689"/>
          <a:ext cx="5155747" cy="2173461"/>
        </p:xfrm>
        <a:graphic>
          <a:graphicData uri="http://schemas.openxmlformats.org/drawingml/2006/table">
            <a:tbl>
              <a:tblPr firstRow="1" bandRow="1">
                <a:tableStyleId>{5C22544A-7EE6-4342-B048-85BDC9FD1C3A}</a:tableStyleId>
              </a:tblPr>
              <a:tblGrid>
                <a:gridCol w="990600">
                  <a:extLst>
                    <a:ext uri="{9D8B030D-6E8A-4147-A177-3AD203B41FA5}">
                      <a16:colId xmlns:a16="http://schemas.microsoft.com/office/drawing/2014/main" val="20000"/>
                    </a:ext>
                  </a:extLst>
                </a:gridCol>
                <a:gridCol w="2090273">
                  <a:extLst>
                    <a:ext uri="{9D8B030D-6E8A-4147-A177-3AD203B41FA5}">
                      <a16:colId xmlns:a16="http://schemas.microsoft.com/office/drawing/2014/main" val="20001"/>
                    </a:ext>
                  </a:extLst>
                </a:gridCol>
                <a:gridCol w="2074874">
                  <a:extLst>
                    <a:ext uri="{9D8B030D-6E8A-4147-A177-3AD203B41FA5}">
                      <a16:colId xmlns:a16="http://schemas.microsoft.com/office/drawing/2014/main" val="20002"/>
                    </a:ext>
                  </a:extLst>
                </a:gridCol>
              </a:tblGrid>
              <a:tr h="594572">
                <a:tc>
                  <a:txBody>
                    <a:bodyPr/>
                    <a:lstStyle/>
                    <a:p>
                      <a:pPr algn="ctr">
                        <a:lnSpc>
                          <a:spcPct val="150000"/>
                        </a:lnSpc>
                        <a:spcBef>
                          <a:spcPts val="600"/>
                        </a:spcBef>
                        <a:spcAft>
                          <a:spcPts val="0"/>
                        </a:spcAft>
                      </a:pPr>
                      <a:r>
                        <a:rPr lang="en-US" sz="1200" dirty="0">
                          <a:solidFill>
                            <a:schemeClr val="tx2">
                              <a:lumMod val="50000"/>
                            </a:schemeClr>
                          </a:solidFill>
                          <a:latin typeface="Playfair Display" panose="020B0604020202020204" charset="0"/>
                        </a:rPr>
                        <a:t>FTA</a:t>
                      </a:r>
                    </a:p>
                  </a:txBody>
                  <a:tcPr marL="68580" marR="68580" marT="34290" marB="34290" anchor="ctr">
                    <a:lnL w="12700" cmpd="sng">
                      <a:noFill/>
                    </a:lnL>
                    <a:lnR w="12700" cap="flat" cmpd="sng" algn="ctr">
                      <a:solidFill>
                        <a:schemeClr val="accent1">
                          <a:lumMod val="75000"/>
                        </a:schemeClr>
                      </a:solidFill>
                      <a:prstDash val="solid"/>
                      <a:round/>
                      <a:headEnd type="none" w="med" len="med"/>
                      <a:tailEnd type="none" w="med" len="med"/>
                    </a:lnR>
                    <a:lnT w="12700" cmpd="sng">
                      <a:noFill/>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Bef>
                          <a:spcPts val="600"/>
                        </a:spcBef>
                        <a:spcAft>
                          <a:spcPts val="0"/>
                        </a:spcAft>
                      </a:pPr>
                      <a:r>
                        <a:rPr lang="en-US" sz="1200" dirty="0" err="1">
                          <a:solidFill>
                            <a:schemeClr val="tx2">
                              <a:lumMod val="50000"/>
                            </a:schemeClr>
                          </a:solidFill>
                          <a:latin typeface="Playfair Display" panose="020B0604020202020204" charset="0"/>
                        </a:rPr>
                        <a:t>Tỷ</a:t>
                      </a:r>
                      <a:r>
                        <a:rPr lang="en-US" sz="1200" dirty="0">
                          <a:solidFill>
                            <a:schemeClr val="tx2">
                              <a:lumMod val="50000"/>
                            </a:schemeClr>
                          </a:solidFill>
                          <a:latin typeface="Playfair Display" panose="020B0604020202020204" charset="0"/>
                        </a:rPr>
                        <a:t> </a:t>
                      </a:r>
                      <a:r>
                        <a:rPr lang="en-US" sz="1200" dirty="0" err="1">
                          <a:solidFill>
                            <a:schemeClr val="tx2">
                              <a:lumMod val="50000"/>
                            </a:schemeClr>
                          </a:solidFill>
                          <a:latin typeface="Playfair Display" panose="020B0604020202020204" charset="0"/>
                        </a:rPr>
                        <a:t>lệ</a:t>
                      </a:r>
                      <a:r>
                        <a:rPr lang="en-US" sz="1200" dirty="0">
                          <a:solidFill>
                            <a:schemeClr val="tx2">
                              <a:lumMod val="50000"/>
                            </a:schemeClr>
                          </a:solidFill>
                          <a:latin typeface="Playfair Display" panose="020B0604020202020204" charset="0"/>
                        </a:rPr>
                        <a:t> </a:t>
                      </a:r>
                      <a:r>
                        <a:rPr lang="en-US" sz="1200" dirty="0" err="1">
                          <a:solidFill>
                            <a:schemeClr val="tx2">
                              <a:lumMod val="50000"/>
                            </a:schemeClr>
                          </a:solidFill>
                          <a:latin typeface="Playfair Display" panose="020B0604020202020204" charset="0"/>
                        </a:rPr>
                        <a:t>tự</a:t>
                      </a:r>
                      <a:r>
                        <a:rPr lang="en-US" sz="1200" dirty="0">
                          <a:solidFill>
                            <a:schemeClr val="tx2">
                              <a:lumMod val="50000"/>
                            </a:schemeClr>
                          </a:solidFill>
                          <a:latin typeface="Playfair Display" panose="020B0604020202020204" charset="0"/>
                        </a:rPr>
                        <a:t> do </a:t>
                      </a:r>
                      <a:r>
                        <a:rPr lang="en-US" sz="1200" dirty="0" err="1">
                          <a:solidFill>
                            <a:schemeClr val="tx2">
                              <a:lumMod val="50000"/>
                            </a:schemeClr>
                          </a:solidFill>
                          <a:latin typeface="Playfair Display" panose="020B0604020202020204" charset="0"/>
                        </a:rPr>
                        <a:t>hóa</a:t>
                      </a:r>
                      <a:r>
                        <a:rPr lang="en-US" sz="1200" dirty="0">
                          <a:solidFill>
                            <a:schemeClr val="tx2">
                              <a:lumMod val="50000"/>
                            </a:schemeClr>
                          </a:solidFill>
                          <a:latin typeface="Playfair Display" panose="020B0604020202020204" charset="0"/>
                        </a:rPr>
                        <a:t> </a:t>
                      </a:r>
                      <a:r>
                        <a:rPr lang="en-US" sz="1200" dirty="0" err="1">
                          <a:solidFill>
                            <a:schemeClr val="tx2">
                              <a:lumMod val="50000"/>
                            </a:schemeClr>
                          </a:solidFill>
                          <a:latin typeface="Playfair Display" panose="020B0604020202020204" charset="0"/>
                        </a:rPr>
                        <a:t>cuối</a:t>
                      </a:r>
                      <a:r>
                        <a:rPr lang="en-US" sz="1200" dirty="0">
                          <a:solidFill>
                            <a:schemeClr val="tx2">
                              <a:lumMod val="50000"/>
                            </a:schemeClr>
                          </a:solidFill>
                          <a:latin typeface="Playfair Display" panose="020B0604020202020204" charset="0"/>
                        </a:rPr>
                        <a:t> </a:t>
                      </a:r>
                      <a:r>
                        <a:rPr lang="en-US" sz="1200" dirty="0" err="1">
                          <a:solidFill>
                            <a:schemeClr val="tx2">
                              <a:lumMod val="50000"/>
                            </a:schemeClr>
                          </a:solidFill>
                          <a:latin typeface="Playfair Display" panose="020B0604020202020204" charset="0"/>
                        </a:rPr>
                        <a:t>lộ</a:t>
                      </a:r>
                      <a:r>
                        <a:rPr lang="en-US" sz="1200" dirty="0">
                          <a:solidFill>
                            <a:schemeClr val="tx2">
                              <a:lumMod val="50000"/>
                            </a:schemeClr>
                          </a:solidFill>
                          <a:latin typeface="Playfair Display" panose="020B0604020202020204" charset="0"/>
                        </a:rPr>
                        <a:t> </a:t>
                      </a:r>
                      <a:r>
                        <a:rPr lang="en-US" sz="1200" dirty="0" err="1">
                          <a:solidFill>
                            <a:schemeClr val="tx2">
                              <a:lumMod val="50000"/>
                            </a:schemeClr>
                          </a:solidFill>
                          <a:latin typeface="Playfair Display" panose="020B0604020202020204" charset="0"/>
                        </a:rPr>
                        <a:t>trình</a:t>
                      </a:r>
                      <a:endParaRPr lang="en-US" sz="1200" dirty="0">
                        <a:solidFill>
                          <a:schemeClr val="tx2">
                            <a:lumMod val="50000"/>
                          </a:schemeClr>
                        </a:solidFill>
                        <a:latin typeface="Playfair Display" panose="020B0604020202020204" charset="0"/>
                      </a:endParaRPr>
                    </a:p>
                  </a:txBody>
                  <a:tcPr marL="68580" marR="68580" marT="34290" marB="3429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mpd="sng">
                      <a:noFill/>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Bef>
                          <a:spcPts val="600"/>
                        </a:spcBef>
                        <a:spcAft>
                          <a:spcPts val="0"/>
                        </a:spcAft>
                      </a:pPr>
                      <a:r>
                        <a:rPr lang="en-US" sz="1200" dirty="0" err="1">
                          <a:solidFill>
                            <a:schemeClr val="tx2">
                              <a:lumMod val="50000"/>
                            </a:schemeClr>
                          </a:solidFill>
                          <a:latin typeface="Playfair Display" panose="020B0604020202020204" charset="0"/>
                        </a:rPr>
                        <a:t>Thời</a:t>
                      </a:r>
                      <a:r>
                        <a:rPr lang="en-US" sz="1200" dirty="0">
                          <a:solidFill>
                            <a:schemeClr val="tx2">
                              <a:lumMod val="50000"/>
                            </a:schemeClr>
                          </a:solidFill>
                          <a:latin typeface="Playfair Display" panose="020B0604020202020204" charset="0"/>
                        </a:rPr>
                        <a:t> </a:t>
                      </a:r>
                      <a:r>
                        <a:rPr lang="en-US" sz="1200" dirty="0" err="1">
                          <a:solidFill>
                            <a:schemeClr val="tx2">
                              <a:lumMod val="50000"/>
                            </a:schemeClr>
                          </a:solidFill>
                          <a:latin typeface="Playfair Display" panose="020B0604020202020204" charset="0"/>
                        </a:rPr>
                        <a:t>điểm</a:t>
                      </a:r>
                      <a:r>
                        <a:rPr lang="en-US" sz="1200" dirty="0">
                          <a:solidFill>
                            <a:schemeClr val="tx2">
                              <a:lumMod val="50000"/>
                            </a:schemeClr>
                          </a:solidFill>
                          <a:latin typeface="Playfair Display" panose="020B0604020202020204" charset="0"/>
                        </a:rPr>
                        <a:t> </a:t>
                      </a:r>
                      <a:r>
                        <a:rPr lang="en-US" sz="1200" dirty="0" err="1">
                          <a:solidFill>
                            <a:schemeClr val="tx2">
                              <a:lumMod val="50000"/>
                            </a:schemeClr>
                          </a:solidFill>
                          <a:latin typeface="Playfair Display" panose="020B0604020202020204" charset="0"/>
                        </a:rPr>
                        <a:t>kết</a:t>
                      </a:r>
                      <a:r>
                        <a:rPr lang="en-US" sz="1200" dirty="0">
                          <a:solidFill>
                            <a:schemeClr val="tx2">
                              <a:lumMod val="50000"/>
                            </a:schemeClr>
                          </a:solidFill>
                          <a:latin typeface="Playfair Display" panose="020B0604020202020204" charset="0"/>
                        </a:rPr>
                        <a:t> </a:t>
                      </a:r>
                      <a:r>
                        <a:rPr lang="en-US" sz="1200" dirty="0" err="1">
                          <a:solidFill>
                            <a:schemeClr val="tx2">
                              <a:lumMod val="50000"/>
                            </a:schemeClr>
                          </a:solidFill>
                          <a:latin typeface="Playfair Display" panose="020B0604020202020204" charset="0"/>
                        </a:rPr>
                        <a:t>thúc</a:t>
                      </a:r>
                      <a:r>
                        <a:rPr lang="en-US" sz="1200" dirty="0">
                          <a:solidFill>
                            <a:schemeClr val="tx2">
                              <a:lumMod val="50000"/>
                            </a:schemeClr>
                          </a:solidFill>
                          <a:latin typeface="Playfair Display" panose="020B0604020202020204" charset="0"/>
                        </a:rPr>
                        <a:t> </a:t>
                      </a:r>
                      <a:r>
                        <a:rPr lang="en-US" sz="1200" dirty="0" err="1">
                          <a:solidFill>
                            <a:schemeClr val="tx2">
                              <a:lumMod val="50000"/>
                            </a:schemeClr>
                          </a:solidFill>
                          <a:latin typeface="Playfair Display" panose="020B0604020202020204" charset="0"/>
                        </a:rPr>
                        <a:t>lộ</a:t>
                      </a:r>
                      <a:r>
                        <a:rPr lang="en-US" sz="1200" dirty="0">
                          <a:solidFill>
                            <a:schemeClr val="tx2">
                              <a:lumMod val="50000"/>
                            </a:schemeClr>
                          </a:solidFill>
                          <a:latin typeface="Playfair Display" panose="020B0604020202020204" charset="0"/>
                        </a:rPr>
                        <a:t> </a:t>
                      </a:r>
                      <a:r>
                        <a:rPr lang="en-US" sz="1200" dirty="0" err="1">
                          <a:solidFill>
                            <a:schemeClr val="tx2">
                              <a:lumMod val="50000"/>
                            </a:schemeClr>
                          </a:solidFill>
                          <a:latin typeface="Playfair Display" panose="020B0604020202020204" charset="0"/>
                        </a:rPr>
                        <a:t>trình</a:t>
                      </a:r>
                      <a:r>
                        <a:rPr lang="en-US" sz="1200" dirty="0">
                          <a:solidFill>
                            <a:schemeClr val="tx2">
                              <a:lumMod val="50000"/>
                            </a:schemeClr>
                          </a:solidFill>
                          <a:latin typeface="Playfair Display" panose="020B0604020202020204" charset="0"/>
                        </a:rPr>
                        <a:t> </a:t>
                      </a:r>
                      <a:r>
                        <a:rPr lang="en-US" sz="1200" dirty="0" err="1">
                          <a:solidFill>
                            <a:schemeClr val="tx2">
                              <a:lumMod val="50000"/>
                            </a:schemeClr>
                          </a:solidFill>
                          <a:latin typeface="Playfair Display" panose="020B0604020202020204" charset="0"/>
                        </a:rPr>
                        <a:t>loại</a:t>
                      </a:r>
                      <a:r>
                        <a:rPr lang="en-US" sz="1200" dirty="0">
                          <a:solidFill>
                            <a:schemeClr val="tx2">
                              <a:lumMod val="50000"/>
                            </a:schemeClr>
                          </a:solidFill>
                          <a:latin typeface="Playfair Display" panose="020B0604020202020204" charset="0"/>
                        </a:rPr>
                        <a:t> </a:t>
                      </a:r>
                      <a:r>
                        <a:rPr lang="en-US" sz="1200" dirty="0" err="1">
                          <a:solidFill>
                            <a:schemeClr val="tx2">
                              <a:lumMod val="50000"/>
                            </a:schemeClr>
                          </a:solidFill>
                          <a:latin typeface="Playfair Display" panose="020B0604020202020204" charset="0"/>
                        </a:rPr>
                        <a:t>bỏ</a:t>
                      </a:r>
                      <a:r>
                        <a:rPr lang="en-US" sz="1200" dirty="0">
                          <a:solidFill>
                            <a:schemeClr val="tx2">
                              <a:lumMod val="50000"/>
                            </a:schemeClr>
                          </a:solidFill>
                          <a:latin typeface="Playfair Display" panose="020B0604020202020204" charset="0"/>
                        </a:rPr>
                        <a:t> </a:t>
                      </a:r>
                      <a:r>
                        <a:rPr lang="en-US" sz="1200" dirty="0" err="1">
                          <a:solidFill>
                            <a:schemeClr val="tx2">
                              <a:lumMod val="50000"/>
                            </a:schemeClr>
                          </a:solidFill>
                          <a:latin typeface="Playfair Display" panose="020B0604020202020204" charset="0"/>
                        </a:rPr>
                        <a:t>thuế</a:t>
                      </a:r>
                      <a:r>
                        <a:rPr lang="en-US" sz="1200" dirty="0">
                          <a:solidFill>
                            <a:schemeClr val="tx2">
                              <a:lumMod val="50000"/>
                            </a:schemeClr>
                          </a:solidFill>
                          <a:latin typeface="Playfair Display" panose="020B0604020202020204" charset="0"/>
                        </a:rPr>
                        <a:t> </a:t>
                      </a:r>
                      <a:r>
                        <a:rPr lang="en-US" sz="1200" dirty="0" err="1">
                          <a:solidFill>
                            <a:schemeClr val="tx2">
                              <a:lumMod val="50000"/>
                            </a:schemeClr>
                          </a:solidFill>
                          <a:latin typeface="Playfair Display" panose="020B0604020202020204" charset="0"/>
                        </a:rPr>
                        <a:t>quan</a:t>
                      </a:r>
                      <a:endParaRPr lang="en-US" sz="1200" dirty="0">
                        <a:solidFill>
                          <a:schemeClr val="tx2">
                            <a:lumMod val="50000"/>
                          </a:schemeClr>
                        </a:solidFill>
                        <a:latin typeface="Playfair Display" panose="020B0604020202020204" charset="0"/>
                      </a:endParaRPr>
                    </a:p>
                  </a:txBody>
                  <a:tcPr marL="68580" marR="68580" marT="34290" marB="34290" anchor="ctr">
                    <a:lnL w="12700" cap="flat" cmpd="sng" algn="ctr">
                      <a:solidFill>
                        <a:schemeClr val="accent1">
                          <a:lumMod val="75000"/>
                        </a:schemeClr>
                      </a:solidFill>
                      <a:prstDash val="solid"/>
                      <a:round/>
                      <a:headEnd type="none" w="med" len="med"/>
                      <a:tailEnd type="none" w="med" len="med"/>
                    </a:lnL>
                    <a:lnR w="12700" cmpd="sng">
                      <a:noFill/>
                    </a:lnR>
                    <a:lnT w="12700" cmpd="sng">
                      <a:noFill/>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40616">
                <a:tc>
                  <a:txBody>
                    <a:bodyPr/>
                    <a:lstStyle/>
                    <a:p>
                      <a:pPr algn="ctr">
                        <a:lnSpc>
                          <a:spcPct val="150000"/>
                        </a:lnSpc>
                        <a:spcBef>
                          <a:spcPts val="600"/>
                        </a:spcBef>
                        <a:spcAft>
                          <a:spcPts val="0"/>
                        </a:spcAft>
                      </a:pPr>
                      <a:r>
                        <a:rPr lang="en-US" sz="1200" dirty="0">
                          <a:solidFill>
                            <a:schemeClr val="tx2">
                              <a:lumMod val="50000"/>
                            </a:schemeClr>
                          </a:solidFill>
                          <a:latin typeface="Playfair Display" panose="020B0604020202020204" charset="0"/>
                        </a:rPr>
                        <a:t>VFKTA</a:t>
                      </a:r>
                    </a:p>
                  </a:txBody>
                  <a:tcPr marL="68580" marR="68580" marT="34290" marB="34290" anchor="ctr">
                    <a:lnL w="12700" cmpd="sng">
                      <a:noFill/>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Bef>
                          <a:spcPts val="600"/>
                        </a:spcBef>
                        <a:spcAft>
                          <a:spcPts val="0"/>
                        </a:spcAft>
                      </a:pPr>
                      <a:r>
                        <a:rPr lang="en-US" sz="1200" dirty="0">
                          <a:solidFill>
                            <a:schemeClr val="tx2">
                              <a:lumMod val="50000"/>
                            </a:schemeClr>
                          </a:solidFill>
                          <a:latin typeface="Playfair Display" panose="020B0604020202020204" charset="0"/>
                        </a:rPr>
                        <a:t>89,7%</a:t>
                      </a:r>
                    </a:p>
                  </a:txBody>
                  <a:tcPr marL="68580" marR="68580" marT="34290" marB="3429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Bef>
                          <a:spcPts val="600"/>
                        </a:spcBef>
                        <a:spcAft>
                          <a:spcPts val="0"/>
                        </a:spcAft>
                      </a:pPr>
                      <a:r>
                        <a:rPr lang="en-US" sz="1200" dirty="0">
                          <a:solidFill>
                            <a:schemeClr val="tx2">
                              <a:lumMod val="50000"/>
                            </a:schemeClr>
                          </a:solidFill>
                          <a:latin typeface="Playfair Display" panose="020B0604020202020204" charset="0"/>
                        </a:rPr>
                        <a:t>2029</a:t>
                      </a:r>
                    </a:p>
                  </a:txBody>
                  <a:tcPr marL="68580" marR="68580" marT="34290" marB="34290" anchor="ctr">
                    <a:lnL w="12700" cap="flat" cmpd="sng" algn="ctr">
                      <a:solidFill>
                        <a:schemeClr val="accent1">
                          <a:lumMod val="75000"/>
                        </a:schemeClr>
                      </a:solidFill>
                      <a:prstDash val="solid"/>
                      <a:round/>
                      <a:headEnd type="none" w="med" len="med"/>
                      <a:tailEnd type="none" w="med" len="med"/>
                    </a:lnL>
                    <a:lnR w="12700" cmpd="sng">
                      <a:noFill/>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43701">
                <a:tc>
                  <a:txBody>
                    <a:bodyPr/>
                    <a:lstStyle/>
                    <a:p>
                      <a:pPr algn="ctr">
                        <a:lnSpc>
                          <a:spcPct val="150000"/>
                        </a:lnSpc>
                        <a:spcBef>
                          <a:spcPts val="600"/>
                        </a:spcBef>
                        <a:spcAft>
                          <a:spcPts val="0"/>
                        </a:spcAft>
                      </a:pPr>
                      <a:r>
                        <a:rPr lang="en-US" sz="1200" dirty="0">
                          <a:solidFill>
                            <a:schemeClr val="tx2">
                              <a:lumMod val="50000"/>
                            </a:schemeClr>
                          </a:solidFill>
                          <a:latin typeface="Playfair Display" panose="020B0604020202020204" charset="0"/>
                        </a:rPr>
                        <a:t>AKFTA</a:t>
                      </a:r>
                    </a:p>
                  </a:txBody>
                  <a:tcPr marL="68580" marR="68580" marT="34290" marB="34290" anchor="ctr">
                    <a:lnL w="12700" cmpd="sng">
                      <a:noFill/>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Bef>
                          <a:spcPts val="600"/>
                        </a:spcBef>
                        <a:spcAft>
                          <a:spcPts val="0"/>
                        </a:spcAft>
                      </a:pPr>
                      <a:r>
                        <a:rPr lang="en-US" sz="1200" dirty="0">
                          <a:solidFill>
                            <a:schemeClr val="tx2">
                              <a:lumMod val="50000"/>
                            </a:schemeClr>
                          </a:solidFill>
                          <a:latin typeface="Playfair Display" panose="020B0604020202020204" charset="0"/>
                        </a:rPr>
                        <a:t>86,3%</a:t>
                      </a:r>
                    </a:p>
                  </a:txBody>
                  <a:tcPr marL="68580" marR="68580" marT="34290" marB="3429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Bef>
                          <a:spcPts val="600"/>
                        </a:spcBef>
                        <a:spcAft>
                          <a:spcPts val="0"/>
                        </a:spcAft>
                      </a:pPr>
                      <a:r>
                        <a:rPr lang="en-US" sz="1200" dirty="0">
                          <a:solidFill>
                            <a:schemeClr val="tx2">
                              <a:lumMod val="50000"/>
                            </a:schemeClr>
                          </a:solidFill>
                          <a:latin typeface="Playfair Display" panose="020B0604020202020204" charset="0"/>
                        </a:rPr>
                        <a:t>2021</a:t>
                      </a:r>
                    </a:p>
                  </a:txBody>
                  <a:tcPr marL="68580" marR="68580" marT="34290" marB="34290" anchor="ctr">
                    <a:lnL w="12700" cap="flat" cmpd="sng" algn="ctr">
                      <a:solidFill>
                        <a:schemeClr val="accent1">
                          <a:lumMod val="75000"/>
                        </a:schemeClr>
                      </a:solidFill>
                      <a:prstDash val="solid"/>
                      <a:round/>
                      <a:headEnd type="none" w="med" len="med"/>
                      <a:tailEnd type="none" w="med" len="med"/>
                    </a:lnL>
                    <a:lnR w="12700" cmpd="sng">
                      <a:noFill/>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94572">
                <a:tc>
                  <a:txBody>
                    <a:bodyPr/>
                    <a:lstStyle/>
                    <a:p>
                      <a:pPr algn="ctr">
                        <a:lnSpc>
                          <a:spcPct val="150000"/>
                        </a:lnSpc>
                        <a:spcBef>
                          <a:spcPts val="600"/>
                        </a:spcBef>
                        <a:spcAft>
                          <a:spcPts val="0"/>
                        </a:spcAft>
                      </a:pPr>
                      <a:r>
                        <a:rPr lang="en-US" sz="1200" dirty="0">
                          <a:solidFill>
                            <a:schemeClr val="tx2">
                              <a:lumMod val="50000"/>
                            </a:schemeClr>
                          </a:solidFill>
                          <a:latin typeface="Playfair Display" panose="020B0604020202020204" charset="0"/>
                        </a:rPr>
                        <a:t>RCEP</a:t>
                      </a:r>
                      <a:br>
                        <a:rPr lang="en-US" sz="1200" dirty="0">
                          <a:solidFill>
                            <a:schemeClr val="tx2">
                              <a:lumMod val="50000"/>
                            </a:schemeClr>
                          </a:solidFill>
                          <a:latin typeface="Playfair Display" panose="020B0604020202020204" charset="0"/>
                        </a:rPr>
                      </a:br>
                      <a:r>
                        <a:rPr lang="en-US" sz="1200" dirty="0">
                          <a:solidFill>
                            <a:schemeClr val="tx2">
                              <a:lumMod val="50000"/>
                            </a:schemeClr>
                          </a:solidFill>
                          <a:latin typeface="Playfair Display" panose="020B0604020202020204" charset="0"/>
                        </a:rPr>
                        <a:t>(</a:t>
                      </a:r>
                      <a:r>
                        <a:rPr lang="en-US" sz="1200" dirty="0" err="1">
                          <a:solidFill>
                            <a:schemeClr val="tx2">
                              <a:lumMod val="50000"/>
                            </a:schemeClr>
                          </a:solidFill>
                          <a:latin typeface="Playfair Display" panose="020B0604020202020204" charset="0"/>
                        </a:rPr>
                        <a:t>Hàn</a:t>
                      </a:r>
                      <a:r>
                        <a:rPr lang="en-US" sz="1200" dirty="0">
                          <a:solidFill>
                            <a:schemeClr val="tx2">
                              <a:lumMod val="50000"/>
                            </a:schemeClr>
                          </a:solidFill>
                          <a:latin typeface="Playfair Display" panose="020B0604020202020204" charset="0"/>
                        </a:rPr>
                        <a:t> </a:t>
                      </a:r>
                      <a:r>
                        <a:rPr lang="en-US" sz="1200" dirty="0" err="1">
                          <a:solidFill>
                            <a:schemeClr val="tx2">
                              <a:lumMod val="50000"/>
                            </a:schemeClr>
                          </a:solidFill>
                          <a:latin typeface="Playfair Display" panose="020B0604020202020204" charset="0"/>
                        </a:rPr>
                        <a:t>Quốc</a:t>
                      </a:r>
                      <a:r>
                        <a:rPr lang="en-US" sz="1200" dirty="0">
                          <a:solidFill>
                            <a:schemeClr val="tx2">
                              <a:lumMod val="50000"/>
                            </a:schemeClr>
                          </a:solidFill>
                          <a:latin typeface="Playfair Display" panose="020B0604020202020204" charset="0"/>
                        </a:rPr>
                        <a:t>)</a:t>
                      </a:r>
                    </a:p>
                  </a:txBody>
                  <a:tcPr marL="68580" marR="68580" marT="34290" marB="34290" anchor="ctr">
                    <a:lnL w="12700" cmpd="sng">
                      <a:noFill/>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Bef>
                          <a:spcPts val="600"/>
                        </a:spcBef>
                        <a:spcAft>
                          <a:spcPts val="0"/>
                        </a:spcAft>
                      </a:pPr>
                      <a:r>
                        <a:rPr lang="en-US" sz="1200" dirty="0">
                          <a:solidFill>
                            <a:schemeClr val="tx2">
                              <a:lumMod val="50000"/>
                            </a:schemeClr>
                          </a:solidFill>
                          <a:latin typeface="Playfair Display" panose="020B0604020202020204" charset="0"/>
                        </a:rPr>
                        <a:t>90,7%</a:t>
                      </a:r>
                    </a:p>
                  </a:txBody>
                  <a:tcPr marL="68580" marR="68580" marT="34290" marB="3429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Bef>
                          <a:spcPts val="600"/>
                        </a:spcBef>
                        <a:spcAft>
                          <a:spcPts val="0"/>
                        </a:spcAft>
                      </a:pPr>
                      <a:r>
                        <a:rPr lang="en-US" sz="1200">
                          <a:solidFill>
                            <a:schemeClr val="tx2">
                              <a:lumMod val="50000"/>
                            </a:schemeClr>
                          </a:solidFill>
                          <a:latin typeface="Playfair Display" panose="020B0604020202020204" charset="0"/>
                        </a:rPr>
                        <a:t>2041</a:t>
                      </a:r>
                      <a:endParaRPr lang="en-US" sz="1200" dirty="0">
                        <a:solidFill>
                          <a:schemeClr val="tx2">
                            <a:lumMod val="50000"/>
                          </a:schemeClr>
                        </a:solidFill>
                        <a:latin typeface="Playfair Display" panose="020B0604020202020204" charset="0"/>
                      </a:endParaRPr>
                    </a:p>
                  </a:txBody>
                  <a:tcPr marL="68580" marR="68580" marT="34290" marB="34290" anchor="ctr">
                    <a:lnL w="12700" cap="flat" cmpd="sng" algn="ctr">
                      <a:solidFill>
                        <a:schemeClr val="accent1">
                          <a:lumMod val="75000"/>
                        </a:schemeClr>
                      </a:solidFill>
                      <a:prstDash val="solid"/>
                      <a:round/>
                      <a:headEnd type="none" w="med" len="med"/>
                      <a:tailEnd type="none" w="med" len="med"/>
                    </a:lnL>
                    <a:lnR w="12700" cmpd="sng">
                      <a:noFill/>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26" name="Google Shape;595;p57">
            <a:extLst>
              <a:ext uri="{FF2B5EF4-FFF2-40B4-BE49-F238E27FC236}">
                <a16:creationId xmlns:a16="http://schemas.microsoft.com/office/drawing/2014/main" id="{2FBA2125-F486-4023-8E74-AAB39E9F8752}"/>
              </a:ext>
            </a:extLst>
          </p:cNvPr>
          <p:cNvSpPr txBox="1">
            <a:spLocks/>
          </p:cNvSpPr>
          <p:nvPr/>
        </p:nvSpPr>
        <p:spPr>
          <a:xfrm>
            <a:off x="352103" y="4282391"/>
            <a:ext cx="5515298" cy="78093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Montserrat"/>
              <a:buNone/>
              <a:defRPr sz="1800" b="1" i="0" u="none" strike="noStrike" cap="none">
                <a:solidFill>
                  <a:schemeClr val="dk1"/>
                </a:solidFill>
                <a:latin typeface="Montserrat"/>
                <a:ea typeface="Montserrat"/>
                <a:cs typeface="Montserrat"/>
                <a:sym typeface="Montserrat"/>
              </a:defRPr>
            </a:lvl1pPr>
            <a:lvl2pPr marL="914400" marR="0" lvl="1" indent="-317500" algn="l" rtl="0">
              <a:lnSpc>
                <a:spcPct val="100000"/>
              </a:lnSpc>
              <a:spcBef>
                <a:spcPts val="0"/>
              </a:spcBef>
              <a:spcAft>
                <a:spcPts val="0"/>
              </a:spcAft>
              <a:buClr>
                <a:schemeClr val="dk1"/>
              </a:buClr>
              <a:buSzPts val="1400"/>
              <a:buFont typeface="Montserrat"/>
              <a:buNone/>
              <a:defRPr sz="1400" b="1" i="0" u="none" strike="noStrike" cap="none">
                <a:solidFill>
                  <a:schemeClr val="dk1"/>
                </a:solidFill>
                <a:latin typeface="Montserrat"/>
                <a:ea typeface="Montserrat"/>
                <a:cs typeface="Montserrat"/>
                <a:sym typeface="Montserrat"/>
              </a:defRPr>
            </a:lvl2pPr>
            <a:lvl3pPr marL="1371600" marR="0" lvl="2" indent="-317500" algn="l" rtl="0">
              <a:lnSpc>
                <a:spcPct val="100000"/>
              </a:lnSpc>
              <a:spcBef>
                <a:spcPts val="0"/>
              </a:spcBef>
              <a:spcAft>
                <a:spcPts val="0"/>
              </a:spcAft>
              <a:buClr>
                <a:schemeClr val="dk1"/>
              </a:buClr>
              <a:buSzPts val="1400"/>
              <a:buFont typeface="Montserrat"/>
              <a:buNone/>
              <a:defRPr sz="1400" b="1" i="0" u="none" strike="noStrike" cap="none">
                <a:solidFill>
                  <a:schemeClr val="dk1"/>
                </a:solidFill>
                <a:latin typeface="Montserrat"/>
                <a:ea typeface="Montserrat"/>
                <a:cs typeface="Montserrat"/>
                <a:sym typeface="Montserrat"/>
              </a:defRPr>
            </a:lvl3pPr>
            <a:lvl4pPr marL="1828800" marR="0" lvl="3" indent="-317500" algn="l" rtl="0">
              <a:lnSpc>
                <a:spcPct val="100000"/>
              </a:lnSpc>
              <a:spcBef>
                <a:spcPts val="0"/>
              </a:spcBef>
              <a:spcAft>
                <a:spcPts val="0"/>
              </a:spcAft>
              <a:buClr>
                <a:schemeClr val="dk1"/>
              </a:buClr>
              <a:buSzPts val="1400"/>
              <a:buFont typeface="Montserrat"/>
              <a:buNone/>
              <a:defRPr sz="1400" b="1" i="0" u="none" strike="noStrike" cap="none">
                <a:solidFill>
                  <a:schemeClr val="dk1"/>
                </a:solidFill>
                <a:latin typeface="Montserrat"/>
                <a:ea typeface="Montserrat"/>
                <a:cs typeface="Montserrat"/>
                <a:sym typeface="Montserrat"/>
              </a:defRPr>
            </a:lvl4pPr>
            <a:lvl5pPr marL="2286000" marR="0" lvl="4" indent="-317500" algn="l" rtl="0">
              <a:lnSpc>
                <a:spcPct val="100000"/>
              </a:lnSpc>
              <a:spcBef>
                <a:spcPts val="0"/>
              </a:spcBef>
              <a:spcAft>
                <a:spcPts val="0"/>
              </a:spcAft>
              <a:buClr>
                <a:schemeClr val="dk1"/>
              </a:buClr>
              <a:buSzPts val="1400"/>
              <a:buFont typeface="Montserrat"/>
              <a:buNone/>
              <a:defRPr sz="1400" b="1" i="0" u="none" strike="noStrike" cap="none">
                <a:solidFill>
                  <a:schemeClr val="dk1"/>
                </a:solidFill>
                <a:latin typeface="Montserrat"/>
                <a:ea typeface="Montserrat"/>
                <a:cs typeface="Montserrat"/>
                <a:sym typeface="Montserrat"/>
              </a:defRPr>
            </a:lvl5pPr>
            <a:lvl6pPr marL="2743200" marR="0" lvl="5" indent="-317500" algn="l" rtl="0">
              <a:lnSpc>
                <a:spcPct val="100000"/>
              </a:lnSpc>
              <a:spcBef>
                <a:spcPts val="0"/>
              </a:spcBef>
              <a:spcAft>
                <a:spcPts val="0"/>
              </a:spcAft>
              <a:buClr>
                <a:schemeClr val="dk1"/>
              </a:buClr>
              <a:buSzPts val="1400"/>
              <a:buFont typeface="Montserrat"/>
              <a:buNone/>
              <a:defRPr sz="1400" b="1" i="0" u="none" strike="noStrike" cap="none">
                <a:solidFill>
                  <a:schemeClr val="dk1"/>
                </a:solidFill>
                <a:latin typeface="Montserrat"/>
                <a:ea typeface="Montserrat"/>
                <a:cs typeface="Montserrat"/>
                <a:sym typeface="Montserrat"/>
              </a:defRPr>
            </a:lvl6pPr>
            <a:lvl7pPr marL="3200400" marR="0" lvl="6" indent="-317500" algn="l" rtl="0">
              <a:lnSpc>
                <a:spcPct val="100000"/>
              </a:lnSpc>
              <a:spcBef>
                <a:spcPts val="0"/>
              </a:spcBef>
              <a:spcAft>
                <a:spcPts val="0"/>
              </a:spcAft>
              <a:buClr>
                <a:schemeClr val="dk1"/>
              </a:buClr>
              <a:buSzPts val="1400"/>
              <a:buFont typeface="Montserrat"/>
              <a:buNone/>
              <a:defRPr sz="1400" b="1" i="0" u="none" strike="noStrike" cap="none">
                <a:solidFill>
                  <a:schemeClr val="dk1"/>
                </a:solidFill>
                <a:latin typeface="Montserrat"/>
                <a:ea typeface="Montserrat"/>
                <a:cs typeface="Montserrat"/>
                <a:sym typeface="Montserrat"/>
              </a:defRPr>
            </a:lvl7pPr>
            <a:lvl8pPr marL="3657600" marR="0" lvl="7" indent="-317500" algn="l" rtl="0">
              <a:lnSpc>
                <a:spcPct val="100000"/>
              </a:lnSpc>
              <a:spcBef>
                <a:spcPts val="0"/>
              </a:spcBef>
              <a:spcAft>
                <a:spcPts val="0"/>
              </a:spcAft>
              <a:buClr>
                <a:schemeClr val="dk1"/>
              </a:buClr>
              <a:buSzPts val="1400"/>
              <a:buFont typeface="Montserrat"/>
              <a:buNone/>
              <a:defRPr sz="1400" b="1" i="0" u="none" strike="noStrike" cap="none">
                <a:solidFill>
                  <a:schemeClr val="dk1"/>
                </a:solidFill>
                <a:latin typeface="Montserrat"/>
                <a:ea typeface="Montserrat"/>
                <a:cs typeface="Montserrat"/>
                <a:sym typeface="Montserrat"/>
              </a:defRPr>
            </a:lvl8pPr>
            <a:lvl9pPr marL="4114800" marR="0" lvl="8" indent="-317500" algn="l" rtl="0">
              <a:lnSpc>
                <a:spcPct val="100000"/>
              </a:lnSpc>
              <a:spcBef>
                <a:spcPts val="0"/>
              </a:spcBef>
              <a:spcAft>
                <a:spcPts val="0"/>
              </a:spcAft>
              <a:buClr>
                <a:schemeClr val="dk1"/>
              </a:buClr>
              <a:buSzPts val="1400"/>
              <a:buFont typeface="Montserrat"/>
              <a:buNone/>
              <a:defRPr sz="1400" b="1" i="0" u="none" strike="noStrike" cap="none">
                <a:solidFill>
                  <a:schemeClr val="dk1"/>
                </a:solidFill>
                <a:latin typeface="Montserrat"/>
                <a:ea typeface="Montserrat"/>
                <a:cs typeface="Montserrat"/>
                <a:sym typeface="Montserrat"/>
              </a:defRPr>
            </a:lvl9pPr>
          </a:lstStyle>
          <a:p>
            <a:pPr marL="0" indent="0" algn="just"/>
            <a:r>
              <a:rPr lang="en-US" sz="1200" dirty="0" err="1">
                <a:latin typeface="Playfair Display" panose="020B0604020202020204" charset="0"/>
              </a:rPr>
              <a:t>Với</a:t>
            </a:r>
            <a:r>
              <a:rPr lang="en-US" sz="1200" dirty="0">
                <a:latin typeface="Playfair Display" panose="020B0604020202020204" charset="0"/>
              </a:rPr>
              <a:t> RCEP: </a:t>
            </a:r>
            <a:r>
              <a:rPr lang="en-US" sz="1200" b="0" dirty="0" err="1">
                <a:latin typeface="Playfair Display" panose="020B0604020202020204" charset="0"/>
              </a:rPr>
              <a:t>Tạo</a:t>
            </a:r>
            <a:r>
              <a:rPr lang="en-US" sz="1200" b="0" dirty="0">
                <a:latin typeface="Playfair Display" panose="020B0604020202020204" charset="0"/>
              </a:rPr>
              <a:t> </a:t>
            </a:r>
            <a:r>
              <a:rPr lang="en-US" sz="1200" b="0" dirty="0" err="1">
                <a:latin typeface="Playfair Display" panose="020B0604020202020204" charset="0"/>
              </a:rPr>
              <a:t>lợi</a:t>
            </a:r>
            <a:r>
              <a:rPr lang="en-US" sz="1200" b="0" dirty="0">
                <a:latin typeface="Playfair Display" panose="020B0604020202020204" charset="0"/>
              </a:rPr>
              <a:t> </a:t>
            </a:r>
            <a:r>
              <a:rPr lang="en-US" sz="1200" b="0" dirty="0" err="1">
                <a:latin typeface="Playfair Display" panose="020B0604020202020204" charset="0"/>
              </a:rPr>
              <a:t>thế</a:t>
            </a:r>
            <a:r>
              <a:rPr lang="en-US" sz="1200" b="0" dirty="0">
                <a:latin typeface="Playfair Display" panose="020B0604020202020204" charset="0"/>
              </a:rPr>
              <a:t> </a:t>
            </a:r>
            <a:r>
              <a:rPr lang="en-US" sz="1200" b="0" dirty="0" err="1">
                <a:latin typeface="Playfair Display" panose="020B0604020202020204" charset="0"/>
              </a:rPr>
              <a:t>về</a:t>
            </a:r>
            <a:r>
              <a:rPr lang="en-US" sz="1200" b="0" dirty="0">
                <a:latin typeface="Playfair Display" panose="020B0604020202020204" charset="0"/>
              </a:rPr>
              <a:t> </a:t>
            </a:r>
            <a:r>
              <a:rPr lang="en-US" sz="1200" u="sng" dirty="0" err="1">
                <a:latin typeface="Playfair Display" panose="020B0604020202020204" charset="0"/>
              </a:rPr>
              <a:t>hài</a:t>
            </a:r>
            <a:r>
              <a:rPr lang="en-US" sz="1200" u="sng" dirty="0">
                <a:latin typeface="Playfair Display" panose="020B0604020202020204" charset="0"/>
              </a:rPr>
              <a:t> </a:t>
            </a:r>
            <a:r>
              <a:rPr lang="en-US" sz="1200" u="sng" dirty="0" err="1">
                <a:latin typeface="Playfair Display" panose="020B0604020202020204" charset="0"/>
              </a:rPr>
              <a:t>hòa</a:t>
            </a:r>
            <a:r>
              <a:rPr lang="en-US" sz="1200" u="sng" dirty="0">
                <a:latin typeface="Playfair Display" panose="020B0604020202020204" charset="0"/>
              </a:rPr>
              <a:t> </a:t>
            </a:r>
            <a:r>
              <a:rPr lang="en-US" sz="1200" u="sng" dirty="0" err="1">
                <a:latin typeface="Playfair Display" panose="020B0604020202020204" charset="0"/>
              </a:rPr>
              <a:t>quy</a:t>
            </a:r>
            <a:r>
              <a:rPr lang="en-US" sz="1200" u="sng" dirty="0">
                <a:latin typeface="Playfair Display" panose="020B0604020202020204" charset="0"/>
              </a:rPr>
              <a:t> </a:t>
            </a:r>
            <a:r>
              <a:rPr lang="en-US" sz="1200" u="sng" dirty="0" err="1">
                <a:latin typeface="Playfair Display" panose="020B0604020202020204" charset="0"/>
              </a:rPr>
              <a:t>tắc</a:t>
            </a:r>
            <a:r>
              <a:rPr lang="en-US" sz="1200" u="sng" dirty="0">
                <a:latin typeface="Playfair Display" panose="020B0604020202020204" charset="0"/>
              </a:rPr>
              <a:t> </a:t>
            </a:r>
            <a:r>
              <a:rPr lang="en-US" sz="1200" u="sng" dirty="0" err="1">
                <a:latin typeface="Playfair Display" panose="020B0604020202020204" charset="0"/>
              </a:rPr>
              <a:t>xuất</a:t>
            </a:r>
            <a:r>
              <a:rPr lang="en-US" sz="1200" u="sng" dirty="0">
                <a:latin typeface="Playfair Display" panose="020B0604020202020204" charset="0"/>
              </a:rPr>
              <a:t> </a:t>
            </a:r>
            <a:r>
              <a:rPr lang="en-US" sz="1200" u="sng" dirty="0" err="1">
                <a:latin typeface="Playfair Display" panose="020B0604020202020204" charset="0"/>
              </a:rPr>
              <a:t>xứ</a:t>
            </a:r>
            <a:r>
              <a:rPr lang="en-US" sz="1200" b="0" dirty="0">
                <a:latin typeface="Playfair Display" panose="020B0604020202020204" charset="0"/>
              </a:rPr>
              <a:t>, </a:t>
            </a:r>
            <a:r>
              <a:rPr lang="en-US" sz="1200" b="0" dirty="0" err="1">
                <a:latin typeface="Playfair Display" panose="020B0604020202020204" charset="0"/>
              </a:rPr>
              <a:t>tăng</a:t>
            </a:r>
            <a:r>
              <a:rPr lang="en-US" sz="1200" b="0" dirty="0">
                <a:latin typeface="Playfair Display" panose="020B0604020202020204" charset="0"/>
              </a:rPr>
              <a:t> </a:t>
            </a:r>
            <a:r>
              <a:rPr lang="en-US" sz="1200" b="0" dirty="0" err="1">
                <a:latin typeface="Playfair Display" panose="020B0604020202020204" charset="0"/>
              </a:rPr>
              <a:t>khả</a:t>
            </a:r>
            <a:r>
              <a:rPr lang="en-US" sz="1200" b="0" dirty="0">
                <a:latin typeface="Playfair Display" panose="020B0604020202020204" charset="0"/>
              </a:rPr>
              <a:t> </a:t>
            </a:r>
            <a:r>
              <a:rPr lang="en-US" sz="1200" b="0" dirty="0" err="1">
                <a:latin typeface="Playfair Display" panose="020B0604020202020204" charset="0"/>
              </a:rPr>
              <a:t>năng</a:t>
            </a:r>
            <a:r>
              <a:rPr lang="en-US" sz="1200" b="0" dirty="0">
                <a:latin typeface="Playfair Display" panose="020B0604020202020204" charset="0"/>
              </a:rPr>
              <a:t> h</a:t>
            </a:r>
            <a:r>
              <a:rPr lang="vi-VN" sz="1200" b="0" dirty="0">
                <a:latin typeface="Playfair Display" panose="020B0604020202020204" charset="0"/>
              </a:rPr>
              <a:t>ư</a:t>
            </a:r>
            <a:r>
              <a:rPr lang="en-US" sz="1200" b="0" dirty="0" err="1">
                <a:latin typeface="Playfair Display" panose="020B0604020202020204" charset="0"/>
              </a:rPr>
              <a:t>ởng</a:t>
            </a:r>
            <a:r>
              <a:rPr lang="en-US" sz="1200" b="0" dirty="0">
                <a:latin typeface="Playfair Display" panose="020B0604020202020204" charset="0"/>
              </a:rPr>
              <a:t> </a:t>
            </a:r>
            <a:r>
              <a:rPr lang="en-US" sz="1200" b="0" dirty="0" err="1">
                <a:latin typeface="Playfair Display" panose="020B0604020202020204" charset="0"/>
              </a:rPr>
              <a:t>ưu</a:t>
            </a:r>
            <a:r>
              <a:rPr lang="en-US" sz="1200" b="0" dirty="0">
                <a:latin typeface="Playfair Display" panose="020B0604020202020204" charset="0"/>
              </a:rPr>
              <a:t> </a:t>
            </a:r>
            <a:r>
              <a:rPr lang="en-US" sz="1200" b="0" dirty="0" err="1">
                <a:latin typeface="Playfair Display" panose="020B0604020202020204" charset="0"/>
              </a:rPr>
              <a:t>đãi</a:t>
            </a:r>
            <a:r>
              <a:rPr lang="en-US" sz="1200" b="0" dirty="0">
                <a:latin typeface="Playfair Display" panose="020B0604020202020204" charset="0"/>
              </a:rPr>
              <a:t> </a:t>
            </a:r>
            <a:r>
              <a:rPr lang="en-US" sz="1200" b="0" dirty="0" err="1">
                <a:latin typeface="Playfair Display" panose="020B0604020202020204" charset="0"/>
              </a:rPr>
              <a:t>thuế</a:t>
            </a:r>
            <a:r>
              <a:rPr lang="en-US" sz="1200" b="0" dirty="0">
                <a:latin typeface="Playfair Display" panose="020B0604020202020204" charset="0"/>
              </a:rPr>
              <a:t> </a:t>
            </a:r>
            <a:r>
              <a:rPr lang="en-US" sz="1200" b="0" dirty="0" err="1">
                <a:latin typeface="Playfair Display" panose="020B0604020202020204" charset="0"/>
              </a:rPr>
              <a:t>quan</a:t>
            </a:r>
            <a:r>
              <a:rPr lang="en-US" sz="1200" b="0" dirty="0">
                <a:latin typeface="Playfair Display" panose="020B0604020202020204" charset="0"/>
              </a:rPr>
              <a:t> </a:t>
            </a:r>
            <a:r>
              <a:rPr lang="en-US" sz="1200" b="0" dirty="0" err="1">
                <a:latin typeface="Playfair Display" panose="020B0604020202020204" charset="0"/>
              </a:rPr>
              <a:t>cho</a:t>
            </a:r>
            <a:r>
              <a:rPr lang="en-US" sz="1200" b="0" dirty="0">
                <a:latin typeface="Playfair Display" panose="020B0604020202020204" charset="0"/>
              </a:rPr>
              <a:t> </a:t>
            </a:r>
            <a:r>
              <a:rPr lang="en-US" sz="1200" b="0" dirty="0" err="1">
                <a:latin typeface="Playfair Display" panose="020B0604020202020204" charset="0"/>
              </a:rPr>
              <a:t>doanh</a:t>
            </a:r>
            <a:r>
              <a:rPr lang="en-US" sz="1200" b="0" dirty="0">
                <a:latin typeface="Playfair Display" panose="020B0604020202020204" charset="0"/>
              </a:rPr>
              <a:t> </a:t>
            </a:r>
            <a:r>
              <a:rPr lang="en-US" sz="1200" b="0" dirty="0" err="1">
                <a:latin typeface="Playfair Display" panose="020B0604020202020204" charset="0"/>
              </a:rPr>
              <a:t>nghiệp</a:t>
            </a:r>
            <a:r>
              <a:rPr lang="en-US" sz="1200" b="0" dirty="0">
                <a:latin typeface="Playfair Display" panose="020B0604020202020204" charset="0"/>
              </a:rPr>
              <a:t> </a:t>
            </a:r>
          </a:p>
        </p:txBody>
      </p:sp>
      <p:sp>
        <p:nvSpPr>
          <p:cNvPr id="30" name="Google Shape;595;p57">
            <a:extLst>
              <a:ext uri="{FF2B5EF4-FFF2-40B4-BE49-F238E27FC236}">
                <a16:creationId xmlns:a16="http://schemas.microsoft.com/office/drawing/2014/main" id="{755F8A19-1AED-45D5-9FB5-E9935FA8339A}"/>
              </a:ext>
            </a:extLst>
          </p:cNvPr>
          <p:cNvSpPr txBox="1">
            <a:spLocks/>
          </p:cNvSpPr>
          <p:nvPr/>
        </p:nvSpPr>
        <p:spPr>
          <a:xfrm>
            <a:off x="6481924" y="4217402"/>
            <a:ext cx="2479353" cy="42368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Montserrat"/>
              <a:buNone/>
              <a:defRPr sz="1800" b="1" i="0" u="none" strike="noStrike" cap="none">
                <a:solidFill>
                  <a:schemeClr val="dk1"/>
                </a:solidFill>
                <a:latin typeface="Montserrat"/>
                <a:ea typeface="Montserrat"/>
                <a:cs typeface="Montserrat"/>
                <a:sym typeface="Montserrat"/>
              </a:defRPr>
            </a:lvl1pPr>
            <a:lvl2pPr marL="914400" marR="0" lvl="1" indent="-317500" algn="l" rtl="0">
              <a:lnSpc>
                <a:spcPct val="100000"/>
              </a:lnSpc>
              <a:spcBef>
                <a:spcPts val="0"/>
              </a:spcBef>
              <a:spcAft>
                <a:spcPts val="0"/>
              </a:spcAft>
              <a:buClr>
                <a:schemeClr val="dk1"/>
              </a:buClr>
              <a:buSzPts val="1400"/>
              <a:buFont typeface="Montserrat"/>
              <a:buNone/>
              <a:defRPr sz="1400" b="1" i="0" u="none" strike="noStrike" cap="none">
                <a:solidFill>
                  <a:schemeClr val="dk1"/>
                </a:solidFill>
                <a:latin typeface="Montserrat"/>
                <a:ea typeface="Montserrat"/>
                <a:cs typeface="Montserrat"/>
                <a:sym typeface="Montserrat"/>
              </a:defRPr>
            </a:lvl2pPr>
            <a:lvl3pPr marL="1371600" marR="0" lvl="2" indent="-317500" algn="l" rtl="0">
              <a:lnSpc>
                <a:spcPct val="100000"/>
              </a:lnSpc>
              <a:spcBef>
                <a:spcPts val="0"/>
              </a:spcBef>
              <a:spcAft>
                <a:spcPts val="0"/>
              </a:spcAft>
              <a:buClr>
                <a:schemeClr val="dk1"/>
              </a:buClr>
              <a:buSzPts val="1400"/>
              <a:buFont typeface="Montserrat"/>
              <a:buNone/>
              <a:defRPr sz="1400" b="1" i="0" u="none" strike="noStrike" cap="none">
                <a:solidFill>
                  <a:schemeClr val="dk1"/>
                </a:solidFill>
                <a:latin typeface="Montserrat"/>
                <a:ea typeface="Montserrat"/>
                <a:cs typeface="Montserrat"/>
                <a:sym typeface="Montserrat"/>
              </a:defRPr>
            </a:lvl3pPr>
            <a:lvl4pPr marL="1828800" marR="0" lvl="3" indent="-317500" algn="l" rtl="0">
              <a:lnSpc>
                <a:spcPct val="100000"/>
              </a:lnSpc>
              <a:spcBef>
                <a:spcPts val="0"/>
              </a:spcBef>
              <a:spcAft>
                <a:spcPts val="0"/>
              </a:spcAft>
              <a:buClr>
                <a:schemeClr val="dk1"/>
              </a:buClr>
              <a:buSzPts val="1400"/>
              <a:buFont typeface="Montserrat"/>
              <a:buNone/>
              <a:defRPr sz="1400" b="1" i="0" u="none" strike="noStrike" cap="none">
                <a:solidFill>
                  <a:schemeClr val="dk1"/>
                </a:solidFill>
                <a:latin typeface="Montserrat"/>
                <a:ea typeface="Montserrat"/>
                <a:cs typeface="Montserrat"/>
                <a:sym typeface="Montserrat"/>
              </a:defRPr>
            </a:lvl4pPr>
            <a:lvl5pPr marL="2286000" marR="0" lvl="4" indent="-317500" algn="l" rtl="0">
              <a:lnSpc>
                <a:spcPct val="100000"/>
              </a:lnSpc>
              <a:spcBef>
                <a:spcPts val="0"/>
              </a:spcBef>
              <a:spcAft>
                <a:spcPts val="0"/>
              </a:spcAft>
              <a:buClr>
                <a:schemeClr val="dk1"/>
              </a:buClr>
              <a:buSzPts val="1400"/>
              <a:buFont typeface="Montserrat"/>
              <a:buNone/>
              <a:defRPr sz="1400" b="1" i="0" u="none" strike="noStrike" cap="none">
                <a:solidFill>
                  <a:schemeClr val="dk1"/>
                </a:solidFill>
                <a:latin typeface="Montserrat"/>
                <a:ea typeface="Montserrat"/>
                <a:cs typeface="Montserrat"/>
                <a:sym typeface="Montserrat"/>
              </a:defRPr>
            </a:lvl5pPr>
            <a:lvl6pPr marL="2743200" marR="0" lvl="5" indent="-317500" algn="l" rtl="0">
              <a:lnSpc>
                <a:spcPct val="100000"/>
              </a:lnSpc>
              <a:spcBef>
                <a:spcPts val="0"/>
              </a:spcBef>
              <a:spcAft>
                <a:spcPts val="0"/>
              </a:spcAft>
              <a:buClr>
                <a:schemeClr val="dk1"/>
              </a:buClr>
              <a:buSzPts val="1400"/>
              <a:buFont typeface="Montserrat"/>
              <a:buNone/>
              <a:defRPr sz="1400" b="1" i="0" u="none" strike="noStrike" cap="none">
                <a:solidFill>
                  <a:schemeClr val="dk1"/>
                </a:solidFill>
                <a:latin typeface="Montserrat"/>
                <a:ea typeface="Montserrat"/>
                <a:cs typeface="Montserrat"/>
                <a:sym typeface="Montserrat"/>
              </a:defRPr>
            </a:lvl6pPr>
            <a:lvl7pPr marL="3200400" marR="0" lvl="6" indent="-317500" algn="l" rtl="0">
              <a:lnSpc>
                <a:spcPct val="100000"/>
              </a:lnSpc>
              <a:spcBef>
                <a:spcPts val="0"/>
              </a:spcBef>
              <a:spcAft>
                <a:spcPts val="0"/>
              </a:spcAft>
              <a:buClr>
                <a:schemeClr val="dk1"/>
              </a:buClr>
              <a:buSzPts val="1400"/>
              <a:buFont typeface="Montserrat"/>
              <a:buNone/>
              <a:defRPr sz="1400" b="1" i="0" u="none" strike="noStrike" cap="none">
                <a:solidFill>
                  <a:schemeClr val="dk1"/>
                </a:solidFill>
                <a:latin typeface="Montserrat"/>
                <a:ea typeface="Montserrat"/>
                <a:cs typeface="Montserrat"/>
                <a:sym typeface="Montserrat"/>
              </a:defRPr>
            </a:lvl7pPr>
            <a:lvl8pPr marL="3657600" marR="0" lvl="7" indent="-317500" algn="l" rtl="0">
              <a:lnSpc>
                <a:spcPct val="100000"/>
              </a:lnSpc>
              <a:spcBef>
                <a:spcPts val="0"/>
              </a:spcBef>
              <a:spcAft>
                <a:spcPts val="0"/>
              </a:spcAft>
              <a:buClr>
                <a:schemeClr val="dk1"/>
              </a:buClr>
              <a:buSzPts val="1400"/>
              <a:buFont typeface="Montserrat"/>
              <a:buNone/>
              <a:defRPr sz="1400" b="1" i="0" u="none" strike="noStrike" cap="none">
                <a:solidFill>
                  <a:schemeClr val="dk1"/>
                </a:solidFill>
                <a:latin typeface="Montserrat"/>
                <a:ea typeface="Montserrat"/>
                <a:cs typeface="Montserrat"/>
                <a:sym typeface="Montserrat"/>
              </a:defRPr>
            </a:lvl8pPr>
            <a:lvl9pPr marL="4114800" marR="0" lvl="8" indent="-317500" algn="l" rtl="0">
              <a:lnSpc>
                <a:spcPct val="100000"/>
              </a:lnSpc>
              <a:spcBef>
                <a:spcPts val="0"/>
              </a:spcBef>
              <a:spcAft>
                <a:spcPts val="0"/>
              </a:spcAft>
              <a:buClr>
                <a:schemeClr val="dk1"/>
              </a:buClr>
              <a:buSzPts val="1400"/>
              <a:buFont typeface="Montserrat"/>
              <a:buNone/>
              <a:defRPr sz="1400" b="1" i="0" u="none" strike="noStrike" cap="none">
                <a:solidFill>
                  <a:schemeClr val="dk1"/>
                </a:solidFill>
                <a:latin typeface="Montserrat"/>
                <a:ea typeface="Montserrat"/>
                <a:cs typeface="Montserrat"/>
                <a:sym typeface="Montserrat"/>
              </a:defRPr>
            </a:lvl9pPr>
          </a:lstStyle>
          <a:p>
            <a:pPr marL="0" indent="0" algn="just"/>
            <a:r>
              <a:rPr lang="en-US" sz="900" b="0" dirty="0" err="1">
                <a:latin typeface="Playfair Display" panose="020B0604020202020204" charset="0"/>
              </a:rPr>
              <a:t>Nguồn</a:t>
            </a:r>
            <a:r>
              <a:rPr lang="en-US" sz="900" b="0" dirty="0">
                <a:latin typeface="Playfair Display" panose="020B0604020202020204" charset="0"/>
              </a:rPr>
              <a:t>: VCCI </a:t>
            </a:r>
            <a:r>
              <a:rPr lang="en-US" sz="900" b="0" dirty="0" err="1">
                <a:latin typeface="Playfair Display" panose="020B0604020202020204" charset="0"/>
              </a:rPr>
              <a:t>tổng</a:t>
            </a:r>
            <a:r>
              <a:rPr lang="en-US" sz="900" b="0" dirty="0">
                <a:latin typeface="Playfair Display" panose="020B0604020202020204" charset="0"/>
              </a:rPr>
              <a:t> </a:t>
            </a:r>
            <a:r>
              <a:rPr lang="en-US" sz="900" b="0" dirty="0" err="1">
                <a:latin typeface="Playfair Display" panose="020B0604020202020204" charset="0"/>
              </a:rPr>
              <a:t>hợp</a:t>
            </a:r>
            <a:r>
              <a:rPr lang="en-US" sz="900" b="0" dirty="0">
                <a:latin typeface="Playfair Display" panose="020B0604020202020204" charset="0"/>
              </a:rPr>
              <a:t> </a:t>
            </a:r>
            <a:r>
              <a:rPr lang="en-US" sz="900" b="0" dirty="0" err="1">
                <a:latin typeface="Playfair Display" panose="020B0604020202020204" charset="0"/>
              </a:rPr>
              <a:t>từ</a:t>
            </a:r>
            <a:r>
              <a:rPr lang="en-US" sz="900" b="0" dirty="0">
                <a:latin typeface="Playfair Display" panose="020B0604020202020204" charset="0"/>
              </a:rPr>
              <a:t> </a:t>
            </a:r>
            <a:r>
              <a:rPr lang="en-US" sz="900" b="0" dirty="0" err="1">
                <a:latin typeface="Playfair Display" panose="020B0604020202020204" charset="0"/>
              </a:rPr>
              <a:t>các</a:t>
            </a:r>
            <a:r>
              <a:rPr lang="en-US" sz="900" b="0" dirty="0">
                <a:latin typeface="Playfair Display" panose="020B0604020202020204" charset="0"/>
              </a:rPr>
              <a:t> </a:t>
            </a:r>
            <a:r>
              <a:rPr lang="en-US" sz="900" b="0" dirty="0" err="1">
                <a:latin typeface="Playfair Display" panose="020B0604020202020204" charset="0"/>
              </a:rPr>
              <a:t>Hiệp</a:t>
            </a:r>
            <a:r>
              <a:rPr lang="en-US" sz="900" b="0" dirty="0">
                <a:latin typeface="Playfair Display" panose="020B0604020202020204" charset="0"/>
              </a:rPr>
              <a:t> </a:t>
            </a:r>
            <a:r>
              <a:rPr lang="en-US" sz="900" b="0" dirty="0" err="1">
                <a:latin typeface="Playfair Display" panose="020B0604020202020204" charset="0"/>
              </a:rPr>
              <a:t>định</a:t>
            </a:r>
            <a:endParaRPr lang="en-US" sz="900" b="0" dirty="0">
              <a:latin typeface="Playfair Display" panose="020B0604020202020204" charset="0"/>
            </a:endParaRPr>
          </a:p>
        </p:txBody>
      </p:sp>
      <p:pic>
        <p:nvPicPr>
          <p:cNvPr id="31" name="Picture 30">
            <a:extLst>
              <a:ext uri="{FF2B5EF4-FFF2-40B4-BE49-F238E27FC236}">
                <a16:creationId xmlns:a16="http://schemas.microsoft.com/office/drawing/2014/main" id="{3AFC0898-05C5-4BAE-A3BA-96C16E2C8D03}"/>
              </a:ext>
            </a:extLst>
          </p:cNvPr>
          <p:cNvPicPr>
            <a:picLocks noChangeAspect="1"/>
          </p:cNvPicPr>
          <p:nvPr/>
        </p:nvPicPr>
        <p:blipFill>
          <a:blip r:embed="rId4"/>
          <a:stretch>
            <a:fillRect/>
          </a:stretch>
        </p:blipFill>
        <p:spPr>
          <a:xfrm>
            <a:off x="192538" y="122301"/>
            <a:ext cx="625818" cy="347676"/>
          </a:xfrm>
          <a:prstGeom prst="rect">
            <a:avLst/>
          </a:prstGeom>
        </p:spPr>
      </p:pic>
    </p:spTree>
  </p:cSld>
  <p:clrMapOvr>
    <a:masterClrMapping/>
  </p:clrMapOvr>
  <p:transition spd="slow" advClick="0">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2"/>
          <p:cNvSpPr/>
          <p:nvPr/>
        </p:nvSpPr>
        <p:spPr>
          <a:xfrm>
            <a:off x="3988200" y="1297968"/>
            <a:ext cx="1167600" cy="1047300"/>
          </a:xfrm>
          <a:prstGeom prst="rect">
            <a:avLst/>
          </a:prstGeom>
          <a:gradFill>
            <a:gsLst>
              <a:gs pos="50000">
                <a:srgbClr val="0E86BD"/>
              </a:gs>
              <a:gs pos="0">
                <a:schemeClr val="tx2">
                  <a:lumMod val="50000"/>
                </a:schemeClr>
              </a:gs>
              <a:gs pos="100000">
                <a:srgbClr val="00C4FF">
                  <a:alpha val="63921"/>
                </a:srgbClr>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Playfair Display" panose="020B0604020202020204" charset="0"/>
            </a:endParaRPr>
          </a:p>
        </p:txBody>
      </p:sp>
      <p:sp>
        <p:nvSpPr>
          <p:cNvPr id="285" name="Google Shape;285;p42"/>
          <p:cNvSpPr/>
          <p:nvPr/>
        </p:nvSpPr>
        <p:spPr>
          <a:xfrm>
            <a:off x="981600" y="1297968"/>
            <a:ext cx="1167600" cy="1047300"/>
          </a:xfrm>
          <a:prstGeom prst="rect">
            <a:avLst/>
          </a:prstGeom>
          <a:gradFill>
            <a:gsLst>
              <a:gs pos="50000">
                <a:srgbClr val="0E86BD"/>
              </a:gs>
              <a:gs pos="0">
                <a:schemeClr val="tx2">
                  <a:lumMod val="50000"/>
                </a:schemeClr>
              </a:gs>
              <a:gs pos="100000">
                <a:srgbClr val="00C4FF">
                  <a:alpha val="63921"/>
                </a:srgbClr>
              </a:gs>
            </a:gsLst>
            <a:path path="circle">
              <a:fillToRect l="100000" b="100000"/>
            </a:path>
            <a:tileRect t="-100000" r="-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Playfair Display" panose="020B0604020202020204" charset="0"/>
            </a:endParaRPr>
          </a:p>
        </p:txBody>
      </p:sp>
      <p:sp>
        <p:nvSpPr>
          <p:cNvPr id="286" name="Google Shape;286;p42"/>
          <p:cNvSpPr/>
          <p:nvPr/>
        </p:nvSpPr>
        <p:spPr>
          <a:xfrm>
            <a:off x="6849000" y="1297968"/>
            <a:ext cx="1167600" cy="1047300"/>
          </a:xfrm>
          <a:prstGeom prst="rect">
            <a:avLst/>
          </a:prstGeom>
          <a:gradFill>
            <a:gsLst>
              <a:gs pos="50000">
                <a:srgbClr val="0E86BD"/>
              </a:gs>
              <a:gs pos="0">
                <a:schemeClr val="tx2">
                  <a:lumMod val="50000"/>
                </a:schemeClr>
              </a:gs>
              <a:gs pos="100000">
                <a:srgbClr val="00C4FF">
                  <a:alpha val="63921"/>
                </a:srgbClr>
              </a:gs>
            </a:gsLst>
            <a:path path="circle">
              <a:fillToRect l="100000" b="100000"/>
            </a:path>
            <a:tileRect t="-100000" r="-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Playfair Display" panose="020B0604020202020204" charset="0"/>
            </a:endParaRPr>
          </a:p>
        </p:txBody>
      </p:sp>
      <p:sp>
        <p:nvSpPr>
          <p:cNvPr id="287" name="Google Shape;287;p42"/>
          <p:cNvSpPr txBox="1">
            <a:spLocks noGrp="1"/>
          </p:cNvSpPr>
          <p:nvPr>
            <p:ph type="subTitle" idx="1"/>
          </p:nvPr>
        </p:nvSpPr>
        <p:spPr>
          <a:xfrm>
            <a:off x="487714" y="2581350"/>
            <a:ext cx="2057400" cy="371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1600" dirty="0" err="1">
                <a:latin typeface="Playfair Display" panose="020B0604020202020204" charset="0"/>
              </a:rPr>
              <a:t>Giảm</a:t>
            </a:r>
            <a:r>
              <a:rPr lang="en-US" sz="1600" dirty="0">
                <a:latin typeface="Playfair Display" panose="020B0604020202020204" charset="0"/>
              </a:rPr>
              <a:t> </a:t>
            </a:r>
            <a:r>
              <a:rPr lang="en-US" sz="1600" dirty="0" err="1">
                <a:latin typeface="Playfair Display" panose="020B0604020202020204" charset="0"/>
              </a:rPr>
              <a:t>hàng</a:t>
            </a:r>
            <a:r>
              <a:rPr lang="en-US" sz="1600" dirty="0">
                <a:latin typeface="Playfair Display" panose="020B0604020202020204" charset="0"/>
              </a:rPr>
              <a:t> </a:t>
            </a:r>
            <a:r>
              <a:rPr lang="en-US" sz="1600" dirty="0" err="1">
                <a:latin typeface="Playfair Display" panose="020B0604020202020204" charset="0"/>
              </a:rPr>
              <a:t>rào</a:t>
            </a:r>
            <a:r>
              <a:rPr lang="en-US" sz="1600" dirty="0">
                <a:latin typeface="Playfair Display" panose="020B0604020202020204" charset="0"/>
              </a:rPr>
              <a:t> phi </a:t>
            </a:r>
            <a:r>
              <a:rPr lang="en-US" sz="1600" dirty="0" err="1">
                <a:latin typeface="Playfair Display" panose="020B0604020202020204" charset="0"/>
              </a:rPr>
              <a:t>thuế</a:t>
            </a:r>
            <a:r>
              <a:rPr lang="en-US" sz="1600" dirty="0">
                <a:latin typeface="Playfair Display" panose="020B0604020202020204" charset="0"/>
              </a:rPr>
              <a:t> </a:t>
            </a:r>
            <a:r>
              <a:rPr lang="en-US" sz="1600" dirty="0" err="1">
                <a:latin typeface="Playfair Display" panose="020B0604020202020204" charset="0"/>
              </a:rPr>
              <a:t>quan</a:t>
            </a:r>
            <a:endParaRPr sz="1600" dirty="0">
              <a:latin typeface="Playfair Display" panose="020B0604020202020204" charset="0"/>
            </a:endParaRPr>
          </a:p>
        </p:txBody>
      </p:sp>
      <p:sp>
        <p:nvSpPr>
          <p:cNvPr id="288" name="Google Shape;288;p42"/>
          <p:cNvSpPr txBox="1">
            <a:spLocks noGrp="1"/>
          </p:cNvSpPr>
          <p:nvPr>
            <p:ph type="subTitle" idx="2"/>
          </p:nvPr>
        </p:nvSpPr>
        <p:spPr>
          <a:xfrm>
            <a:off x="386080" y="3166950"/>
            <a:ext cx="2280919" cy="1614600"/>
          </a:xfrm>
          <a:prstGeom prst="rect">
            <a:avLst/>
          </a:prstGeom>
        </p:spPr>
        <p:txBody>
          <a:bodyPr spcFirstLastPara="1" wrap="square" lIns="91425" tIns="91425" rIns="91425" bIns="91425" anchor="t" anchorCtr="0">
            <a:noAutofit/>
          </a:bodyPr>
          <a:lstStyle/>
          <a:p>
            <a:pPr marL="171450" lvl="1" indent="-171450" algn="just">
              <a:buFont typeface="Wingdings" panose="05000000000000000000" pitchFamily="2" charset="2"/>
              <a:buChar char="Ø"/>
            </a:pPr>
            <a:r>
              <a:rPr lang="en-US" sz="1000" dirty="0" err="1">
                <a:latin typeface="Playfair Display" panose="020B0604020202020204" charset="0"/>
              </a:rPr>
              <a:t>Đơn</a:t>
            </a:r>
            <a:r>
              <a:rPr lang="en-US" sz="1000" dirty="0">
                <a:latin typeface="Playfair Display" panose="020B0604020202020204" charset="0"/>
              </a:rPr>
              <a:t> </a:t>
            </a:r>
            <a:r>
              <a:rPr lang="vi-VN" sz="1000" dirty="0">
                <a:latin typeface="Playfair Display" panose="020B0604020202020204" charset="0"/>
              </a:rPr>
              <a:t>giản hóa thủ tục hải quan và thuận lợi hóa thương mại</a:t>
            </a:r>
            <a:endParaRPr lang="en-US" sz="1000" dirty="0">
              <a:latin typeface="Playfair Display" panose="020B0604020202020204" charset="0"/>
            </a:endParaRPr>
          </a:p>
          <a:p>
            <a:pPr marL="171450" lvl="1" indent="-171450" algn="just">
              <a:buFont typeface="Wingdings" panose="05000000000000000000" pitchFamily="2" charset="2"/>
              <a:buChar char="Ø"/>
            </a:pPr>
            <a:r>
              <a:rPr lang="en-US" sz="1000" dirty="0">
                <a:latin typeface="Playfair Display" panose="020B0604020202020204" charset="0"/>
              </a:rPr>
              <a:t>T</a:t>
            </a:r>
            <a:r>
              <a:rPr lang="vi-VN" sz="1000" dirty="0">
                <a:latin typeface="Playfair Display" panose="020B0604020202020204" charset="0"/>
              </a:rPr>
              <a:t>ạo kiều kiện thuận lợi cho việc công nhận tương đương các biện pháp SPS</a:t>
            </a:r>
            <a:endParaRPr lang="en-US" sz="1000" dirty="0">
              <a:latin typeface="Playfair Display" panose="020B0604020202020204" charset="0"/>
            </a:endParaRPr>
          </a:p>
          <a:p>
            <a:pPr marL="171450" lvl="1" indent="-171450" algn="just">
              <a:buFont typeface="Wingdings" panose="05000000000000000000" pitchFamily="2" charset="2"/>
              <a:buChar char="Ø"/>
            </a:pPr>
            <a:r>
              <a:rPr lang="en-US" sz="1000" dirty="0">
                <a:latin typeface="Playfair Display" panose="020B0604020202020204" charset="0"/>
              </a:rPr>
              <a:t>K</a:t>
            </a:r>
            <a:r>
              <a:rPr lang="vi-VN" sz="1000" dirty="0">
                <a:latin typeface="Playfair Display" panose="020B0604020202020204" charset="0"/>
              </a:rPr>
              <a:t>huyến khích công nhận kết quả đánh giá sự phù hợp về TBT</a:t>
            </a:r>
            <a:r>
              <a:rPr lang="en-US" sz="1000" dirty="0">
                <a:latin typeface="Playfair Display" panose="020B0604020202020204" charset="0"/>
              </a:rPr>
              <a:t>…</a:t>
            </a:r>
          </a:p>
        </p:txBody>
      </p:sp>
      <p:sp>
        <p:nvSpPr>
          <p:cNvPr id="289" name="Google Shape;289;p42"/>
          <p:cNvSpPr txBox="1">
            <a:spLocks noGrp="1"/>
          </p:cNvSpPr>
          <p:nvPr>
            <p:ph type="subTitle" idx="3"/>
          </p:nvPr>
        </p:nvSpPr>
        <p:spPr>
          <a:xfrm>
            <a:off x="3492514" y="2511883"/>
            <a:ext cx="2053115"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1600" dirty="0" err="1">
                <a:latin typeface="Playfair Display" panose="020B0604020202020204" charset="0"/>
              </a:rPr>
              <a:t>Tối</a:t>
            </a:r>
            <a:r>
              <a:rPr lang="en-US" sz="1600" dirty="0">
                <a:latin typeface="Playfair Display" panose="020B0604020202020204" charset="0"/>
              </a:rPr>
              <a:t> </a:t>
            </a:r>
            <a:r>
              <a:rPr lang="en-US" sz="1600" dirty="0" err="1">
                <a:latin typeface="Playfair Display" panose="020B0604020202020204" charset="0"/>
              </a:rPr>
              <a:t>ưu</a:t>
            </a:r>
            <a:r>
              <a:rPr lang="en-US" sz="1600" dirty="0">
                <a:latin typeface="Playfair Display" panose="020B0604020202020204" charset="0"/>
              </a:rPr>
              <a:t> chi </a:t>
            </a:r>
            <a:r>
              <a:rPr lang="en-US" sz="1600" dirty="0" err="1">
                <a:latin typeface="Playfair Display" panose="020B0604020202020204" charset="0"/>
              </a:rPr>
              <a:t>phí</a:t>
            </a:r>
            <a:r>
              <a:rPr lang="en-US" sz="1600" dirty="0">
                <a:latin typeface="Playfair Display" panose="020B0604020202020204" charset="0"/>
              </a:rPr>
              <a:t> </a:t>
            </a:r>
            <a:r>
              <a:rPr lang="en-US" sz="1600" dirty="0" err="1">
                <a:latin typeface="Playfair Display" panose="020B0604020202020204" charset="0"/>
              </a:rPr>
              <a:t>sản</a:t>
            </a:r>
            <a:r>
              <a:rPr lang="en-US" sz="1600" dirty="0">
                <a:latin typeface="Playfair Display" panose="020B0604020202020204" charset="0"/>
              </a:rPr>
              <a:t> </a:t>
            </a:r>
            <a:r>
              <a:rPr lang="en-US" sz="1600" dirty="0" err="1">
                <a:latin typeface="Playfair Display" panose="020B0604020202020204" charset="0"/>
              </a:rPr>
              <a:t>xuất</a:t>
            </a:r>
            <a:endParaRPr sz="1600" dirty="0">
              <a:latin typeface="Playfair Display" panose="020B0604020202020204" charset="0"/>
            </a:endParaRPr>
          </a:p>
        </p:txBody>
      </p:sp>
      <p:sp>
        <p:nvSpPr>
          <p:cNvPr id="290" name="Google Shape;290;p42"/>
          <p:cNvSpPr txBox="1">
            <a:spLocks noGrp="1"/>
          </p:cNvSpPr>
          <p:nvPr>
            <p:ph type="subTitle" idx="4"/>
          </p:nvPr>
        </p:nvSpPr>
        <p:spPr>
          <a:xfrm>
            <a:off x="3434081" y="3160499"/>
            <a:ext cx="2280919" cy="1011451"/>
          </a:xfrm>
          <a:prstGeom prst="rect">
            <a:avLst/>
          </a:prstGeom>
        </p:spPr>
        <p:txBody>
          <a:bodyPr spcFirstLastPara="1" wrap="square" lIns="91425" tIns="91425" rIns="91425" bIns="91425" anchor="t" anchorCtr="0">
            <a:noAutofit/>
          </a:bodyPr>
          <a:lstStyle/>
          <a:p>
            <a:pPr marL="268288" lvl="1" indent="-257175">
              <a:spcAft>
                <a:spcPts val="600"/>
              </a:spcAft>
              <a:buFont typeface="Wingdings" panose="05000000000000000000" pitchFamily="2" charset="2"/>
              <a:buChar char="Ø"/>
            </a:pPr>
            <a:r>
              <a:rPr lang="en-US" sz="1000" u="sng" dirty="0" err="1">
                <a:latin typeface="Playfair Display" panose="020B0604020202020204" charset="0"/>
              </a:rPr>
              <a:t>Nhập</a:t>
            </a:r>
            <a:r>
              <a:rPr lang="en-US" sz="1000" u="sng" dirty="0">
                <a:latin typeface="Playfair Display" panose="020B0604020202020204" charset="0"/>
              </a:rPr>
              <a:t> </a:t>
            </a:r>
            <a:r>
              <a:rPr lang="en-US" sz="1000" u="sng" dirty="0" err="1">
                <a:latin typeface="Playfair Display" panose="020B0604020202020204" charset="0"/>
              </a:rPr>
              <a:t>khẩu</a:t>
            </a:r>
            <a:r>
              <a:rPr lang="en-US" sz="1000" u="sng" dirty="0">
                <a:latin typeface="Playfair Display" panose="020B0604020202020204" charset="0"/>
              </a:rPr>
              <a:t> </a:t>
            </a:r>
            <a:r>
              <a:rPr lang="en-US" sz="1000" dirty="0" err="1">
                <a:latin typeface="Playfair Display" panose="020B0604020202020204" charset="0"/>
              </a:rPr>
              <a:t>máy</a:t>
            </a:r>
            <a:r>
              <a:rPr lang="en-US" sz="1000" dirty="0">
                <a:latin typeface="Playfair Display" panose="020B0604020202020204" charset="0"/>
              </a:rPr>
              <a:t> </a:t>
            </a:r>
            <a:r>
              <a:rPr lang="en-US" sz="1000" dirty="0" err="1">
                <a:latin typeface="Playfair Display" panose="020B0604020202020204" charset="0"/>
              </a:rPr>
              <a:t>móc</a:t>
            </a:r>
            <a:r>
              <a:rPr lang="en-US" sz="1000" dirty="0">
                <a:latin typeface="Playfair Display" panose="020B0604020202020204" charset="0"/>
              </a:rPr>
              <a:t>, </a:t>
            </a:r>
            <a:r>
              <a:rPr lang="en-US" sz="1000" dirty="0" err="1">
                <a:latin typeface="Playfair Display" panose="020B0604020202020204" charset="0"/>
              </a:rPr>
              <a:t>nguyên</a:t>
            </a:r>
            <a:r>
              <a:rPr lang="en-US" sz="1000" dirty="0">
                <a:latin typeface="Playfair Display" panose="020B0604020202020204" charset="0"/>
              </a:rPr>
              <a:t> </a:t>
            </a:r>
            <a:r>
              <a:rPr lang="en-US" sz="1000" dirty="0" err="1">
                <a:latin typeface="Playfair Display" panose="020B0604020202020204" charset="0"/>
              </a:rPr>
              <a:t>nhiên</a:t>
            </a:r>
            <a:r>
              <a:rPr lang="en-US" sz="1000" dirty="0">
                <a:latin typeface="Playfair Display" panose="020B0604020202020204" charset="0"/>
              </a:rPr>
              <a:t> </a:t>
            </a:r>
            <a:r>
              <a:rPr lang="en-US" sz="1000" dirty="0" err="1">
                <a:latin typeface="Playfair Display" panose="020B0604020202020204" charset="0"/>
              </a:rPr>
              <a:t>liệu</a:t>
            </a:r>
            <a:r>
              <a:rPr lang="en-US" sz="1000" dirty="0">
                <a:latin typeface="Playfair Display" panose="020B0604020202020204" charset="0"/>
              </a:rPr>
              <a:t> </a:t>
            </a:r>
            <a:r>
              <a:rPr lang="en-US" sz="1000" dirty="0" err="1">
                <a:latin typeface="Playfair Display" panose="020B0604020202020204" charset="0"/>
              </a:rPr>
              <a:t>đầu</a:t>
            </a:r>
            <a:r>
              <a:rPr lang="en-US" sz="1000" dirty="0">
                <a:latin typeface="Playfair Display" panose="020B0604020202020204" charset="0"/>
              </a:rPr>
              <a:t> </a:t>
            </a:r>
            <a:r>
              <a:rPr lang="en-US" sz="1000" dirty="0" err="1">
                <a:latin typeface="Playfair Display" panose="020B0604020202020204" charset="0"/>
              </a:rPr>
              <a:t>vào</a:t>
            </a:r>
            <a:r>
              <a:rPr lang="en-US" sz="1000" dirty="0">
                <a:latin typeface="Playfair Display" panose="020B0604020202020204" charset="0"/>
              </a:rPr>
              <a:t> – </a:t>
            </a:r>
            <a:r>
              <a:rPr lang="en-US" sz="1000" u="sng" dirty="0" err="1">
                <a:latin typeface="Playfair Display" panose="020B0604020202020204" charset="0"/>
              </a:rPr>
              <a:t>với</a:t>
            </a:r>
            <a:r>
              <a:rPr lang="en-US" sz="1000" u="sng" dirty="0">
                <a:latin typeface="Playfair Display" panose="020B0604020202020204" charset="0"/>
              </a:rPr>
              <a:t> </a:t>
            </a:r>
            <a:r>
              <a:rPr lang="en-US" sz="1000" u="sng" dirty="0" err="1">
                <a:latin typeface="Playfair Display" panose="020B0604020202020204" charset="0"/>
              </a:rPr>
              <a:t>thuế</a:t>
            </a:r>
            <a:r>
              <a:rPr lang="en-US" sz="1000" u="sng" dirty="0">
                <a:latin typeface="Playfair Display" panose="020B0604020202020204" charset="0"/>
              </a:rPr>
              <a:t> </a:t>
            </a:r>
            <a:r>
              <a:rPr lang="en-US" sz="1000" u="sng" dirty="0" err="1">
                <a:latin typeface="Playfair Display" panose="020B0604020202020204" charset="0"/>
              </a:rPr>
              <a:t>quan</a:t>
            </a:r>
            <a:r>
              <a:rPr lang="en-US" sz="1000" u="sng" dirty="0">
                <a:latin typeface="Playfair Display" panose="020B0604020202020204" charset="0"/>
              </a:rPr>
              <a:t> </a:t>
            </a:r>
            <a:r>
              <a:rPr lang="vi-VN" sz="1000" u="sng" dirty="0">
                <a:latin typeface="Playfair Display" panose="020B0604020202020204" charset="0"/>
              </a:rPr>
              <a:t>ư</a:t>
            </a:r>
            <a:r>
              <a:rPr lang="en-US" sz="1000" u="sng" dirty="0">
                <a:latin typeface="Playfair Display" panose="020B0604020202020204" charset="0"/>
              </a:rPr>
              <a:t>u </a:t>
            </a:r>
            <a:r>
              <a:rPr lang="en-US" sz="1000" u="sng" dirty="0" err="1">
                <a:latin typeface="Playfair Display" panose="020B0604020202020204" charset="0"/>
              </a:rPr>
              <a:t>đãi</a:t>
            </a:r>
            <a:endParaRPr lang="en-US" sz="1000" u="sng" dirty="0">
              <a:latin typeface="Playfair Display" panose="020B0604020202020204" charset="0"/>
            </a:endParaRPr>
          </a:p>
          <a:p>
            <a:pPr marL="11113" lvl="1" indent="0">
              <a:spcAft>
                <a:spcPts val="600"/>
              </a:spcAft>
            </a:pPr>
            <a:r>
              <a:rPr lang="en-US" sz="1000" dirty="0">
                <a:latin typeface="Playfair Display" panose="020B0604020202020204" charset="0"/>
              </a:rPr>
              <a:t>       =&gt; </a:t>
            </a:r>
            <a:r>
              <a:rPr lang="en-US" sz="1000" dirty="0" err="1">
                <a:latin typeface="Playfair Display" panose="020B0604020202020204" charset="0"/>
              </a:rPr>
              <a:t>Giảm</a:t>
            </a:r>
            <a:r>
              <a:rPr lang="en-US" sz="1000" dirty="0">
                <a:latin typeface="Playfair Display" panose="020B0604020202020204" charset="0"/>
              </a:rPr>
              <a:t> chi </a:t>
            </a:r>
            <a:r>
              <a:rPr lang="en-US" sz="1000" dirty="0" err="1">
                <a:latin typeface="Playfair Display" panose="020B0604020202020204" charset="0"/>
              </a:rPr>
              <a:t>phí</a:t>
            </a:r>
            <a:r>
              <a:rPr lang="en-US" sz="1000" dirty="0">
                <a:latin typeface="Playfair Display" panose="020B0604020202020204" charset="0"/>
              </a:rPr>
              <a:t> </a:t>
            </a:r>
            <a:r>
              <a:rPr lang="en-US" sz="1000" dirty="0" err="1">
                <a:latin typeface="Playfair Display" panose="020B0604020202020204" charset="0"/>
              </a:rPr>
              <a:t>đầu</a:t>
            </a:r>
            <a:r>
              <a:rPr lang="en-US" sz="1000" dirty="0">
                <a:latin typeface="Playfair Display" panose="020B0604020202020204" charset="0"/>
              </a:rPr>
              <a:t> </a:t>
            </a:r>
            <a:r>
              <a:rPr lang="en-US" sz="1000" dirty="0" err="1">
                <a:latin typeface="Playfair Display" panose="020B0604020202020204" charset="0"/>
              </a:rPr>
              <a:t>vào</a:t>
            </a:r>
            <a:endParaRPr lang="en-US" sz="1000" dirty="0">
              <a:latin typeface="Playfair Display" panose="020B0604020202020204" charset="0"/>
            </a:endParaRPr>
          </a:p>
        </p:txBody>
      </p:sp>
      <p:sp>
        <p:nvSpPr>
          <p:cNvPr id="291" name="Google Shape;291;p42"/>
          <p:cNvSpPr txBox="1">
            <a:spLocks noGrp="1"/>
          </p:cNvSpPr>
          <p:nvPr>
            <p:ph type="subTitle" idx="5"/>
          </p:nvPr>
        </p:nvSpPr>
        <p:spPr>
          <a:xfrm>
            <a:off x="6324600" y="2581350"/>
            <a:ext cx="2216400" cy="371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1600" dirty="0" err="1">
                <a:latin typeface="Playfair Display" panose="020B0604020202020204" charset="0"/>
              </a:rPr>
              <a:t>Cải</a:t>
            </a:r>
            <a:r>
              <a:rPr lang="en-US" sz="1600" dirty="0">
                <a:latin typeface="Playfair Display" panose="020B0604020202020204" charset="0"/>
              </a:rPr>
              <a:t> </a:t>
            </a:r>
            <a:r>
              <a:rPr lang="en-US" sz="1600" dirty="0" err="1">
                <a:latin typeface="Playfair Display" panose="020B0604020202020204" charset="0"/>
              </a:rPr>
              <a:t>thiện</a:t>
            </a:r>
            <a:r>
              <a:rPr lang="en-US" sz="1600" dirty="0">
                <a:latin typeface="Playfair Display" panose="020B0604020202020204" charset="0"/>
              </a:rPr>
              <a:t> </a:t>
            </a:r>
            <a:r>
              <a:rPr lang="en-US" sz="1600" dirty="0" err="1">
                <a:latin typeface="Playfair Display" panose="020B0604020202020204" charset="0"/>
              </a:rPr>
              <a:t>năng</a:t>
            </a:r>
            <a:r>
              <a:rPr lang="en-US" sz="1600" dirty="0">
                <a:latin typeface="Playfair Display" panose="020B0604020202020204" charset="0"/>
              </a:rPr>
              <a:t> </a:t>
            </a:r>
            <a:r>
              <a:rPr lang="en-US" sz="1600" dirty="0" err="1">
                <a:latin typeface="Playfair Display" panose="020B0604020202020204" charset="0"/>
              </a:rPr>
              <a:t>lực</a:t>
            </a:r>
            <a:r>
              <a:rPr lang="en-US" sz="1600" dirty="0">
                <a:latin typeface="Playfair Display" panose="020B0604020202020204" charset="0"/>
              </a:rPr>
              <a:t> </a:t>
            </a:r>
            <a:r>
              <a:rPr lang="en-US" sz="1600" dirty="0" err="1">
                <a:latin typeface="Playfair Display" panose="020B0604020202020204" charset="0"/>
              </a:rPr>
              <a:t>cạnh</a:t>
            </a:r>
            <a:r>
              <a:rPr lang="en-US" sz="1600" dirty="0">
                <a:latin typeface="Playfair Display" panose="020B0604020202020204" charset="0"/>
              </a:rPr>
              <a:t> </a:t>
            </a:r>
            <a:r>
              <a:rPr lang="en-US" sz="1600" dirty="0" err="1">
                <a:latin typeface="Playfair Display" panose="020B0604020202020204" charset="0"/>
              </a:rPr>
              <a:t>tranh</a:t>
            </a:r>
            <a:endParaRPr sz="1600" dirty="0">
              <a:latin typeface="Playfair Display" panose="020B0604020202020204" charset="0"/>
            </a:endParaRPr>
          </a:p>
        </p:txBody>
      </p:sp>
      <p:sp>
        <p:nvSpPr>
          <p:cNvPr id="292" name="Google Shape;292;p42"/>
          <p:cNvSpPr txBox="1">
            <a:spLocks noGrp="1"/>
          </p:cNvSpPr>
          <p:nvPr>
            <p:ph type="subTitle" idx="6"/>
          </p:nvPr>
        </p:nvSpPr>
        <p:spPr>
          <a:xfrm>
            <a:off x="5638800" y="3056692"/>
            <a:ext cx="3179668" cy="1953458"/>
          </a:xfrm>
          <a:prstGeom prst="rect">
            <a:avLst/>
          </a:prstGeom>
        </p:spPr>
        <p:txBody>
          <a:bodyPr spcFirstLastPara="1" wrap="square" lIns="91425" tIns="91425" rIns="91425" bIns="91425" anchor="t" anchorCtr="0">
            <a:noAutofit/>
          </a:bodyPr>
          <a:lstStyle/>
          <a:p>
            <a:pPr marL="599987" lvl="1" indent="-257175" algn="just">
              <a:spcBef>
                <a:spcPts val="450"/>
              </a:spcBef>
              <a:buFont typeface="Wingdings" panose="05000000000000000000" pitchFamily="2" charset="2"/>
              <a:buChar char="Ø"/>
            </a:pPr>
            <a:r>
              <a:rPr lang="en-US" sz="1000" dirty="0">
                <a:latin typeface="Playfair Display" panose="020B0604020202020204" charset="0"/>
              </a:rPr>
              <a:t>C</a:t>
            </a:r>
            <a:r>
              <a:rPr lang="vi-VN" sz="1000" dirty="0">
                <a:latin typeface="Playfair Display" panose="020B0604020202020204" charset="0"/>
              </a:rPr>
              <a:t>am kết </a:t>
            </a:r>
            <a:r>
              <a:rPr lang="vi-VN" sz="1000" u="sng" dirty="0">
                <a:latin typeface="Playfair Display" panose="020B0604020202020204" charset="0"/>
              </a:rPr>
              <a:t>mở cửa thị trường dịch vụ </a:t>
            </a:r>
            <a:r>
              <a:rPr lang="vi-VN" sz="1000" dirty="0">
                <a:latin typeface="Playfair Display" panose="020B0604020202020204" charset="0"/>
              </a:rPr>
              <a:t>phục vụ sản xuất </a:t>
            </a:r>
            <a:r>
              <a:rPr lang="en-US" sz="1000" dirty="0">
                <a:latin typeface="Playfair Display" panose="020B0604020202020204" charset="0"/>
              </a:rPr>
              <a:t>(</a:t>
            </a:r>
            <a:r>
              <a:rPr lang="en-US" sz="1000" dirty="0" err="1">
                <a:latin typeface="Playfair Display" panose="020B0604020202020204" charset="0"/>
              </a:rPr>
              <a:t>tài</a:t>
            </a:r>
            <a:r>
              <a:rPr lang="en-US" sz="1000" dirty="0">
                <a:latin typeface="Playfair Display" panose="020B0604020202020204" charset="0"/>
              </a:rPr>
              <a:t> </a:t>
            </a:r>
            <a:r>
              <a:rPr lang="en-US" sz="1000" dirty="0" err="1">
                <a:latin typeface="Playfair Display" panose="020B0604020202020204" charset="0"/>
              </a:rPr>
              <a:t>chính</a:t>
            </a:r>
            <a:r>
              <a:rPr lang="en-US" sz="1000" dirty="0">
                <a:latin typeface="Playfair Display" panose="020B0604020202020204" charset="0"/>
              </a:rPr>
              <a:t>, </a:t>
            </a:r>
            <a:r>
              <a:rPr lang="en-US" sz="1000" dirty="0" err="1">
                <a:latin typeface="Playfair Display" panose="020B0604020202020204" charset="0"/>
              </a:rPr>
              <a:t>viễn</a:t>
            </a:r>
            <a:r>
              <a:rPr lang="en-US" sz="1000" dirty="0">
                <a:latin typeface="Playfair Display" panose="020B0604020202020204" charset="0"/>
              </a:rPr>
              <a:t> </a:t>
            </a:r>
            <a:r>
              <a:rPr lang="en-US" sz="1000" dirty="0" err="1">
                <a:latin typeface="Playfair Display" panose="020B0604020202020204" charset="0"/>
              </a:rPr>
              <a:t>thông</a:t>
            </a:r>
            <a:r>
              <a:rPr lang="en-US" sz="1000" dirty="0">
                <a:latin typeface="Playfair Display" panose="020B0604020202020204" charset="0"/>
              </a:rPr>
              <a:t>, logistics…) =&gt; DN </a:t>
            </a:r>
            <a:r>
              <a:rPr lang="en-US" sz="1000" u="sng" dirty="0" err="1">
                <a:latin typeface="Playfair Display" panose="020B0604020202020204" charset="0"/>
              </a:rPr>
              <a:t>tiếp</a:t>
            </a:r>
            <a:r>
              <a:rPr lang="en-US" sz="1000" u="sng" dirty="0">
                <a:latin typeface="Playfair Display" panose="020B0604020202020204" charset="0"/>
              </a:rPr>
              <a:t> </a:t>
            </a:r>
            <a:r>
              <a:rPr lang="en-US" sz="1000" u="sng" dirty="0" err="1">
                <a:latin typeface="Playfair Display" panose="020B0604020202020204" charset="0"/>
              </a:rPr>
              <a:t>cận</a:t>
            </a:r>
            <a:r>
              <a:rPr lang="en-US" sz="1000" u="sng" dirty="0">
                <a:latin typeface="Playfair Display" panose="020B0604020202020204" charset="0"/>
              </a:rPr>
              <a:t> </a:t>
            </a:r>
            <a:r>
              <a:rPr lang="en-US" sz="1000" u="sng" dirty="0" err="1">
                <a:latin typeface="Playfair Display" panose="020B0604020202020204" charset="0"/>
              </a:rPr>
              <a:t>các</a:t>
            </a:r>
            <a:r>
              <a:rPr lang="en-US" sz="1000" u="sng" dirty="0">
                <a:latin typeface="Playfair Display" panose="020B0604020202020204" charset="0"/>
              </a:rPr>
              <a:t> </a:t>
            </a:r>
            <a:r>
              <a:rPr lang="en-US" sz="1000" u="sng" dirty="0" err="1">
                <a:latin typeface="Playfair Display" panose="020B0604020202020204" charset="0"/>
              </a:rPr>
              <a:t>dịch</a:t>
            </a:r>
            <a:r>
              <a:rPr lang="en-US" sz="1000" u="sng" dirty="0">
                <a:latin typeface="Playfair Display" panose="020B0604020202020204" charset="0"/>
              </a:rPr>
              <a:t> </a:t>
            </a:r>
            <a:r>
              <a:rPr lang="en-US" sz="1000" u="sng" dirty="0" err="1">
                <a:latin typeface="Playfair Display" panose="020B0604020202020204" charset="0"/>
              </a:rPr>
              <a:t>vụ</a:t>
            </a:r>
            <a:r>
              <a:rPr lang="en-US" sz="1000" u="sng" dirty="0">
                <a:latin typeface="Playfair Display" panose="020B0604020202020204" charset="0"/>
              </a:rPr>
              <a:t> </a:t>
            </a:r>
            <a:r>
              <a:rPr lang="en-US" sz="1000" u="sng" dirty="0" err="1">
                <a:latin typeface="Playfair Display" panose="020B0604020202020204" charset="0"/>
              </a:rPr>
              <a:t>với</a:t>
            </a:r>
            <a:r>
              <a:rPr lang="en-US" sz="1000" u="sng" dirty="0">
                <a:latin typeface="Playfair Display" panose="020B0604020202020204" charset="0"/>
              </a:rPr>
              <a:t> </a:t>
            </a:r>
            <a:r>
              <a:rPr lang="en-US" sz="1000" u="sng" dirty="0" err="1">
                <a:latin typeface="Playfair Display" panose="020B0604020202020204" charset="0"/>
              </a:rPr>
              <a:t>chất</a:t>
            </a:r>
            <a:r>
              <a:rPr lang="en-US" sz="1000" u="sng" dirty="0">
                <a:latin typeface="Playfair Display" panose="020B0604020202020204" charset="0"/>
              </a:rPr>
              <a:t> l</a:t>
            </a:r>
            <a:r>
              <a:rPr lang="vi-VN" sz="1000" u="sng" dirty="0">
                <a:latin typeface="Playfair Display" panose="020B0604020202020204" charset="0"/>
              </a:rPr>
              <a:t>ư</a:t>
            </a:r>
            <a:r>
              <a:rPr lang="en-US" sz="1000" u="sng" dirty="0" err="1">
                <a:latin typeface="Playfair Display" panose="020B0604020202020204" charset="0"/>
              </a:rPr>
              <a:t>ợng</a:t>
            </a:r>
            <a:r>
              <a:rPr lang="en-US" sz="1000" u="sng" dirty="0">
                <a:latin typeface="Playfair Display" panose="020B0604020202020204" charset="0"/>
              </a:rPr>
              <a:t> </a:t>
            </a:r>
            <a:r>
              <a:rPr lang="en-US" sz="1000" u="sng" dirty="0" err="1">
                <a:latin typeface="Playfair Display" panose="020B0604020202020204" charset="0"/>
              </a:rPr>
              <a:t>tốt</a:t>
            </a:r>
            <a:r>
              <a:rPr lang="en-US" sz="1000" u="sng" dirty="0">
                <a:latin typeface="Playfair Display" panose="020B0604020202020204" charset="0"/>
              </a:rPr>
              <a:t> h</a:t>
            </a:r>
            <a:r>
              <a:rPr lang="vi-VN" sz="1000" u="sng" dirty="0">
                <a:latin typeface="Playfair Display" panose="020B0604020202020204" charset="0"/>
              </a:rPr>
              <a:t>ơ</a:t>
            </a:r>
            <a:r>
              <a:rPr lang="en-US" sz="1000" u="sng" dirty="0">
                <a:latin typeface="Playfair Display" panose="020B0604020202020204" charset="0"/>
              </a:rPr>
              <a:t>n, chi </a:t>
            </a:r>
            <a:r>
              <a:rPr lang="en-US" sz="1000" u="sng" dirty="0" err="1">
                <a:latin typeface="Playfair Display" panose="020B0604020202020204" charset="0"/>
              </a:rPr>
              <a:t>phí</a:t>
            </a:r>
            <a:r>
              <a:rPr lang="en-US" sz="1000" u="sng" dirty="0">
                <a:latin typeface="Playfair Display" panose="020B0604020202020204" charset="0"/>
              </a:rPr>
              <a:t> </a:t>
            </a:r>
            <a:r>
              <a:rPr lang="en-US" sz="1000" u="sng" dirty="0" err="1">
                <a:latin typeface="Playfair Display" panose="020B0604020202020204" charset="0"/>
              </a:rPr>
              <a:t>hợp</a:t>
            </a:r>
            <a:r>
              <a:rPr lang="en-US" sz="1000" u="sng" dirty="0">
                <a:latin typeface="Playfair Display" panose="020B0604020202020204" charset="0"/>
              </a:rPr>
              <a:t> </a:t>
            </a:r>
            <a:r>
              <a:rPr lang="en-US" sz="1000" u="sng" dirty="0" err="1">
                <a:latin typeface="Playfair Display" panose="020B0604020202020204" charset="0"/>
              </a:rPr>
              <a:t>lý</a:t>
            </a:r>
            <a:r>
              <a:rPr lang="en-US" sz="1000" u="sng" dirty="0">
                <a:latin typeface="Playfair Display" panose="020B0604020202020204" charset="0"/>
              </a:rPr>
              <a:t> h</a:t>
            </a:r>
            <a:r>
              <a:rPr lang="vi-VN" sz="1000" u="sng" dirty="0">
                <a:latin typeface="Playfair Display" panose="020B0604020202020204" charset="0"/>
              </a:rPr>
              <a:t>ơ</a:t>
            </a:r>
            <a:r>
              <a:rPr lang="en-US" sz="1000" u="sng" dirty="0">
                <a:latin typeface="Playfair Display" panose="020B0604020202020204" charset="0"/>
              </a:rPr>
              <a:t>n</a:t>
            </a:r>
            <a:r>
              <a:rPr lang="en-US" sz="1000" dirty="0">
                <a:latin typeface="Playfair Display" panose="020B0604020202020204" charset="0"/>
              </a:rPr>
              <a:t>…</a:t>
            </a:r>
          </a:p>
          <a:p>
            <a:pPr marL="599987" lvl="1" indent="-257175" algn="just">
              <a:spcBef>
                <a:spcPts val="450"/>
              </a:spcBef>
              <a:buFont typeface="Wingdings" panose="05000000000000000000" pitchFamily="2" charset="2"/>
              <a:buChar char="Ø"/>
            </a:pPr>
            <a:r>
              <a:rPr lang="en-US" sz="1000" dirty="0">
                <a:latin typeface="Playfair Display" panose="020B0604020202020204" charset="0"/>
              </a:rPr>
              <a:t>Cam </a:t>
            </a:r>
            <a:r>
              <a:rPr lang="en-US" sz="1000" dirty="0" err="1">
                <a:latin typeface="Playfair Display" panose="020B0604020202020204" charset="0"/>
              </a:rPr>
              <a:t>kết</a:t>
            </a:r>
            <a:r>
              <a:rPr lang="en-US" sz="1000" dirty="0">
                <a:latin typeface="Playfair Display" panose="020B0604020202020204" charset="0"/>
              </a:rPr>
              <a:t> </a:t>
            </a:r>
            <a:r>
              <a:rPr lang="en-US" sz="1000" u="sng" dirty="0" err="1">
                <a:latin typeface="Playfair Display" panose="020B0604020202020204" charset="0"/>
              </a:rPr>
              <a:t>thúc</a:t>
            </a:r>
            <a:r>
              <a:rPr lang="en-US" sz="1000" u="sng" dirty="0">
                <a:latin typeface="Playfair Display" panose="020B0604020202020204" charset="0"/>
              </a:rPr>
              <a:t> </a:t>
            </a:r>
            <a:r>
              <a:rPr lang="en-US" sz="1000" u="sng" dirty="0" err="1">
                <a:latin typeface="Playfair Display" panose="020B0604020202020204" charset="0"/>
              </a:rPr>
              <a:t>đẩy</a:t>
            </a:r>
            <a:r>
              <a:rPr lang="en-US" sz="1000" u="sng" dirty="0">
                <a:latin typeface="Playfair Display" panose="020B0604020202020204" charset="0"/>
              </a:rPr>
              <a:t> </a:t>
            </a:r>
            <a:r>
              <a:rPr lang="en-US" sz="1000" u="sng" dirty="0" err="1">
                <a:latin typeface="Playfair Display" panose="020B0604020202020204" charset="0"/>
              </a:rPr>
              <a:t>môi</a:t>
            </a:r>
            <a:r>
              <a:rPr lang="en-US" sz="1000" u="sng" dirty="0">
                <a:latin typeface="Playfair Display" panose="020B0604020202020204" charset="0"/>
              </a:rPr>
              <a:t> tr</a:t>
            </a:r>
            <a:r>
              <a:rPr lang="vi-VN" sz="1000" u="sng" dirty="0">
                <a:latin typeface="Playfair Display" panose="020B0604020202020204" charset="0"/>
              </a:rPr>
              <a:t>ư</a:t>
            </a:r>
            <a:r>
              <a:rPr lang="en-US" sz="1000" u="sng" dirty="0" err="1">
                <a:latin typeface="Playfair Display" panose="020B0604020202020204" charset="0"/>
              </a:rPr>
              <a:t>ờng</a:t>
            </a:r>
            <a:r>
              <a:rPr lang="en-US" sz="1000" u="sng" dirty="0">
                <a:latin typeface="Playfair Display" panose="020B0604020202020204" charset="0"/>
              </a:rPr>
              <a:t> </a:t>
            </a:r>
            <a:r>
              <a:rPr lang="en-US" sz="1000" u="sng" dirty="0" err="1">
                <a:latin typeface="Playfair Display" panose="020B0604020202020204" charset="0"/>
              </a:rPr>
              <a:t>cạnh</a:t>
            </a:r>
            <a:r>
              <a:rPr lang="en-US" sz="1000" u="sng" dirty="0">
                <a:latin typeface="Playfair Display" panose="020B0604020202020204" charset="0"/>
              </a:rPr>
              <a:t> </a:t>
            </a:r>
            <a:r>
              <a:rPr lang="en-US" sz="1000" u="sng" dirty="0" err="1">
                <a:latin typeface="Playfair Display" panose="020B0604020202020204" charset="0"/>
              </a:rPr>
              <a:t>tranh</a:t>
            </a:r>
            <a:r>
              <a:rPr lang="en-US" sz="1000" dirty="0">
                <a:latin typeface="Playfair Display" panose="020B0604020202020204" charset="0"/>
              </a:rPr>
              <a:t>, </a:t>
            </a:r>
            <a:r>
              <a:rPr lang="en-US" sz="1000" dirty="0" err="1">
                <a:latin typeface="Playfair Display" panose="020B0604020202020204" charset="0"/>
              </a:rPr>
              <a:t>các</a:t>
            </a:r>
            <a:r>
              <a:rPr lang="en-US" sz="1000" dirty="0">
                <a:latin typeface="Playfair Display" panose="020B0604020202020204" charset="0"/>
              </a:rPr>
              <a:t> </a:t>
            </a:r>
            <a:r>
              <a:rPr lang="en-US" sz="1000" u="sng" dirty="0" err="1">
                <a:latin typeface="Playfair Display" panose="020B0604020202020204" charset="0"/>
              </a:rPr>
              <a:t>ph</a:t>
            </a:r>
            <a:r>
              <a:rPr lang="vi-VN" sz="1000" u="sng" dirty="0">
                <a:latin typeface="Playfair Display" panose="020B0604020202020204" charset="0"/>
              </a:rPr>
              <a:t>ư</a:t>
            </a:r>
            <a:r>
              <a:rPr lang="en-US" sz="1000" u="sng" dirty="0" err="1">
                <a:latin typeface="Playfair Display" panose="020B0604020202020204" charset="0"/>
              </a:rPr>
              <a:t>ơng</a:t>
            </a:r>
            <a:r>
              <a:rPr lang="en-US" sz="1000" u="sng" dirty="0">
                <a:latin typeface="Playfair Display" panose="020B0604020202020204" charset="0"/>
              </a:rPr>
              <a:t> </a:t>
            </a:r>
            <a:r>
              <a:rPr lang="en-US" sz="1000" u="sng" dirty="0" err="1">
                <a:latin typeface="Playfair Display" panose="020B0604020202020204" charset="0"/>
              </a:rPr>
              <a:t>thức</a:t>
            </a:r>
            <a:r>
              <a:rPr lang="en-US" sz="1000" u="sng" dirty="0">
                <a:latin typeface="Playfair Display" panose="020B0604020202020204" charset="0"/>
              </a:rPr>
              <a:t> </a:t>
            </a:r>
            <a:r>
              <a:rPr lang="en-US" sz="1000" u="sng" dirty="0" err="1">
                <a:latin typeface="Playfair Display" panose="020B0604020202020204" charset="0"/>
              </a:rPr>
              <a:t>th</a:t>
            </a:r>
            <a:r>
              <a:rPr lang="vi-VN" sz="1000" u="sng" dirty="0">
                <a:latin typeface="Playfair Display" panose="020B0604020202020204" charset="0"/>
              </a:rPr>
              <a:t>ư</a:t>
            </a:r>
            <a:r>
              <a:rPr lang="en-US" sz="1000" u="sng" dirty="0" err="1">
                <a:latin typeface="Playfair Display" panose="020B0604020202020204" charset="0"/>
              </a:rPr>
              <a:t>ơng</a:t>
            </a:r>
            <a:r>
              <a:rPr lang="en-US" sz="1000" u="sng" dirty="0">
                <a:latin typeface="Playfair Display" panose="020B0604020202020204" charset="0"/>
              </a:rPr>
              <a:t> </a:t>
            </a:r>
            <a:r>
              <a:rPr lang="en-US" sz="1000" u="sng" dirty="0" err="1">
                <a:latin typeface="Playfair Display" panose="020B0604020202020204" charset="0"/>
              </a:rPr>
              <a:t>mại</a:t>
            </a:r>
            <a:r>
              <a:rPr lang="en-US" sz="1000" u="sng" dirty="0">
                <a:latin typeface="Playfair Display" panose="020B0604020202020204" charset="0"/>
              </a:rPr>
              <a:t> </a:t>
            </a:r>
            <a:r>
              <a:rPr lang="en-US" sz="1000" u="sng" dirty="0" err="1">
                <a:latin typeface="Playfair Display" panose="020B0604020202020204" charset="0"/>
              </a:rPr>
              <a:t>hiện</a:t>
            </a:r>
            <a:r>
              <a:rPr lang="en-US" sz="1000" u="sng" dirty="0">
                <a:latin typeface="Playfair Display" panose="020B0604020202020204" charset="0"/>
              </a:rPr>
              <a:t> </a:t>
            </a:r>
            <a:r>
              <a:rPr lang="en-US" sz="1000" u="sng" dirty="0" err="1">
                <a:latin typeface="Playfair Display" panose="020B0604020202020204" charset="0"/>
              </a:rPr>
              <a:t>đại</a:t>
            </a:r>
            <a:r>
              <a:rPr lang="en-US" sz="1000" u="sng" dirty="0">
                <a:latin typeface="Playfair Display" panose="020B0604020202020204" charset="0"/>
              </a:rPr>
              <a:t> </a:t>
            </a:r>
            <a:r>
              <a:rPr lang="en-US" sz="1000" dirty="0">
                <a:latin typeface="Playfair Display" panose="020B0604020202020204" charset="0"/>
              </a:rPr>
              <a:t>(</a:t>
            </a:r>
            <a:r>
              <a:rPr lang="en-US" sz="1000" dirty="0" err="1">
                <a:latin typeface="Playfair Display" panose="020B0604020202020204" charset="0"/>
              </a:rPr>
              <a:t>cạnh</a:t>
            </a:r>
            <a:r>
              <a:rPr lang="en-US" sz="1000" dirty="0">
                <a:latin typeface="Playfair Display" panose="020B0604020202020204" charset="0"/>
              </a:rPr>
              <a:t> </a:t>
            </a:r>
            <a:r>
              <a:rPr lang="en-US" sz="1000" dirty="0" err="1">
                <a:latin typeface="Playfair Display" panose="020B0604020202020204" charset="0"/>
              </a:rPr>
              <a:t>tranh</a:t>
            </a:r>
            <a:r>
              <a:rPr lang="en-US" sz="1000" dirty="0">
                <a:latin typeface="Playfair Display" panose="020B0604020202020204" charset="0"/>
              </a:rPr>
              <a:t>, TMĐT, SMEs – </a:t>
            </a:r>
            <a:r>
              <a:rPr lang="en-US" sz="1000" dirty="0" err="1">
                <a:latin typeface="Playfair Display" panose="020B0604020202020204" charset="0"/>
              </a:rPr>
              <a:t>trong</a:t>
            </a:r>
            <a:r>
              <a:rPr lang="en-US" sz="1000" dirty="0">
                <a:latin typeface="Playfair Display" panose="020B0604020202020204" charset="0"/>
              </a:rPr>
              <a:t> RCEP) =&gt; </a:t>
            </a:r>
            <a:r>
              <a:rPr lang="en-US" sz="1000" u="sng" dirty="0" err="1">
                <a:latin typeface="Playfair Display" panose="020B0604020202020204" charset="0"/>
              </a:rPr>
              <a:t>cải</a:t>
            </a:r>
            <a:r>
              <a:rPr lang="en-US" sz="1000" u="sng" dirty="0">
                <a:latin typeface="Playfair Display" panose="020B0604020202020204" charset="0"/>
              </a:rPr>
              <a:t> </a:t>
            </a:r>
            <a:r>
              <a:rPr lang="en-US" sz="1000" u="sng" dirty="0" err="1">
                <a:latin typeface="Playfair Display" panose="020B0604020202020204" charset="0"/>
              </a:rPr>
              <a:t>thiện</a:t>
            </a:r>
            <a:r>
              <a:rPr lang="en-US" sz="1000" u="sng" dirty="0">
                <a:latin typeface="Playfair Display" panose="020B0604020202020204" charset="0"/>
              </a:rPr>
              <a:t> </a:t>
            </a:r>
            <a:r>
              <a:rPr lang="en-US" sz="1000" u="sng" dirty="0" err="1">
                <a:latin typeface="Playfair Display" panose="020B0604020202020204" charset="0"/>
              </a:rPr>
              <a:t>năng</a:t>
            </a:r>
            <a:r>
              <a:rPr lang="en-US" sz="1000" u="sng" dirty="0">
                <a:latin typeface="Playfair Display" panose="020B0604020202020204" charset="0"/>
              </a:rPr>
              <a:t> </a:t>
            </a:r>
            <a:r>
              <a:rPr lang="en-US" sz="1000" u="sng" dirty="0" err="1">
                <a:latin typeface="Playfair Display" panose="020B0604020202020204" charset="0"/>
              </a:rPr>
              <a:t>lực</a:t>
            </a:r>
            <a:r>
              <a:rPr lang="en-US" sz="1000" u="sng" dirty="0">
                <a:latin typeface="Playfair Display" panose="020B0604020202020204" charset="0"/>
              </a:rPr>
              <a:t> </a:t>
            </a:r>
            <a:r>
              <a:rPr lang="en-US" sz="1000" dirty="0" err="1">
                <a:latin typeface="Playfair Display" panose="020B0604020202020204" charset="0"/>
              </a:rPr>
              <a:t>của</a:t>
            </a:r>
            <a:r>
              <a:rPr lang="en-US" sz="1000" dirty="0">
                <a:latin typeface="Playfair Display" panose="020B0604020202020204" charset="0"/>
              </a:rPr>
              <a:t> DN, </a:t>
            </a:r>
            <a:r>
              <a:rPr lang="en-US" sz="1000" dirty="0" err="1">
                <a:latin typeface="Playfair Display" panose="020B0604020202020204" charset="0"/>
              </a:rPr>
              <a:t>tiếp</a:t>
            </a:r>
            <a:r>
              <a:rPr lang="en-US" sz="1000" dirty="0">
                <a:latin typeface="Playfair Display" panose="020B0604020202020204" charset="0"/>
              </a:rPr>
              <a:t> </a:t>
            </a:r>
            <a:r>
              <a:rPr lang="en-US" sz="1000" dirty="0" err="1">
                <a:latin typeface="Playfair Display" panose="020B0604020202020204" charset="0"/>
              </a:rPr>
              <a:t>cận</a:t>
            </a:r>
            <a:r>
              <a:rPr lang="en-US" sz="1000" dirty="0">
                <a:latin typeface="Playfair Display" panose="020B0604020202020204" charset="0"/>
              </a:rPr>
              <a:t> </a:t>
            </a:r>
            <a:r>
              <a:rPr lang="en-US" sz="1000" dirty="0" err="1">
                <a:latin typeface="Playfair Display" panose="020B0604020202020204" charset="0"/>
              </a:rPr>
              <a:t>khách</a:t>
            </a:r>
            <a:r>
              <a:rPr lang="en-US" sz="1000" dirty="0">
                <a:latin typeface="Playfair Display" panose="020B0604020202020204" charset="0"/>
              </a:rPr>
              <a:t> </a:t>
            </a:r>
            <a:r>
              <a:rPr lang="en-US" sz="1000" dirty="0" err="1">
                <a:latin typeface="Playfair Display" panose="020B0604020202020204" charset="0"/>
              </a:rPr>
              <a:t>hàng</a:t>
            </a:r>
            <a:r>
              <a:rPr lang="en-US" sz="1000" dirty="0">
                <a:latin typeface="Playfair Display" panose="020B0604020202020204" charset="0"/>
              </a:rPr>
              <a:t> </a:t>
            </a:r>
            <a:r>
              <a:rPr lang="en-US" sz="1000" dirty="0" err="1">
                <a:latin typeface="Playfair Display" panose="020B0604020202020204" charset="0"/>
              </a:rPr>
              <a:t>tốt</a:t>
            </a:r>
            <a:r>
              <a:rPr lang="en-US" sz="1000" dirty="0">
                <a:latin typeface="Playfair Display" panose="020B0604020202020204" charset="0"/>
              </a:rPr>
              <a:t> h</a:t>
            </a:r>
            <a:r>
              <a:rPr lang="vi-VN" sz="1000" dirty="0">
                <a:latin typeface="Playfair Display" panose="020B0604020202020204" charset="0"/>
              </a:rPr>
              <a:t>ơ</a:t>
            </a:r>
            <a:r>
              <a:rPr lang="en-US" sz="1000" dirty="0">
                <a:latin typeface="Playfair Display" panose="020B0604020202020204" charset="0"/>
              </a:rPr>
              <a:t>n…</a:t>
            </a:r>
          </a:p>
          <a:p>
            <a:pPr marL="342812" lvl="1" indent="0" algn="just">
              <a:spcBef>
                <a:spcPts val="450"/>
              </a:spcBef>
            </a:pPr>
            <a:endParaRPr lang="en-US" sz="1000" dirty="0">
              <a:latin typeface="Playfair Display" panose="020B0604020202020204" charset="0"/>
            </a:endParaRPr>
          </a:p>
        </p:txBody>
      </p:sp>
      <p:sp>
        <p:nvSpPr>
          <p:cNvPr id="293" name="Google Shape;293;p42"/>
          <p:cNvSpPr txBox="1">
            <a:spLocks noGrp="1"/>
          </p:cNvSpPr>
          <p:nvPr>
            <p:ph type="title"/>
          </p:nvPr>
        </p:nvSpPr>
        <p:spPr>
          <a:xfrm>
            <a:off x="1447800" y="209550"/>
            <a:ext cx="6696093" cy="572700"/>
          </a:xfrm>
          <a:prstGeom prst="rect">
            <a:avLst/>
          </a:prstGeom>
        </p:spPr>
        <p:txBody>
          <a:bodyPr spcFirstLastPara="1" wrap="square" lIns="91425" tIns="91425" rIns="91425" bIns="91425" anchor="t" anchorCtr="0">
            <a:noAutofit/>
          </a:bodyPr>
          <a:lstStyle/>
          <a:p>
            <a:pPr lvl="0"/>
            <a:r>
              <a:rPr lang="en-US" b="1" dirty="0" err="1">
                <a:solidFill>
                  <a:schemeClr val="tx2">
                    <a:lumMod val="50000"/>
                  </a:schemeClr>
                </a:solidFill>
                <a:latin typeface="Playfair Display" panose="020B0604020202020204" charset="0"/>
              </a:rPr>
              <a:t>Doanh</a:t>
            </a:r>
            <a:r>
              <a:rPr lang="en-US" b="1" dirty="0">
                <a:solidFill>
                  <a:schemeClr val="tx2">
                    <a:lumMod val="50000"/>
                  </a:schemeClr>
                </a:solidFill>
                <a:latin typeface="Playfair Display" panose="020B0604020202020204" charset="0"/>
              </a:rPr>
              <a:t> </a:t>
            </a:r>
            <a:r>
              <a:rPr lang="en-US" b="1" dirty="0" err="1">
                <a:solidFill>
                  <a:schemeClr val="tx2">
                    <a:lumMod val="50000"/>
                  </a:schemeClr>
                </a:solidFill>
                <a:latin typeface="Playfair Display" panose="020B0604020202020204" charset="0"/>
              </a:rPr>
              <a:t>nghiệp</a:t>
            </a:r>
            <a:r>
              <a:rPr lang="en-US" b="1" dirty="0">
                <a:solidFill>
                  <a:schemeClr val="tx2">
                    <a:lumMod val="50000"/>
                  </a:schemeClr>
                </a:solidFill>
                <a:latin typeface="Playfair Display" panose="020B0604020202020204" charset="0"/>
              </a:rPr>
              <a:t> h</a:t>
            </a:r>
            <a:r>
              <a:rPr lang="vi-VN" b="1" dirty="0">
                <a:solidFill>
                  <a:schemeClr val="tx2">
                    <a:lumMod val="50000"/>
                  </a:schemeClr>
                </a:solidFill>
                <a:latin typeface="Playfair Display" panose="020B0604020202020204" charset="0"/>
              </a:rPr>
              <a:t>ư</a:t>
            </a:r>
            <a:r>
              <a:rPr lang="en-US" b="1" dirty="0" err="1">
                <a:solidFill>
                  <a:schemeClr val="tx2">
                    <a:lumMod val="50000"/>
                  </a:schemeClr>
                </a:solidFill>
                <a:latin typeface="Playfair Display" panose="020B0604020202020204" charset="0"/>
              </a:rPr>
              <a:t>ởng</a:t>
            </a:r>
            <a:r>
              <a:rPr lang="en-US" b="1" dirty="0">
                <a:solidFill>
                  <a:schemeClr val="tx2">
                    <a:lumMod val="50000"/>
                  </a:schemeClr>
                </a:solidFill>
                <a:latin typeface="Playfair Display" panose="020B0604020202020204" charset="0"/>
              </a:rPr>
              <a:t> </a:t>
            </a:r>
            <a:r>
              <a:rPr lang="en-US" b="1" dirty="0" err="1">
                <a:solidFill>
                  <a:schemeClr val="tx2">
                    <a:lumMod val="50000"/>
                  </a:schemeClr>
                </a:solidFill>
                <a:latin typeface="Playfair Display" panose="020B0604020202020204" charset="0"/>
              </a:rPr>
              <a:t>lợi</a:t>
            </a:r>
            <a:r>
              <a:rPr lang="en-US" b="1" dirty="0">
                <a:solidFill>
                  <a:schemeClr val="tx2">
                    <a:lumMod val="50000"/>
                  </a:schemeClr>
                </a:solidFill>
                <a:latin typeface="Playfair Display" panose="020B0604020202020204" charset="0"/>
              </a:rPr>
              <a:t> </a:t>
            </a:r>
            <a:r>
              <a:rPr lang="en-US" b="1" dirty="0" err="1">
                <a:solidFill>
                  <a:schemeClr val="tx2">
                    <a:lumMod val="50000"/>
                  </a:schemeClr>
                </a:solidFill>
                <a:latin typeface="Playfair Display" panose="020B0604020202020204" charset="0"/>
              </a:rPr>
              <a:t>gì</a:t>
            </a:r>
            <a:r>
              <a:rPr lang="en-US" b="1" dirty="0">
                <a:solidFill>
                  <a:schemeClr val="tx2">
                    <a:lumMod val="50000"/>
                  </a:schemeClr>
                </a:solidFill>
                <a:latin typeface="Playfair Display" panose="020B0604020202020204" charset="0"/>
              </a:rPr>
              <a:t>? (</a:t>
            </a:r>
            <a:r>
              <a:rPr lang="en-US" b="1" dirty="0" err="1">
                <a:solidFill>
                  <a:schemeClr val="tx2">
                    <a:lumMod val="50000"/>
                  </a:schemeClr>
                </a:solidFill>
                <a:latin typeface="Playfair Display" panose="020B0604020202020204" charset="0"/>
              </a:rPr>
              <a:t>tiếp</a:t>
            </a:r>
            <a:r>
              <a:rPr lang="en-US" b="1" dirty="0">
                <a:solidFill>
                  <a:schemeClr val="tx2">
                    <a:lumMod val="50000"/>
                  </a:schemeClr>
                </a:solidFill>
                <a:latin typeface="Playfair Display" panose="020B0604020202020204" charset="0"/>
              </a:rPr>
              <a:t>)</a:t>
            </a:r>
            <a:endParaRPr lang="vi-VN" dirty="0">
              <a:latin typeface="Playfair Display" panose="020B0604020202020204" charset="0"/>
            </a:endParaRPr>
          </a:p>
        </p:txBody>
      </p:sp>
      <p:sp>
        <p:nvSpPr>
          <p:cNvPr id="294" name="Google Shape;294;p42"/>
          <p:cNvSpPr/>
          <p:nvPr/>
        </p:nvSpPr>
        <p:spPr>
          <a:xfrm>
            <a:off x="7196660" y="1585476"/>
            <a:ext cx="472279" cy="472285"/>
          </a:xfrm>
          <a:custGeom>
            <a:avLst/>
            <a:gdLst/>
            <a:ahLst/>
            <a:cxnLst/>
            <a:rect l="l" t="t" r="r" b="b"/>
            <a:pathLst>
              <a:path w="12760" h="12761" extrusionOk="0">
                <a:moveTo>
                  <a:pt x="6427" y="3592"/>
                </a:moveTo>
                <a:cubicBezTo>
                  <a:pt x="7939" y="3592"/>
                  <a:pt x="9168" y="4821"/>
                  <a:pt x="9168" y="6365"/>
                </a:cubicBezTo>
                <a:cubicBezTo>
                  <a:pt x="9168" y="7846"/>
                  <a:pt x="7908" y="9106"/>
                  <a:pt x="6427" y="9106"/>
                </a:cubicBezTo>
                <a:cubicBezTo>
                  <a:pt x="4883" y="9106"/>
                  <a:pt x="3655" y="7877"/>
                  <a:pt x="3655" y="6365"/>
                </a:cubicBezTo>
                <a:cubicBezTo>
                  <a:pt x="3655" y="4821"/>
                  <a:pt x="4883" y="3592"/>
                  <a:pt x="6427" y="3592"/>
                </a:cubicBezTo>
                <a:close/>
                <a:moveTo>
                  <a:pt x="5829" y="1"/>
                </a:moveTo>
                <a:cubicBezTo>
                  <a:pt x="5356" y="1"/>
                  <a:pt x="5009" y="347"/>
                  <a:pt x="5009" y="852"/>
                </a:cubicBezTo>
                <a:lnTo>
                  <a:pt x="5009" y="1576"/>
                </a:lnTo>
                <a:cubicBezTo>
                  <a:pt x="4631" y="1702"/>
                  <a:pt x="4285" y="1828"/>
                  <a:pt x="3970" y="2017"/>
                </a:cubicBezTo>
                <a:lnTo>
                  <a:pt x="3466" y="1513"/>
                </a:lnTo>
                <a:cubicBezTo>
                  <a:pt x="3308" y="1356"/>
                  <a:pt x="3088" y="1277"/>
                  <a:pt x="2867" y="1277"/>
                </a:cubicBezTo>
                <a:cubicBezTo>
                  <a:pt x="2647" y="1277"/>
                  <a:pt x="2426" y="1356"/>
                  <a:pt x="2269" y="1513"/>
                </a:cubicBezTo>
                <a:lnTo>
                  <a:pt x="1481" y="2301"/>
                </a:lnTo>
                <a:cubicBezTo>
                  <a:pt x="1166" y="2616"/>
                  <a:pt x="1166" y="3151"/>
                  <a:pt x="1481" y="3466"/>
                </a:cubicBezTo>
                <a:lnTo>
                  <a:pt x="2017" y="4002"/>
                </a:lnTo>
                <a:cubicBezTo>
                  <a:pt x="1796" y="4317"/>
                  <a:pt x="1701" y="4664"/>
                  <a:pt x="1575" y="5010"/>
                </a:cubicBezTo>
                <a:lnTo>
                  <a:pt x="819" y="5010"/>
                </a:lnTo>
                <a:cubicBezTo>
                  <a:pt x="347" y="5010"/>
                  <a:pt x="0" y="5357"/>
                  <a:pt x="0" y="5829"/>
                </a:cubicBezTo>
                <a:lnTo>
                  <a:pt x="0" y="6932"/>
                </a:lnTo>
                <a:cubicBezTo>
                  <a:pt x="0" y="7405"/>
                  <a:pt x="347" y="7783"/>
                  <a:pt x="819" y="7783"/>
                </a:cubicBezTo>
                <a:lnTo>
                  <a:pt x="1575" y="7783"/>
                </a:lnTo>
                <a:cubicBezTo>
                  <a:pt x="1701" y="8129"/>
                  <a:pt x="1796" y="8476"/>
                  <a:pt x="2017" y="8791"/>
                </a:cubicBezTo>
                <a:lnTo>
                  <a:pt x="1481" y="9295"/>
                </a:lnTo>
                <a:cubicBezTo>
                  <a:pt x="1166" y="9610"/>
                  <a:pt x="1166" y="10177"/>
                  <a:pt x="1481" y="10492"/>
                </a:cubicBezTo>
                <a:lnTo>
                  <a:pt x="2269" y="11280"/>
                </a:lnTo>
                <a:cubicBezTo>
                  <a:pt x="2426" y="11437"/>
                  <a:pt x="2647" y="11516"/>
                  <a:pt x="2867" y="11516"/>
                </a:cubicBezTo>
                <a:cubicBezTo>
                  <a:pt x="3088" y="11516"/>
                  <a:pt x="3308" y="11437"/>
                  <a:pt x="3466" y="11280"/>
                </a:cubicBezTo>
                <a:lnTo>
                  <a:pt x="3970" y="10776"/>
                </a:lnTo>
                <a:cubicBezTo>
                  <a:pt x="4285" y="10965"/>
                  <a:pt x="4631" y="11091"/>
                  <a:pt x="5009" y="11185"/>
                </a:cubicBezTo>
                <a:lnTo>
                  <a:pt x="5009" y="11941"/>
                </a:lnTo>
                <a:cubicBezTo>
                  <a:pt x="5009" y="12414"/>
                  <a:pt x="5356" y="12760"/>
                  <a:pt x="5829" y="12760"/>
                </a:cubicBezTo>
                <a:lnTo>
                  <a:pt x="6931" y="12760"/>
                </a:lnTo>
                <a:cubicBezTo>
                  <a:pt x="7404" y="12760"/>
                  <a:pt x="7750" y="12414"/>
                  <a:pt x="7750" y="11941"/>
                </a:cubicBezTo>
                <a:lnTo>
                  <a:pt x="7750" y="11185"/>
                </a:lnTo>
                <a:cubicBezTo>
                  <a:pt x="8097" y="11091"/>
                  <a:pt x="8475" y="10965"/>
                  <a:pt x="8790" y="10776"/>
                </a:cubicBezTo>
                <a:lnTo>
                  <a:pt x="9294" y="11280"/>
                </a:lnTo>
                <a:cubicBezTo>
                  <a:pt x="9452" y="11437"/>
                  <a:pt x="9664" y="11516"/>
                  <a:pt x="9877" y="11516"/>
                </a:cubicBezTo>
                <a:cubicBezTo>
                  <a:pt x="10090" y="11516"/>
                  <a:pt x="10302" y="11437"/>
                  <a:pt x="10460" y="11280"/>
                </a:cubicBezTo>
                <a:lnTo>
                  <a:pt x="11247" y="10492"/>
                </a:lnTo>
                <a:cubicBezTo>
                  <a:pt x="11563" y="10177"/>
                  <a:pt x="11563" y="9610"/>
                  <a:pt x="11247" y="9295"/>
                </a:cubicBezTo>
                <a:lnTo>
                  <a:pt x="10743" y="8791"/>
                </a:lnTo>
                <a:cubicBezTo>
                  <a:pt x="10932" y="8476"/>
                  <a:pt x="11058" y="8129"/>
                  <a:pt x="11184" y="7783"/>
                </a:cubicBezTo>
                <a:lnTo>
                  <a:pt x="11941" y="7783"/>
                </a:lnTo>
                <a:cubicBezTo>
                  <a:pt x="12413" y="7783"/>
                  <a:pt x="12760" y="7405"/>
                  <a:pt x="12760" y="6932"/>
                </a:cubicBezTo>
                <a:lnTo>
                  <a:pt x="12760" y="5829"/>
                </a:lnTo>
                <a:cubicBezTo>
                  <a:pt x="12760" y="5325"/>
                  <a:pt x="12350" y="4979"/>
                  <a:pt x="11941" y="4979"/>
                </a:cubicBezTo>
                <a:lnTo>
                  <a:pt x="11184" y="4979"/>
                </a:lnTo>
                <a:cubicBezTo>
                  <a:pt x="11058" y="4632"/>
                  <a:pt x="10932" y="4254"/>
                  <a:pt x="10743" y="3939"/>
                </a:cubicBezTo>
                <a:lnTo>
                  <a:pt x="11247" y="3435"/>
                </a:lnTo>
                <a:cubicBezTo>
                  <a:pt x="11563" y="3120"/>
                  <a:pt x="11563" y="2553"/>
                  <a:pt x="11247" y="2238"/>
                </a:cubicBezTo>
                <a:lnTo>
                  <a:pt x="10460" y="1450"/>
                </a:lnTo>
                <a:cubicBezTo>
                  <a:pt x="10302" y="1293"/>
                  <a:pt x="10090" y="1214"/>
                  <a:pt x="9877" y="1214"/>
                </a:cubicBezTo>
                <a:cubicBezTo>
                  <a:pt x="9664" y="1214"/>
                  <a:pt x="9452" y="1293"/>
                  <a:pt x="9294" y="1450"/>
                </a:cubicBezTo>
                <a:lnTo>
                  <a:pt x="8790" y="1986"/>
                </a:lnTo>
                <a:cubicBezTo>
                  <a:pt x="8475" y="1765"/>
                  <a:pt x="8097" y="1671"/>
                  <a:pt x="7750" y="1545"/>
                </a:cubicBezTo>
                <a:lnTo>
                  <a:pt x="7750" y="852"/>
                </a:lnTo>
                <a:cubicBezTo>
                  <a:pt x="7750" y="379"/>
                  <a:pt x="7404" y="1"/>
                  <a:pt x="69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Playfair Display" panose="020B0604020202020204" charset="0"/>
            </a:endParaRPr>
          </a:p>
        </p:txBody>
      </p:sp>
      <p:grpSp>
        <p:nvGrpSpPr>
          <p:cNvPr id="295" name="Google Shape;295;p42"/>
          <p:cNvGrpSpPr/>
          <p:nvPr/>
        </p:nvGrpSpPr>
        <p:grpSpPr>
          <a:xfrm>
            <a:off x="4334861" y="1586160"/>
            <a:ext cx="474278" cy="470915"/>
            <a:chOff x="-63250675" y="3744075"/>
            <a:chExt cx="320350" cy="318100"/>
          </a:xfrm>
        </p:grpSpPr>
        <p:sp>
          <p:nvSpPr>
            <p:cNvPr id="296" name="Google Shape;296;p42"/>
            <p:cNvSpPr/>
            <p:nvPr/>
          </p:nvSpPr>
          <p:spPr>
            <a:xfrm>
              <a:off x="-63126250" y="3744075"/>
              <a:ext cx="195925" cy="192875"/>
            </a:xfrm>
            <a:custGeom>
              <a:avLst/>
              <a:gdLst/>
              <a:ahLst/>
              <a:cxnLst/>
              <a:rect l="l" t="t" r="r" b="b"/>
              <a:pathLst>
                <a:path w="7837" h="7715" extrusionOk="0">
                  <a:moveTo>
                    <a:pt x="6020" y="0"/>
                  </a:moveTo>
                  <a:cubicBezTo>
                    <a:pt x="5921" y="0"/>
                    <a:pt x="5820" y="37"/>
                    <a:pt x="5735" y="122"/>
                  </a:cubicBezTo>
                  <a:lnTo>
                    <a:pt x="4097" y="1760"/>
                  </a:lnTo>
                  <a:cubicBezTo>
                    <a:pt x="4034" y="1854"/>
                    <a:pt x="3971" y="1917"/>
                    <a:pt x="3971" y="2012"/>
                  </a:cubicBezTo>
                  <a:lnTo>
                    <a:pt x="3782" y="3304"/>
                  </a:lnTo>
                  <a:lnTo>
                    <a:pt x="1734" y="5351"/>
                  </a:lnTo>
                  <a:cubicBezTo>
                    <a:pt x="1576" y="5288"/>
                    <a:pt x="1387" y="5225"/>
                    <a:pt x="1230" y="5225"/>
                  </a:cubicBezTo>
                  <a:cubicBezTo>
                    <a:pt x="537" y="5225"/>
                    <a:pt x="1" y="5793"/>
                    <a:pt x="1" y="6486"/>
                  </a:cubicBezTo>
                  <a:cubicBezTo>
                    <a:pt x="1" y="7210"/>
                    <a:pt x="537" y="7714"/>
                    <a:pt x="1230" y="7714"/>
                  </a:cubicBezTo>
                  <a:cubicBezTo>
                    <a:pt x="1891" y="7714"/>
                    <a:pt x="2458" y="7179"/>
                    <a:pt x="2458" y="6486"/>
                  </a:cubicBezTo>
                  <a:cubicBezTo>
                    <a:pt x="2458" y="6297"/>
                    <a:pt x="2395" y="6139"/>
                    <a:pt x="2332" y="5982"/>
                  </a:cubicBezTo>
                  <a:lnTo>
                    <a:pt x="4380" y="3934"/>
                  </a:lnTo>
                  <a:lnTo>
                    <a:pt x="5672" y="3745"/>
                  </a:lnTo>
                  <a:cubicBezTo>
                    <a:pt x="5735" y="3745"/>
                    <a:pt x="5829" y="3713"/>
                    <a:pt x="5924" y="3619"/>
                  </a:cubicBezTo>
                  <a:lnTo>
                    <a:pt x="7562" y="1980"/>
                  </a:lnTo>
                  <a:cubicBezTo>
                    <a:pt x="7837" y="1706"/>
                    <a:pt x="7609" y="1254"/>
                    <a:pt x="7251" y="1254"/>
                  </a:cubicBezTo>
                  <a:cubicBezTo>
                    <a:pt x="7240" y="1254"/>
                    <a:pt x="7228" y="1255"/>
                    <a:pt x="7216" y="1256"/>
                  </a:cubicBezTo>
                  <a:lnTo>
                    <a:pt x="6302" y="1382"/>
                  </a:lnTo>
                  <a:lnTo>
                    <a:pt x="6428" y="468"/>
                  </a:lnTo>
                  <a:cubicBezTo>
                    <a:pt x="6472" y="203"/>
                    <a:pt x="6253" y="0"/>
                    <a:pt x="60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Playfair Display" panose="020B0604020202020204" charset="0"/>
              </a:endParaRPr>
            </a:p>
          </p:txBody>
        </p:sp>
        <p:sp>
          <p:nvSpPr>
            <p:cNvPr id="297" name="Google Shape;297;p42"/>
            <p:cNvSpPr/>
            <p:nvPr/>
          </p:nvSpPr>
          <p:spPr>
            <a:xfrm>
              <a:off x="-63190025" y="3814050"/>
              <a:ext cx="186675" cy="185900"/>
            </a:xfrm>
            <a:custGeom>
              <a:avLst/>
              <a:gdLst/>
              <a:ahLst/>
              <a:cxnLst/>
              <a:rect l="l" t="t" r="r" b="b"/>
              <a:pathLst>
                <a:path w="7467" h="7436" extrusionOk="0">
                  <a:moveTo>
                    <a:pt x="3718" y="1"/>
                  </a:moveTo>
                  <a:cubicBezTo>
                    <a:pt x="1670" y="1"/>
                    <a:pt x="0" y="1670"/>
                    <a:pt x="0" y="3750"/>
                  </a:cubicBezTo>
                  <a:cubicBezTo>
                    <a:pt x="0" y="5797"/>
                    <a:pt x="1638" y="7436"/>
                    <a:pt x="3718" y="7436"/>
                  </a:cubicBezTo>
                  <a:cubicBezTo>
                    <a:pt x="5765" y="7436"/>
                    <a:pt x="7467" y="5797"/>
                    <a:pt x="7467" y="3750"/>
                  </a:cubicBezTo>
                  <a:cubicBezTo>
                    <a:pt x="7467" y="3151"/>
                    <a:pt x="7341" y="2647"/>
                    <a:pt x="7120" y="2143"/>
                  </a:cubicBezTo>
                  <a:lnTo>
                    <a:pt x="5828" y="3435"/>
                  </a:lnTo>
                  <a:cubicBezTo>
                    <a:pt x="5828" y="3498"/>
                    <a:pt x="5860" y="3624"/>
                    <a:pt x="5860" y="3718"/>
                  </a:cubicBezTo>
                  <a:cubicBezTo>
                    <a:pt x="5860" y="4852"/>
                    <a:pt x="4915" y="5797"/>
                    <a:pt x="3781" y="5797"/>
                  </a:cubicBezTo>
                  <a:cubicBezTo>
                    <a:pt x="2615" y="5797"/>
                    <a:pt x="1670" y="4852"/>
                    <a:pt x="1670" y="3718"/>
                  </a:cubicBezTo>
                  <a:cubicBezTo>
                    <a:pt x="1733" y="2552"/>
                    <a:pt x="2615" y="1607"/>
                    <a:pt x="3781" y="1607"/>
                  </a:cubicBezTo>
                  <a:cubicBezTo>
                    <a:pt x="3875" y="1607"/>
                    <a:pt x="3970" y="1607"/>
                    <a:pt x="4033" y="1670"/>
                  </a:cubicBezTo>
                  <a:lnTo>
                    <a:pt x="5356" y="347"/>
                  </a:lnTo>
                  <a:cubicBezTo>
                    <a:pt x="4883" y="127"/>
                    <a:pt x="4316" y="1"/>
                    <a:pt x="37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Playfair Display" panose="020B0604020202020204" charset="0"/>
              </a:endParaRPr>
            </a:p>
          </p:txBody>
        </p:sp>
        <p:sp>
          <p:nvSpPr>
            <p:cNvPr id="298" name="Google Shape;298;p42"/>
            <p:cNvSpPr/>
            <p:nvPr/>
          </p:nvSpPr>
          <p:spPr>
            <a:xfrm>
              <a:off x="-63250675" y="3751050"/>
              <a:ext cx="311125" cy="311125"/>
            </a:xfrm>
            <a:custGeom>
              <a:avLst/>
              <a:gdLst/>
              <a:ahLst/>
              <a:cxnLst/>
              <a:rect l="l" t="t" r="r" b="b"/>
              <a:pathLst>
                <a:path w="12445" h="12445" extrusionOk="0">
                  <a:moveTo>
                    <a:pt x="6270" y="0"/>
                  </a:moveTo>
                  <a:cubicBezTo>
                    <a:pt x="2773" y="0"/>
                    <a:pt x="0" y="2804"/>
                    <a:pt x="0" y="6238"/>
                  </a:cubicBezTo>
                  <a:cubicBezTo>
                    <a:pt x="0" y="9641"/>
                    <a:pt x="2804" y="12445"/>
                    <a:pt x="6238" y="12445"/>
                  </a:cubicBezTo>
                  <a:cubicBezTo>
                    <a:pt x="9672" y="12445"/>
                    <a:pt x="12445" y="9641"/>
                    <a:pt x="12445" y="6238"/>
                  </a:cubicBezTo>
                  <a:cubicBezTo>
                    <a:pt x="12445" y="5325"/>
                    <a:pt x="12256" y="4411"/>
                    <a:pt x="11878" y="3592"/>
                  </a:cubicBezTo>
                  <a:lnTo>
                    <a:pt x="11563" y="3907"/>
                  </a:lnTo>
                  <a:cubicBezTo>
                    <a:pt x="11342" y="4096"/>
                    <a:pt x="11121" y="4222"/>
                    <a:pt x="10838" y="4253"/>
                  </a:cubicBezTo>
                  <a:lnTo>
                    <a:pt x="10397" y="4348"/>
                  </a:lnTo>
                  <a:cubicBezTo>
                    <a:pt x="10680" y="4915"/>
                    <a:pt x="10806" y="5545"/>
                    <a:pt x="10806" y="6238"/>
                  </a:cubicBezTo>
                  <a:cubicBezTo>
                    <a:pt x="10806" y="8759"/>
                    <a:pt x="8759" y="10743"/>
                    <a:pt x="6270" y="10743"/>
                  </a:cubicBezTo>
                  <a:cubicBezTo>
                    <a:pt x="3781" y="10743"/>
                    <a:pt x="1733" y="8696"/>
                    <a:pt x="1733" y="6238"/>
                  </a:cubicBezTo>
                  <a:cubicBezTo>
                    <a:pt x="1733" y="3718"/>
                    <a:pt x="3781" y="1670"/>
                    <a:pt x="6270" y="1670"/>
                  </a:cubicBezTo>
                  <a:cubicBezTo>
                    <a:pt x="6931" y="1670"/>
                    <a:pt x="7561" y="1796"/>
                    <a:pt x="8160" y="2048"/>
                  </a:cubicBezTo>
                  <a:lnTo>
                    <a:pt x="8254" y="1607"/>
                  </a:lnTo>
                  <a:cubicBezTo>
                    <a:pt x="8286" y="1355"/>
                    <a:pt x="8412" y="1103"/>
                    <a:pt x="8601" y="914"/>
                  </a:cubicBezTo>
                  <a:lnTo>
                    <a:pt x="8916" y="599"/>
                  </a:lnTo>
                  <a:cubicBezTo>
                    <a:pt x="8097" y="189"/>
                    <a:pt x="7215" y="0"/>
                    <a:pt x="62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Playfair Display" panose="020B0604020202020204" charset="0"/>
              </a:endParaRPr>
            </a:p>
          </p:txBody>
        </p:sp>
      </p:grpSp>
      <p:grpSp>
        <p:nvGrpSpPr>
          <p:cNvPr id="299" name="Google Shape;299;p42"/>
          <p:cNvGrpSpPr/>
          <p:nvPr/>
        </p:nvGrpSpPr>
        <p:grpSpPr>
          <a:xfrm>
            <a:off x="1320507" y="1586308"/>
            <a:ext cx="489786" cy="470619"/>
            <a:chOff x="-62890750" y="3747425"/>
            <a:chExt cx="330825" cy="317900"/>
          </a:xfrm>
        </p:grpSpPr>
        <p:sp>
          <p:nvSpPr>
            <p:cNvPr id="300" name="Google Shape;300;p42"/>
            <p:cNvSpPr/>
            <p:nvPr/>
          </p:nvSpPr>
          <p:spPr>
            <a:xfrm>
              <a:off x="-62890750" y="3747425"/>
              <a:ext cx="313500" cy="195825"/>
            </a:xfrm>
            <a:custGeom>
              <a:avLst/>
              <a:gdLst/>
              <a:ahLst/>
              <a:cxnLst/>
              <a:rect l="l" t="t" r="r" b="b"/>
              <a:pathLst>
                <a:path w="12540" h="7833" extrusionOk="0">
                  <a:moveTo>
                    <a:pt x="6591" y="0"/>
                  </a:moveTo>
                  <a:cubicBezTo>
                    <a:pt x="4966" y="0"/>
                    <a:pt x="3342" y="616"/>
                    <a:pt x="2112" y="1846"/>
                  </a:cubicBezTo>
                  <a:cubicBezTo>
                    <a:pt x="663" y="3296"/>
                    <a:pt x="1" y="5438"/>
                    <a:pt x="379" y="7454"/>
                  </a:cubicBezTo>
                  <a:cubicBezTo>
                    <a:pt x="442" y="7675"/>
                    <a:pt x="568" y="7832"/>
                    <a:pt x="789" y="7832"/>
                  </a:cubicBezTo>
                  <a:lnTo>
                    <a:pt x="852" y="7832"/>
                  </a:lnTo>
                  <a:cubicBezTo>
                    <a:pt x="1104" y="7801"/>
                    <a:pt x="1198" y="7549"/>
                    <a:pt x="1167" y="7360"/>
                  </a:cubicBezTo>
                  <a:cubicBezTo>
                    <a:pt x="852" y="5596"/>
                    <a:pt x="1419" y="3737"/>
                    <a:pt x="2710" y="2477"/>
                  </a:cubicBezTo>
                  <a:cubicBezTo>
                    <a:pt x="3719" y="1437"/>
                    <a:pt x="5136" y="870"/>
                    <a:pt x="6617" y="870"/>
                  </a:cubicBezTo>
                  <a:cubicBezTo>
                    <a:pt x="7940" y="870"/>
                    <a:pt x="9200" y="1342"/>
                    <a:pt x="10177" y="2193"/>
                  </a:cubicBezTo>
                  <a:lnTo>
                    <a:pt x="9610" y="2792"/>
                  </a:lnTo>
                  <a:cubicBezTo>
                    <a:pt x="9484" y="2918"/>
                    <a:pt x="9452" y="3075"/>
                    <a:pt x="9484" y="3170"/>
                  </a:cubicBezTo>
                  <a:cubicBezTo>
                    <a:pt x="9515" y="3327"/>
                    <a:pt x="9641" y="3422"/>
                    <a:pt x="9799" y="3453"/>
                  </a:cubicBezTo>
                  <a:lnTo>
                    <a:pt x="12036" y="3926"/>
                  </a:lnTo>
                  <a:lnTo>
                    <a:pt x="12130" y="3926"/>
                  </a:lnTo>
                  <a:cubicBezTo>
                    <a:pt x="12225" y="3926"/>
                    <a:pt x="12319" y="3894"/>
                    <a:pt x="12382" y="3800"/>
                  </a:cubicBezTo>
                  <a:cubicBezTo>
                    <a:pt x="12508" y="3674"/>
                    <a:pt x="12540" y="3579"/>
                    <a:pt x="12508" y="3422"/>
                  </a:cubicBezTo>
                  <a:lnTo>
                    <a:pt x="12036" y="1153"/>
                  </a:lnTo>
                  <a:cubicBezTo>
                    <a:pt x="12004" y="1027"/>
                    <a:pt x="11878" y="901"/>
                    <a:pt x="11752" y="838"/>
                  </a:cubicBezTo>
                  <a:cubicBezTo>
                    <a:pt x="11715" y="831"/>
                    <a:pt x="11678" y="827"/>
                    <a:pt x="11642" y="827"/>
                  </a:cubicBezTo>
                  <a:cubicBezTo>
                    <a:pt x="11526" y="827"/>
                    <a:pt x="11422" y="868"/>
                    <a:pt x="11374" y="964"/>
                  </a:cubicBezTo>
                  <a:lnTo>
                    <a:pt x="10776" y="1563"/>
                  </a:lnTo>
                  <a:cubicBezTo>
                    <a:pt x="9583" y="521"/>
                    <a:pt x="8087" y="0"/>
                    <a:pt x="65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Playfair Display" panose="020B0604020202020204" charset="0"/>
              </a:endParaRPr>
            </a:p>
          </p:txBody>
        </p:sp>
        <p:sp>
          <p:nvSpPr>
            <p:cNvPr id="301" name="Google Shape;301;p42"/>
            <p:cNvSpPr/>
            <p:nvPr/>
          </p:nvSpPr>
          <p:spPr>
            <a:xfrm>
              <a:off x="-62874975" y="3869075"/>
              <a:ext cx="315050" cy="196250"/>
            </a:xfrm>
            <a:custGeom>
              <a:avLst/>
              <a:gdLst/>
              <a:ahLst/>
              <a:cxnLst/>
              <a:rect l="l" t="t" r="r" b="b"/>
              <a:pathLst>
                <a:path w="12602" h="7850" extrusionOk="0">
                  <a:moveTo>
                    <a:pt x="11779" y="0"/>
                  </a:moveTo>
                  <a:cubicBezTo>
                    <a:pt x="11759" y="0"/>
                    <a:pt x="11739" y="2"/>
                    <a:pt x="11720" y="5"/>
                  </a:cubicBezTo>
                  <a:cubicBezTo>
                    <a:pt x="11499" y="36"/>
                    <a:pt x="11373" y="288"/>
                    <a:pt x="11405" y="477"/>
                  </a:cubicBezTo>
                  <a:cubicBezTo>
                    <a:pt x="11720" y="2242"/>
                    <a:pt x="11184" y="4101"/>
                    <a:pt x="9861" y="5361"/>
                  </a:cubicBezTo>
                  <a:cubicBezTo>
                    <a:pt x="8853" y="6400"/>
                    <a:pt x="7435" y="6967"/>
                    <a:pt x="5986" y="6967"/>
                  </a:cubicBezTo>
                  <a:cubicBezTo>
                    <a:pt x="4631" y="6967"/>
                    <a:pt x="3371" y="6495"/>
                    <a:pt x="2394" y="5644"/>
                  </a:cubicBezTo>
                  <a:lnTo>
                    <a:pt x="2993" y="5046"/>
                  </a:lnTo>
                  <a:cubicBezTo>
                    <a:pt x="3088" y="4920"/>
                    <a:pt x="3151" y="4762"/>
                    <a:pt x="3088" y="4668"/>
                  </a:cubicBezTo>
                  <a:cubicBezTo>
                    <a:pt x="3056" y="4510"/>
                    <a:pt x="2962" y="4416"/>
                    <a:pt x="2772" y="4384"/>
                  </a:cubicBezTo>
                  <a:lnTo>
                    <a:pt x="536" y="3912"/>
                  </a:lnTo>
                  <a:cubicBezTo>
                    <a:pt x="498" y="3904"/>
                    <a:pt x="465" y="3900"/>
                    <a:pt x="433" y="3900"/>
                  </a:cubicBezTo>
                  <a:cubicBezTo>
                    <a:pt x="332" y="3900"/>
                    <a:pt x="254" y="3941"/>
                    <a:pt x="158" y="4038"/>
                  </a:cubicBezTo>
                  <a:cubicBezTo>
                    <a:pt x="32" y="4132"/>
                    <a:pt x="0" y="4258"/>
                    <a:pt x="32" y="4416"/>
                  </a:cubicBezTo>
                  <a:lnTo>
                    <a:pt x="504" y="6652"/>
                  </a:lnTo>
                  <a:cubicBezTo>
                    <a:pt x="536" y="6810"/>
                    <a:pt x="662" y="6936"/>
                    <a:pt x="788" y="6967"/>
                  </a:cubicBezTo>
                  <a:lnTo>
                    <a:pt x="882" y="6967"/>
                  </a:lnTo>
                  <a:cubicBezTo>
                    <a:pt x="1008" y="6967"/>
                    <a:pt x="1103" y="6936"/>
                    <a:pt x="1166" y="6873"/>
                  </a:cubicBezTo>
                  <a:lnTo>
                    <a:pt x="1764" y="6274"/>
                  </a:lnTo>
                  <a:cubicBezTo>
                    <a:pt x="2930" y="7346"/>
                    <a:pt x="4442" y="7850"/>
                    <a:pt x="5923" y="7850"/>
                  </a:cubicBezTo>
                  <a:cubicBezTo>
                    <a:pt x="7561" y="7850"/>
                    <a:pt x="9168" y="7220"/>
                    <a:pt x="10428" y="5991"/>
                  </a:cubicBezTo>
                  <a:cubicBezTo>
                    <a:pt x="11909" y="4510"/>
                    <a:pt x="12602" y="2368"/>
                    <a:pt x="12192" y="320"/>
                  </a:cubicBezTo>
                  <a:cubicBezTo>
                    <a:pt x="12164" y="122"/>
                    <a:pt x="11958" y="0"/>
                    <a:pt x="117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Playfair Display" panose="020B0604020202020204" charset="0"/>
              </a:endParaRPr>
            </a:p>
          </p:txBody>
        </p:sp>
        <p:sp>
          <p:nvSpPr>
            <p:cNvPr id="302" name="Google Shape;302;p42"/>
            <p:cNvSpPr/>
            <p:nvPr/>
          </p:nvSpPr>
          <p:spPr>
            <a:xfrm>
              <a:off x="-62751325" y="3834525"/>
              <a:ext cx="15775" cy="26800"/>
            </a:xfrm>
            <a:custGeom>
              <a:avLst/>
              <a:gdLst/>
              <a:ahLst/>
              <a:cxnLst/>
              <a:rect l="l" t="t" r="r" b="b"/>
              <a:pathLst>
                <a:path w="631" h="1072" extrusionOk="0">
                  <a:moveTo>
                    <a:pt x="630" y="1"/>
                  </a:moveTo>
                  <a:cubicBezTo>
                    <a:pt x="410" y="221"/>
                    <a:pt x="158" y="599"/>
                    <a:pt x="0" y="1072"/>
                  </a:cubicBezTo>
                  <a:lnTo>
                    <a:pt x="630" y="1072"/>
                  </a:lnTo>
                  <a:lnTo>
                    <a:pt x="63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Playfair Display" panose="020B0604020202020204" charset="0"/>
              </a:endParaRPr>
            </a:p>
          </p:txBody>
        </p:sp>
        <p:sp>
          <p:nvSpPr>
            <p:cNvPr id="303" name="Google Shape;303;p42"/>
            <p:cNvSpPr/>
            <p:nvPr/>
          </p:nvSpPr>
          <p:spPr>
            <a:xfrm>
              <a:off x="-62715100" y="3950300"/>
              <a:ext cx="15775" cy="26025"/>
            </a:xfrm>
            <a:custGeom>
              <a:avLst/>
              <a:gdLst/>
              <a:ahLst/>
              <a:cxnLst/>
              <a:rect l="l" t="t" r="r" b="b"/>
              <a:pathLst>
                <a:path w="631" h="1041" extrusionOk="0">
                  <a:moveTo>
                    <a:pt x="1" y="1"/>
                  </a:moveTo>
                  <a:lnTo>
                    <a:pt x="1" y="1041"/>
                  </a:lnTo>
                  <a:cubicBezTo>
                    <a:pt x="253" y="852"/>
                    <a:pt x="473" y="473"/>
                    <a:pt x="6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Playfair Display" panose="020B0604020202020204" charset="0"/>
              </a:endParaRPr>
            </a:p>
          </p:txBody>
        </p:sp>
        <p:sp>
          <p:nvSpPr>
            <p:cNvPr id="304" name="Google Shape;304;p42"/>
            <p:cNvSpPr/>
            <p:nvPr/>
          </p:nvSpPr>
          <p:spPr>
            <a:xfrm>
              <a:off x="-62751325" y="3950300"/>
              <a:ext cx="15775" cy="26025"/>
            </a:xfrm>
            <a:custGeom>
              <a:avLst/>
              <a:gdLst/>
              <a:ahLst/>
              <a:cxnLst/>
              <a:rect l="l" t="t" r="r" b="b"/>
              <a:pathLst>
                <a:path w="631" h="1041" extrusionOk="0">
                  <a:moveTo>
                    <a:pt x="0" y="1"/>
                  </a:moveTo>
                  <a:cubicBezTo>
                    <a:pt x="158" y="473"/>
                    <a:pt x="410" y="852"/>
                    <a:pt x="630" y="1041"/>
                  </a:cubicBezTo>
                  <a:lnTo>
                    <a:pt x="63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Playfair Display" panose="020B0604020202020204" charset="0"/>
              </a:endParaRPr>
            </a:p>
          </p:txBody>
        </p:sp>
        <p:sp>
          <p:nvSpPr>
            <p:cNvPr id="305" name="Google Shape;305;p42"/>
            <p:cNvSpPr/>
            <p:nvPr/>
          </p:nvSpPr>
          <p:spPr>
            <a:xfrm>
              <a:off x="-62822225" y="3881000"/>
              <a:ext cx="44125" cy="48075"/>
            </a:xfrm>
            <a:custGeom>
              <a:avLst/>
              <a:gdLst/>
              <a:ahLst/>
              <a:cxnLst/>
              <a:rect l="l" t="t" r="r" b="b"/>
              <a:pathLst>
                <a:path w="1765" h="1923" extrusionOk="0">
                  <a:moveTo>
                    <a:pt x="127" y="0"/>
                  </a:moveTo>
                  <a:cubicBezTo>
                    <a:pt x="32" y="316"/>
                    <a:pt x="1" y="631"/>
                    <a:pt x="1" y="977"/>
                  </a:cubicBezTo>
                  <a:cubicBezTo>
                    <a:pt x="1" y="1324"/>
                    <a:pt x="32" y="1670"/>
                    <a:pt x="127" y="1922"/>
                  </a:cubicBezTo>
                  <a:lnTo>
                    <a:pt x="1765" y="1922"/>
                  </a:lnTo>
                  <a:cubicBezTo>
                    <a:pt x="1734" y="1607"/>
                    <a:pt x="1702" y="1292"/>
                    <a:pt x="1702" y="977"/>
                  </a:cubicBezTo>
                  <a:cubicBezTo>
                    <a:pt x="1702" y="662"/>
                    <a:pt x="1734" y="316"/>
                    <a:pt x="17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Playfair Display" panose="020B0604020202020204" charset="0"/>
              </a:endParaRPr>
            </a:p>
          </p:txBody>
        </p:sp>
        <p:sp>
          <p:nvSpPr>
            <p:cNvPr id="306" name="Google Shape;306;p42"/>
            <p:cNvSpPr/>
            <p:nvPr/>
          </p:nvSpPr>
          <p:spPr>
            <a:xfrm>
              <a:off x="-62715100" y="3833750"/>
              <a:ext cx="15775" cy="26800"/>
            </a:xfrm>
            <a:custGeom>
              <a:avLst/>
              <a:gdLst/>
              <a:ahLst/>
              <a:cxnLst/>
              <a:rect l="l" t="t" r="r" b="b"/>
              <a:pathLst>
                <a:path w="631" h="1072" extrusionOk="0">
                  <a:moveTo>
                    <a:pt x="1" y="0"/>
                  </a:moveTo>
                  <a:lnTo>
                    <a:pt x="1" y="1071"/>
                  </a:lnTo>
                  <a:lnTo>
                    <a:pt x="631" y="1071"/>
                  </a:lnTo>
                  <a:cubicBezTo>
                    <a:pt x="505" y="599"/>
                    <a:pt x="253" y="189"/>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Playfair Display" panose="020B0604020202020204" charset="0"/>
              </a:endParaRPr>
            </a:p>
          </p:txBody>
        </p:sp>
        <p:sp>
          <p:nvSpPr>
            <p:cNvPr id="307" name="Google Shape;307;p42"/>
            <p:cNvSpPr/>
            <p:nvPr/>
          </p:nvSpPr>
          <p:spPr>
            <a:xfrm>
              <a:off x="-62758425" y="3881000"/>
              <a:ext cx="22875" cy="48075"/>
            </a:xfrm>
            <a:custGeom>
              <a:avLst/>
              <a:gdLst/>
              <a:ahLst/>
              <a:cxnLst/>
              <a:rect l="l" t="t" r="r" b="b"/>
              <a:pathLst>
                <a:path w="915" h="1923" extrusionOk="0">
                  <a:moveTo>
                    <a:pt x="95" y="0"/>
                  </a:moveTo>
                  <a:cubicBezTo>
                    <a:pt x="64" y="316"/>
                    <a:pt x="1" y="631"/>
                    <a:pt x="1" y="977"/>
                  </a:cubicBezTo>
                  <a:cubicBezTo>
                    <a:pt x="1" y="1324"/>
                    <a:pt x="64" y="1670"/>
                    <a:pt x="95" y="1922"/>
                  </a:cubicBezTo>
                  <a:lnTo>
                    <a:pt x="914" y="1922"/>
                  </a:lnTo>
                  <a:lnTo>
                    <a:pt x="9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Playfair Display" panose="020B0604020202020204" charset="0"/>
              </a:endParaRPr>
            </a:p>
          </p:txBody>
        </p:sp>
        <p:sp>
          <p:nvSpPr>
            <p:cNvPr id="308" name="Google Shape;308;p42"/>
            <p:cNvSpPr/>
            <p:nvPr/>
          </p:nvSpPr>
          <p:spPr>
            <a:xfrm>
              <a:off x="-62715100" y="3809325"/>
              <a:ext cx="74850" cy="51225"/>
            </a:xfrm>
            <a:custGeom>
              <a:avLst/>
              <a:gdLst/>
              <a:ahLst/>
              <a:cxnLst/>
              <a:rect l="l" t="t" r="r" b="b"/>
              <a:pathLst>
                <a:path w="2994" h="2049" extrusionOk="0">
                  <a:moveTo>
                    <a:pt x="1" y="1"/>
                  </a:moveTo>
                  <a:lnTo>
                    <a:pt x="1" y="32"/>
                  </a:lnTo>
                  <a:cubicBezTo>
                    <a:pt x="631" y="253"/>
                    <a:pt x="1198" y="1009"/>
                    <a:pt x="1481" y="2048"/>
                  </a:cubicBezTo>
                  <a:lnTo>
                    <a:pt x="2994" y="2048"/>
                  </a:lnTo>
                  <a:cubicBezTo>
                    <a:pt x="2426" y="946"/>
                    <a:pt x="1324" y="158"/>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Playfair Display" panose="020B0604020202020204" charset="0"/>
              </a:endParaRPr>
            </a:p>
          </p:txBody>
        </p:sp>
        <p:sp>
          <p:nvSpPr>
            <p:cNvPr id="309" name="Google Shape;309;p42"/>
            <p:cNvSpPr/>
            <p:nvPr/>
          </p:nvSpPr>
          <p:spPr>
            <a:xfrm>
              <a:off x="-62715875" y="3950300"/>
              <a:ext cx="75625" cy="51225"/>
            </a:xfrm>
            <a:custGeom>
              <a:avLst/>
              <a:gdLst/>
              <a:ahLst/>
              <a:cxnLst/>
              <a:rect l="l" t="t" r="r" b="b"/>
              <a:pathLst>
                <a:path w="3025" h="2049" extrusionOk="0">
                  <a:moveTo>
                    <a:pt x="1512" y="1"/>
                  </a:moveTo>
                  <a:cubicBezTo>
                    <a:pt x="1229" y="1009"/>
                    <a:pt x="662" y="1765"/>
                    <a:pt x="0" y="1986"/>
                  </a:cubicBezTo>
                  <a:lnTo>
                    <a:pt x="0" y="2049"/>
                  </a:lnTo>
                  <a:lnTo>
                    <a:pt x="32" y="2049"/>
                  </a:lnTo>
                  <a:cubicBezTo>
                    <a:pt x="1355" y="1891"/>
                    <a:pt x="2457" y="1104"/>
                    <a:pt x="30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Playfair Display" panose="020B0604020202020204" charset="0"/>
              </a:endParaRPr>
            </a:p>
          </p:txBody>
        </p:sp>
        <p:sp>
          <p:nvSpPr>
            <p:cNvPr id="310" name="Google Shape;310;p42"/>
            <p:cNvSpPr/>
            <p:nvPr/>
          </p:nvSpPr>
          <p:spPr>
            <a:xfrm>
              <a:off x="-62811200" y="3949525"/>
              <a:ext cx="75650" cy="52000"/>
            </a:xfrm>
            <a:custGeom>
              <a:avLst/>
              <a:gdLst/>
              <a:ahLst/>
              <a:cxnLst/>
              <a:rect l="l" t="t" r="r" b="b"/>
              <a:pathLst>
                <a:path w="3026" h="2080" extrusionOk="0">
                  <a:moveTo>
                    <a:pt x="1" y="0"/>
                  </a:moveTo>
                  <a:cubicBezTo>
                    <a:pt x="600" y="1166"/>
                    <a:pt x="1702" y="1954"/>
                    <a:pt x="3025" y="2080"/>
                  </a:cubicBezTo>
                  <a:lnTo>
                    <a:pt x="3025" y="2017"/>
                  </a:lnTo>
                  <a:cubicBezTo>
                    <a:pt x="2364" y="1796"/>
                    <a:pt x="1860" y="1040"/>
                    <a:pt x="15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Playfair Display" panose="020B0604020202020204" charset="0"/>
              </a:endParaRPr>
            </a:p>
          </p:txBody>
        </p:sp>
        <p:sp>
          <p:nvSpPr>
            <p:cNvPr id="311" name="Google Shape;311;p42"/>
            <p:cNvSpPr/>
            <p:nvPr/>
          </p:nvSpPr>
          <p:spPr>
            <a:xfrm>
              <a:off x="-62673350" y="3881000"/>
              <a:ext cx="44125" cy="48075"/>
            </a:xfrm>
            <a:custGeom>
              <a:avLst/>
              <a:gdLst/>
              <a:ahLst/>
              <a:cxnLst/>
              <a:rect l="l" t="t" r="r" b="b"/>
              <a:pathLst>
                <a:path w="1765" h="1923" extrusionOk="0">
                  <a:moveTo>
                    <a:pt x="0" y="0"/>
                  </a:moveTo>
                  <a:cubicBezTo>
                    <a:pt x="32" y="316"/>
                    <a:pt x="63" y="631"/>
                    <a:pt x="63" y="977"/>
                  </a:cubicBezTo>
                  <a:cubicBezTo>
                    <a:pt x="63" y="1324"/>
                    <a:pt x="32" y="1670"/>
                    <a:pt x="0" y="1922"/>
                  </a:cubicBezTo>
                  <a:lnTo>
                    <a:pt x="1639" y="1922"/>
                  </a:lnTo>
                  <a:cubicBezTo>
                    <a:pt x="1733" y="1670"/>
                    <a:pt x="1765" y="1292"/>
                    <a:pt x="1765" y="977"/>
                  </a:cubicBezTo>
                  <a:cubicBezTo>
                    <a:pt x="1765" y="662"/>
                    <a:pt x="1733" y="316"/>
                    <a:pt x="1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Playfair Display" panose="020B0604020202020204" charset="0"/>
              </a:endParaRPr>
            </a:p>
          </p:txBody>
        </p:sp>
        <p:sp>
          <p:nvSpPr>
            <p:cNvPr id="312" name="Google Shape;312;p42"/>
            <p:cNvSpPr/>
            <p:nvPr/>
          </p:nvSpPr>
          <p:spPr>
            <a:xfrm>
              <a:off x="-62810400" y="3810125"/>
              <a:ext cx="75625" cy="51200"/>
            </a:xfrm>
            <a:custGeom>
              <a:avLst/>
              <a:gdLst/>
              <a:ahLst/>
              <a:cxnLst/>
              <a:rect l="l" t="t" r="r" b="b"/>
              <a:pathLst>
                <a:path w="3025" h="2048" extrusionOk="0">
                  <a:moveTo>
                    <a:pt x="2993" y="0"/>
                  </a:moveTo>
                  <a:cubicBezTo>
                    <a:pt x="1702" y="158"/>
                    <a:pt x="599" y="945"/>
                    <a:pt x="0" y="2048"/>
                  </a:cubicBezTo>
                  <a:lnTo>
                    <a:pt x="1544" y="2048"/>
                  </a:lnTo>
                  <a:cubicBezTo>
                    <a:pt x="1828" y="1008"/>
                    <a:pt x="2363" y="284"/>
                    <a:pt x="3025" y="32"/>
                  </a:cubicBezTo>
                  <a:lnTo>
                    <a:pt x="30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Playfair Display" panose="020B0604020202020204" charset="0"/>
              </a:endParaRPr>
            </a:p>
          </p:txBody>
        </p:sp>
        <p:sp>
          <p:nvSpPr>
            <p:cNvPr id="313" name="Google Shape;313;p42"/>
            <p:cNvSpPr/>
            <p:nvPr/>
          </p:nvSpPr>
          <p:spPr>
            <a:xfrm>
              <a:off x="-62715100" y="3881000"/>
              <a:ext cx="22850" cy="48075"/>
            </a:xfrm>
            <a:custGeom>
              <a:avLst/>
              <a:gdLst/>
              <a:ahLst/>
              <a:cxnLst/>
              <a:rect l="l" t="t" r="r" b="b"/>
              <a:pathLst>
                <a:path w="914" h="1923" extrusionOk="0">
                  <a:moveTo>
                    <a:pt x="1" y="0"/>
                  </a:moveTo>
                  <a:lnTo>
                    <a:pt x="1" y="1922"/>
                  </a:lnTo>
                  <a:lnTo>
                    <a:pt x="851" y="1922"/>
                  </a:lnTo>
                  <a:cubicBezTo>
                    <a:pt x="883" y="1607"/>
                    <a:pt x="914" y="1292"/>
                    <a:pt x="914" y="977"/>
                  </a:cubicBezTo>
                  <a:cubicBezTo>
                    <a:pt x="914" y="662"/>
                    <a:pt x="883" y="316"/>
                    <a:pt x="8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Playfair Display" panose="020B0604020202020204" charset="0"/>
              </a:endParaRPr>
            </a:p>
          </p:txBody>
        </p:sp>
      </p:grpSp>
      <p:pic>
        <p:nvPicPr>
          <p:cNvPr id="36" name="Picture 35">
            <a:extLst>
              <a:ext uri="{FF2B5EF4-FFF2-40B4-BE49-F238E27FC236}">
                <a16:creationId xmlns:a16="http://schemas.microsoft.com/office/drawing/2014/main" id="{FAADFC93-01DA-4533-8F1B-C40DE4619BE7}"/>
              </a:ext>
            </a:extLst>
          </p:cNvPr>
          <p:cNvPicPr>
            <a:picLocks noChangeAspect="1"/>
          </p:cNvPicPr>
          <p:nvPr/>
        </p:nvPicPr>
        <p:blipFill>
          <a:blip r:embed="rId3"/>
          <a:stretch>
            <a:fillRect/>
          </a:stretch>
        </p:blipFill>
        <p:spPr>
          <a:xfrm>
            <a:off x="192538" y="122301"/>
            <a:ext cx="625818" cy="347676"/>
          </a:xfrm>
          <a:prstGeom prst="rect">
            <a:avLst/>
          </a:prstGeom>
        </p:spPr>
      </p:pic>
    </p:spTree>
  </p:cSld>
  <p:clrMapOvr>
    <a:masterClrMapping/>
  </p:clrMapOvr>
  <p:transition spd="slow" advClick="0">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pic>
        <p:nvPicPr>
          <p:cNvPr id="13" name="Picture Placeholder 9">
            <a:extLst>
              <a:ext uri="{FF2B5EF4-FFF2-40B4-BE49-F238E27FC236}">
                <a16:creationId xmlns:a16="http://schemas.microsoft.com/office/drawing/2014/main" id="{882EC29E-2551-4B99-924B-0B53E399A06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562598" y="819150"/>
            <a:ext cx="3581399" cy="2996700"/>
          </a:xfrm>
          <a:prstGeom prst="rect">
            <a:avLst/>
          </a:prstGeom>
        </p:spPr>
      </p:pic>
      <p:sp>
        <p:nvSpPr>
          <p:cNvPr id="632" name="Google Shape;632;p58"/>
          <p:cNvSpPr txBox="1">
            <a:spLocks noGrp="1"/>
          </p:cNvSpPr>
          <p:nvPr>
            <p:ph type="subTitle" idx="1"/>
          </p:nvPr>
        </p:nvSpPr>
        <p:spPr>
          <a:xfrm>
            <a:off x="306172" y="742950"/>
            <a:ext cx="4953000" cy="838200"/>
          </a:xfrm>
          <a:prstGeom prst="rect">
            <a:avLst/>
          </a:prstGeom>
        </p:spPr>
        <p:txBody>
          <a:bodyPr spcFirstLastPara="1" wrap="square" lIns="91425" tIns="91425" rIns="91425" bIns="91425" anchor="t" anchorCtr="0">
            <a:noAutofit/>
          </a:bodyPr>
          <a:lstStyle/>
          <a:p>
            <a:pPr marL="0" indent="0" algn="ctr">
              <a:lnSpc>
                <a:spcPct val="150000"/>
              </a:lnSpc>
              <a:buSzPct val="100000"/>
            </a:pPr>
            <a:r>
              <a:rPr lang="en-US" sz="1300" b="1" u="sng" dirty="0" err="1">
                <a:solidFill>
                  <a:schemeClr val="tx1"/>
                </a:solidFill>
                <a:latin typeface="Playfair Display" panose="020B0604020202020204" charset="0"/>
              </a:rPr>
              <a:t>Tỷ</a:t>
            </a:r>
            <a:r>
              <a:rPr lang="en-US" sz="1300" b="1" u="sng" dirty="0">
                <a:solidFill>
                  <a:schemeClr val="tx1"/>
                </a:solidFill>
                <a:latin typeface="Playfair Display" panose="020B0604020202020204" charset="0"/>
              </a:rPr>
              <a:t> </a:t>
            </a:r>
            <a:r>
              <a:rPr lang="en-US" sz="1300" b="1" u="sng" dirty="0" err="1">
                <a:solidFill>
                  <a:schemeClr val="tx1"/>
                </a:solidFill>
                <a:latin typeface="Playfair Display" panose="020B0604020202020204" charset="0"/>
              </a:rPr>
              <a:t>lệ</a:t>
            </a:r>
            <a:r>
              <a:rPr lang="en-US" sz="1300" b="1" u="sng" dirty="0">
                <a:solidFill>
                  <a:schemeClr val="tx1"/>
                </a:solidFill>
                <a:latin typeface="Playfair Display" panose="020B0604020202020204" charset="0"/>
              </a:rPr>
              <a:t> </a:t>
            </a:r>
            <a:r>
              <a:rPr lang="en-US" sz="1300" b="1" u="sng" dirty="0" err="1">
                <a:solidFill>
                  <a:schemeClr val="tx1"/>
                </a:solidFill>
                <a:latin typeface="Playfair Display" panose="020B0604020202020204" charset="0"/>
              </a:rPr>
              <a:t>sử</a:t>
            </a:r>
            <a:r>
              <a:rPr lang="en-US" sz="1300" b="1" u="sng" dirty="0">
                <a:solidFill>
                  <a:schemeClr val="tx1"/>
                </a:solidFill>
                <a:latin typeface="Playfair Display" panose="020B0604020202020204" charset="0"/>
              </a:rPr>
              <a:t> </a:t>
            </a:r>
            <a:r>
              <a:rPr lang="en-US" sz="1300" b="1" u="sng" dirty="0" err="1">
                <a:solidFill>
                  <a:schemeClr val="tx1"/>
                </a:solidFill>
                <a:latin typeface="Playfair Display" panose="020B0604020202020204" charset="0"/>
              </a:rPr>
              <a:t>dụng</a:t>
            </a:r>
            <a:r>
              <a:rPr lang="en-US" sz="1300" b="1" u="sng" dirty="0">
                <a:solidFill>
                  <a:schemeClr val="tx1"/>
                </a:solidFill>
                <a:latin typeface="Playfair Display" panose="020B0604020202020204" charset="0"/>
              </a:rPr>
              <a:t> C/O </a:t>
            </a:r>
            <a:r>
              <a:rPr lang="vi-VN" sz="1300" b="1" u="sng" dirty="0">
                <a:solidFill>
                  <a:schemeClr val="tx1"/>
                </a:solidFill>
                <a:latin typeface="Playfair Display" panose="020B0604020202020204" charset="0"/>
              </a:rPr>
              <a:t>ư</a:t>
            </a:r>
            <a:r>
              <a:rPr lang="en-US" sz="1300" b="1" u="sng" dirty="0">
                <a:solidFill>
                  <a:schemeClr val="tx1"/>
                </a:solidFill>
                <a:latin typeface="Playfair Display" panose="020B0604020202020204" charset="0"/>
              </a:rPr>
              <a:t>u </a:t>
            </a:r>
            <a:r>
              <a:rPr lang="en-US" sz="1300" b="1" u="sng" dirty="0" err="1">
                <a:solidFill>
                  <a:schemeClr val="tx1"/>
                </a:solidFill>
                <a:latin typeface="Playfair Display" panose="020B0604020202020204" charset="0"/>
              </a:rPr>
              <a:t>đãi</a:t>
            </a:r>
            <a:r>
              <a:rPr lang="en-US" sz="1300" b="1" u="sng" dirty="0">
                <a:solidFill>
                  <a:schemeClr val="tx1"/>
                </a:solidFill>
                <a:latin typeface="Playfair Display" panose="020B0604020202020204" charset="0"/>
              </a:rPr>
              <a:t> </a:t>
            </a:r>
            <a:r>
              <a:rPr lang="en-US" sz="1300" b="1" u="sng" dirty="0" err="1">
                <a:solidFill>
                  <a:schemeClr val="tx1"/>
                </a:solidFill>
                <a:latin typeface="Playfair Display" panose="020B0604020202020204" charset="0"/>
              </a:rPr>
              <a:t>chưa</a:t>
            </a:r>
            <a:r>
              <a:rPr lang="en-US" sz="1300" b="1" u="sng" dirty="0">
                <a:solidFill>
                  <a:schemeClr val="tx1"/>
                </a:solidFill>
                <a:latin typeface="Playfair Display" panose="020B0604020202020204" charset="0"/>
              </a:rPr>
              <a:t> </a:t>
            </a:r>
            <a:r>
              <a:rPr lang="en-US" sz="1300" b="1" u="sng" dirty="0" err="1">
                <a:solidFill>
                  <a:schemeClr val="tx1"/>
                </a:solidFill>
                <a:latin typeface="Playfair Display" panose="020B0604020202020204" charset="0"/>
              </a:rPr>
              <a:t>cao</a:t>
            </a:r>
            <a:r>
              <a:rPr lang="en-US" sz="1300" b="1" u="sng" dirty="0">
                <a:solidFill>
                  <a:schemeClr val="tx1"/>
                </a:solidFill>
                <a:latin typeface="Playfair Display" panose="020B0604020202020204" charset="0"/>
              </a:rPr>
              <a:t> </a:t>
            </a:r>
            <a:r>
              <a:rPr lang="en-US" sz="1300" dirty="0">
                <a:solidFill>
                  <a:schemeClr val="tx1"/>
                </a:solidFill>
                <a:latin typeface="Playfair Display" panose="020B0604020202020204" charset="0"/>
              </a:rPr>
              <a:t>(</a:t>
            </a:r>
            <a:r>
              <a:rPr lang="en-US" sz="1300" dirty="0" err="1">
                <a:solidFill>
                  <a:schemeClr val="tx1"/>
                </a:solidFill>
                <a:latin typeface="Playfair Display" panose="020B0604020202020204" charset="0"/>
              </a:rPr>
              <a:t>dù</a:t>
            </a:r>
            <a:r>
              <a:rPr lang="en-US" sz="1300" dirty="0">
                <a:solidFill>
                  <a:schemeClr val="tx1"/>
                </a:solidFill>
                <a:latin typeface="Playfair Display" panose="020B0604020202020204" charset="0"/>
              </a:rPr>
              <a:t> </a:t>
            </a:r>
            <a:r>
              <a:rPr lang="en-US" sz="1300" dirty="0" err="1">
                <a:solidFill>
                  <a:schemeClr val="tx1"/>
                </a:solidFill>
                <a:latin typeface="Playfair Display" panose="020B0604020202020204" charset="0"/>
              </a:rPr>
              <a:t>đã</a:t>
            </a:r>
            <a:r>
              <a:rPr lang="en-US" sz="1300" dirty="0">
                <a:solidFill>
                  <a:schemeClr val="tx1"/>
                </a:solidFill>
                <a:latin typeface="Playfair Display" panose="020B0604020202020204" charset="0"/>
              </a:rPr>
              <a:t> </a:t>
            </a:r>
            <a:r>
              <a:rPr lang="en-US" sz="1300" dirty="0" err="1">
                <a:solidFill>
                  <a:schemeClr val="tx1"/>
                </a:solidFill>
                <a:latin typeface="Playfair Display" panose="020B0604020202020204" charset="0"/>
              </a:rPr>
              <a:t>hết</a:t>
            </a:r>
            <a:r>
              <a:rPr lang="en-US" sz="1300" dirty="0">
                <a:solidFill>
                  <a:schemeClr val="tx1"/>
                </a:solidFill>
                <a:latin typeface="Playfair Display" panose="020B0604020202020204" charset="0"/>
              </a:rPr>
              <a:t>/</a:t>
            </a:r>
            <a:r>
              <a:rPr lang="en-US" sz="1300" dirty="0" err="1">
                <a:solidFill>
                  <a:schemeClr val="tx1"/>
                </a:solidFill>
                <a:latin typeface="Playfair Display" panose="020B0604020202020204" charset="0"/>
              </a:rPr>
              <a:t>gần</a:t>
            </a:r>
            <a:r>
              <a:rPr lang="en-US" sz="1300" dirty="0">
                <a:solidFill>
                  <a:schemeClr val="tx1"/>
                </a:solidFill>
                <a:latin typeface="Playfair Display" panose="020B0604020202020204" charset="0"/>
              </a:rPr>
              <a:t> </a:t>
            </a:r>
            <a:r>
              <a:rPr lang="en-US" sz="1300" dirty="0" err="1">
                <a:solidFill>
                  <a:schemeClr val="tx1"/>
                </a:solidFill>
                <a:latin typeface="Playfair Display" panose="020B0604020202020204" charset="0"/>
              </a:rPr>
              <a:t>hết</a:t>
            </a:r>
            <a:r>
              <a:rPr lang="en-US" sz="1300" dirty="0">
                <a:solidFill>
                  <a:schemeClr val="tx1"/>
                </a:solidFill>
                <a:latin typeface="Playfair Display" panose="020B0604020202020204" charset="0"/>
              </a:rPr>
              <a:t> </a:t>
            </a:r>
            <a:r>
              <a:rPr lang="en-US" sz="1300" dirty="0" err="1">
                <a:solidFill>
                  <a:schemeClr val="tx1"/>
                </a:solidFill>
                <a:latin typeface="Playfair Display" panose="020B0604020202020204" charset="0"/>
              </a:rPr>
              <a:t>lộ</a:t>
            </a:r>
            <a:r>
              <a:rPr lang="en-US" sz="1300" dirty="0">
                <a:solidFill>
                  <a:schemeClr val="tx1"/>
                </a:solidFill>
                <a:latin typeface="Playfair Display" panose="020B0604020202020204" charset="0"/>
              </a:rPr>
              <a:t> </a:t>
            </a:r>
            <a:r>
              <a:rPr lang="en-US" sz="1300" dirty="0" err="1">
                <a:solidFill>
                  <a:schemeClr val="tx1"/>
                </a:solidFill>
                <a:latin typeface="Playfair Display" panose="020B0604020202020204" charset="0"/>
              </a:rPr>
              <a:t>trình</a:t>
            </a:r>
            <a:r>
              <a:rPr lang="en-US" sz="1300" dirty="0">
                <a:solidFill>
                  <a:schemeClr val="tx1"/>
                </a:solidFill>
                <a:latin typeface="Playfair Display" panose="020B0604020202020204" charset="0"/>
              </a:rPr>
              <a:t> </a:t>
            </a:r>
            <a:r>
              <a:rPr lang="en-US" sz="1300" dirty="0" err="1">
                <a:solidFill>
                  <a:schemeClr val="tx1"/>
                </a:solidFill>
                <a:latin typeface="Playfair Display" panose="020B0604020202020204" charset="0"/>
              </a:rPr>
              <a:t>cắt</a:t>
            </a:r>
            <a:r>
              <a:rPr lang="en-US" sz="1300" dirty="0">
                <a:solidFill>
                  <a:schemeClr val="tx1"/>
                </a:solidFill>
                <a:latin typeface="Playfair Display" panose="020B0604020202020204" charset="0"/>
              </a:rPr>
              <a:t> </a:t>
            </a:r>
            <a:r>
              <a:rPr lang="en-US" sz="1300" dirty="0" err="1">
                <a:solidFill>
                  <a:schemeClr val="tx1"/>
                </a:solidFill>
                <a:latin typeface="Playfair Display" panose="020B0604020202020204" charset="0"/>
              </a:rPr>
              <a:t>giảm</a:t>
            </a:r>
            <a:r>
              <a:rPr lang="en-US" sz="1300" dirty="0">
                <a:solidFill>
                  <a:schemeClr val="tx1"/>
                </a:solidFill>
                <a:latin typeface="Playfair Display" panose="020B0604020202020204" charset="0"/>
              </a:rPr>
              <a:t> </a:t>
            </a:r>
            <a:r>
              <a:rPr lang="en-US" sz="1300" dirty="0" err="1">
                <a:solidFill>
                  <a:schemeClr val="tx1"/>
                </a:solidFill>
                <a:latin typeface="Playfair Display" panose="020B0604020202020204" charset="0"/>
              </a:rPr>
              <a:t>thuế</a:t>
            </a:r>
            <a:r>
              <a:rPr lang="en-US" sz="1300" dirty="0">
                <a:solidFill>
                  <a:schemeClr val="tx1"/>
                </a:solidFill>
                <a:latin typeface="Playfair Display" panose="020B0604020202020204" charset="0"/>
              </a:rPr>
              <a:t> </a:t>
            </a:r>
            <a:r>
              <a:rPr lang="en-US" sz="1300" dirty="0" err="1">
                <a:solidFill>
                  <a:schemeClr val="tx1"/>
                </a:solidFill>
                <a:latin typeface="Playfair Display" panose="020B0604020202020204" charset="0"/>
              </a:rPr>
              <a:t>với</a:t>
            </a:r>
            <a:r>
              <a:rPr lang="en-US" sz="1300" dirty="0">
                <a:solidFill>
                  <a:schemeClr val="tx1"/>
                </a:solidFill>
                <a:latin typeface="Playfair Display" panose="020B0604020202020204" charset="0"/>
              </a:rPr>
              <a:t> AKFTA/VKFTA)</a:t>
            </a:r>
          </a:p>
        </p:txBody>
      </p:sp>
      <p:sp>
        <p:nvSpPr>
          <p:cNvPr id="633" name="Google Shape;633;p58"/>
          <p:cNvSpPr txBox="1">
            <a:spLocks noGrp="1"/>
          </p:cNvSpPr>
          <p:nvPr>
            <p:ph type="title"/>
          </p:nvPr>
        </p:nvSpPr>
        <p:spPr>
          <a:xfrm>
            <a:off x="1600200" y="159000"/>
            <a:ext cx="2364945" cy="5839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err="1">
                <a:solidFill>
                  <a:schemeClr val="tx2">
                    <a:lumMod val="50000"/>
                  </a:schemeClr>
                </a:solidFill>
                <a:latin typeface="Playfair Display" panose="020B0604020202020204" charset="0"/>
              </a:rPr>
              <a:t>Hạn</a:t>
            </a:r>
            <a:r>
              <a:rPr lang="en-US" b="1" dirty="0">
                <a:solidFill>
                  <a:schemeClr val="tx2">
                    <a:lumMod val="50000"/>
                  </a:schemeClr>
                </a:solidFill>
                <a:latin typeface="Playfair Display" panose="020B0604020202020204" charset="0"/>
              </a:rPr>
              <a:t> </a:t>
            </a:r>
            <a:r>
              <a:rPr lang="en-US" b="1" dirty="0" err="1">
                <a:solidFill>
                  <a:schemeClr val="tx2">
                    <a:lumMod val="50000"/>
                  </a:schemeClr>
                </a:solidFill>
                <a:latin typeface="Playfair Display" panose="020B0604020202020204" charset="0"/>
              </a:rPr>
              <a:t>chế</a:t>
            </a:r>
            <a:r>
              <a:rPr lang="en-US" b="1" dirty="0">
                <a:solidFill>
                  <a:schemeClr val="tx2">
                    <a:lumMod val="50000"/>
                  </a:schemeClr>
                </a:solidFill>
                <a:latin typeface="Playfair Display" panose="020B0604020202020204" charset="0"/>
              </a:rPr>
              <a:t>?</a:t>
            </a:r>
            <a:endParaRPr lang="vi-VN" b="1" dirty="0">
              <a:solidFill>
                <a:schemeClr val="tx2">
                  <a:lumMod val="50000"/>
                </a:schemeClr>
              </a:solidFill>
              <a:latin typeface="Playfair Display" panose="020B0604020202020204" charset="0"/>
            </a:endParaRPr>
          </a:p>
        </p:txBody>
      </p:sp>
      <p:graphicFrame>
        <p:nvGraphicFramePr>
          <p:cNvPr id="8" name="Table 7">
            <a:extLst>
              <a:ext uri="{FF2B5EF4-FFF2-40B4-BE49-F238E27FC236}">
                <a16:creationId xmlns:a16="http://schemas.microsoft.com/office/drawing/2014/main" id="{AA047EA7-CBA3-4665-914D-45CC2033CCEB}"/>
              </a:ext>
            </a:extLst>
          </p:cNvPr>
          <p:cNvGraphicFramePr>
            <a:graphicFrameLocks noGrp="1"/>
          </p:cNvGraphicFramePr>
          <p:nvPr>
            <p:extLst>
              <p:ext uri="{D42A27DB-BD31-4B8C-83A1-F6EECF244321}">
                <p14:modId xmlns:p14="http://schemas.microsoft.com/office/powerpoint/2010/main" val="2478373995"/>
              </p:ext>
            </p:extLst>
          </p:nvPr>
        </p:nvGraphicFramePr>
        <p:xfrm>
          <a:off x="204798" y="2109601"/>
          <a:ext cx="5155747" cy="2411599"/>
        </p:xfrm>
        <a:graphic>
          <a:graphicData uri="http://schemas.openxmlformats.org/drawingml/2006/table">
            <a:tbl>
              <a:tblPr firstRow="1" bandRow="1">
                <a:tableStyleId>{5C22544A-7EE6-4342-B048-85BDC9FD1C3A}</a:tableStyleId>
              </a:tblPr>
              <a:tblGrid>
                <a:gridCol w="1116461">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1372286">
                  <a:extLst>
                    <a:ext uri="{9D8B030D-6E8A-4147-A177-3AD203B41FA5}">
                      <a16:colId xmlns:a16="http://schemas.microsoft.com/office/drawing/2014/main" val="2142236081"/>
                    </a:ext>
                  </a:extLst>
                </a:gridCol>
              </a:tblGrid>
              <a:tr h="548308">
                <a:tc>
                  <a:txBody>
                    <a:bodyPr/>
                    <a:lstStyle/>
                    <a:p>
                      <a:pPr algn="ctr">
                        <a:lnSpc>
                          <a:spcPct val="150000"/>
                        </a:lnSpc>
                        <a:spcBef>
                          <a:spcPts val="600"/>
                        </a:spcBef>
                        <a:spcAft>
                          <a:spcPts val="0"/>
                        </a:spcAft>
                      </a:pPr>
                      <a:r>
                        <a:rPr lang="en-US" sz="1200" dirty="0" err="1">
                          <a:solidFill>
                            <a:schemeClr val="tx2">
                              <a:lumMod val="50000"/>
                            </a:schemeClr>
                          </a:solidFill>
                          <a:latin typeface="Playfair Display" panose="020B0604020202020204" charset="0"/>
                        </a:rPr>
                        <a:t>Loại</a:t>
                      </a:r>
                      <a:r>
                        <a:rPr lang="en-US" sz="1200" dirty="0">
                          <a:solidFill>
                            <a:schemeClr val="tx2">
                              <a:lumMod val="50000"/>
                            </a:schemeClr>
                          </a:solidFill>
                          <a:latin typeface="Playfair Display" panose="020B0604020202020204" charset="0"/>
                        </a:rPr>
                        <a:t> C/O</a:t>
                      </a:r>
                    </a:p>
                  </a:txBody>
                  <a:tcPr marL="68580" marR="68580" marT="34290" marB="34290" anchor="ctr">
                    <a:lnL w="12700" cmpd="sng">
                      <a:noFill/>
                    </a:lnL>
                    <a:lnR w="12700" cap="flat" cmpd="sng" algn="ctr">
                      <a:solidFill>
                        <a:schemeClr val="accent1">
                          <a:lumMod val="75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Bef>
                          <a:spcPts val="600"/>
                        </a:spcBef>
                        <a:spcAft>
                          <a:spcPts val="0"/>
                        </a:spcAft>
                      </a:pPr>
                      <a:r>
                        <a:rPr lang="en-US" sz="1200" dirty="0" err="1">
                          <a:solidFill>
                            <a:schemeClr val="tx2">
                              <a:lumMod val="50000"/>
                            </a:schemeClr>
                          </a:solidFill>
                          <a:latin typeface="Playfair Display" panose="020B0604020202020204" charset="0"/>
                        </a:rPr>
                        <a:t>Tỷ</a:t>
                      </a:r>
                      <a:r>
                        <a:rPr lang="en-US" sz="1200" dirty="0">
                          <a:solidFill>
                            <a:schemeClr val="tx2">
                              <a:lumMod val="50000"/>
                            </a:schemeClr>
                          </a:solidFill>
                          <a:latin typeface="Playfair Display" panose="020B0604020202020204" charset="0"/>
                        </a:rPr>
                        <a:t> </a:t>
                      </a:r>
                      <a:r>
                        <a:rPr lang="en-US" sz="1200" dirty="0" err="1">
                          <a:solidFill>
                            <a:schemeClr val="tx2">
                              <a:lumMod val="50000"/>
                            </a:schemeClr>
                          </a:solidFill>
                          <a:latin typeface="Playfair Display" panose="020B0604020202020204" charset="0"/>
                        </a:rPr>
                        <a:t>lệ</a:t>
                      </a:r>
                      <a:r>
                        <a:rPr lang="en-US" sz="1200" dirty="0">
                          <a:solidFill>
                            <a:schemeClr val="tx2">
                              <a:lumMod val="50000"/>
                            </a:schemeClr>
                          </a:solidFill>
                          <a:latin typeface="Playfair Display" panose="020B0604020202020204" charset="0"/>
                        </a:rPr>
                        <a:t> </a:t>
                      </a:r>
                      <a:r>
                        <a:rPr lang="en-US" sz="1200" dirty="0" err="1">
                          <a:solidFill>
                            <a:schemeClr val="tx2">
                              <a:lumMod val="50000"/>
                            </a:schemeClr>
                          </a:solidFill>
                          <a:latin typeface="Playfair Display" panose="020B0604020202020204" charset="0"/>
                        </a:rPr>
                        <a:t>sử</a:t>
                      </a:r>
                      <a:r>
                        <a:rPr lang="en-US" sz="1200" dirty="0">
                          <a:solidFill>
                            <a:schemeClr val="tx2">
                              <a:lumMod val="50000"/>
                            </a:schemeClr>
                          </a:solidFill>
                          <a:latin typeface="Playfair Display" panose="020B0604020202020204" charset="0"/>
                        </a:rPr>
                        <a:t> </a:t>
                      </a:r>
                      <a:r>
                        <a:rPr lang="en-US" sz="1200" dirty="0" err="1">
                          <a:solidFill>
                            <a:schemeClr val="tx2">
                              <a:lumMod val="50000"/>
                            </a:schemeClr>
                          </a:solidFill>
                          <a:latin typeface="Playfair Display" panose="020B0604020202020204" charset="0"/>
                        </a:rPr>
                        <a:t>dụng</a:t>
                      </a:r>
                      <a:endParaRPr lang="en-US" sz="1200" dirty="0">
                        <a:solidFill>
                          <a:schemeClr val="tx2">
                            <a:lumMod val="50000"/>
                          </a:schemeClr>
                        </a:solidFill>
                        <a:latin typeface="Playfair Display" panose="020B0604020202020204" charset="0"/>
                      </a:endParaRPr>
                    </a:p>
                  </a:txBody>
                  <a:tcPr marL="68580" marR="68580" marT="34290" marB="3429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Bef>
                          <a:spcPts val="600"/>
                        </a:spcBef>
                        <a:spcAft>
                          <a:spcPts val="0"/>
                        </a:spcAft>
                      </a:pPr>
                      <a:r>
                        <a:rPr lang="en-US" sz="1200" dirty="0" err="1">
                          <a:solidFill>
                            <a:schemeClr val="tx2">
                              <a:lumMod val="50000"/>
                            </a:schemeClr>
                          </a:solidFill>
                          <a:latin typeface="Playfair Display" panose="020B0604020202020204" charset="0"/>
                        </a:rPr>
                        <a:t>Loại</a:t>
                      </a:r>
                      <a:r>
                        <a:rPr lang="en-US" sz="1200" dirty="0">
                          <a:solidFill>
                            <a:schemeClr val="tx2">
                              <a:lumMod val="50000"/>
                            </a:schemeClr>
                          </a:solidFill>
                          <a:latin typeface="Playfair Display" panose="020B0604020202020204" charset="0"/>
                        </a:rPr>
                        <a:t> C/O</a:t>
                      </a:r>
                    </a:p>
                  </a:txBody>
                  <a:tcPr marL="68580" marR="68580" marT="34290" marB="34290" anchor="ctr">
                    <a:lnL w="12700" cap="flat" cmpd="sng" algn="ctr">
                      <a:solidFill>
                        <a:schemeClr val="accent1">
                          <a:lumMod val="75000"/>
                        </a:schemeClr>
                      </a:solidFill>
                      <a:prstDash val="solid"/>
                      <a:round/>
                      <a:headEnd type="none" w="med" len="med"/>
                      <a:tailEnd type="none" w="med" len="med"/>
                    </a:lnL>
                    <a:lnR w="9525"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Bef>
                          <a:spcPts val="600"/>
                        </a:spcBef>
                        <a:spcAft>
                          <a:spcPts val="0"/>
                        </a:spcAft>
                      </a:pPr>
                      <a:r>
                        <a:rPr lang="en-US" sz="1200" dirty="0" err="1">
                          <a:solidFill>
                            <a:schemeClr val="tx2">
                              <a:lumMod val="50000"/>
                            </a:schemeClr>
                          </a:solidFill>
                          <a:latin typeface="Playfair Display" panose="020B0604020202020204" charset="0"/>
                        </a:rPr>
                        <a:t>Tỷ</a:t>
                      </a:r>
                      <a:r>
                        <a:rPr lang="en-US" sz="1200" dirty="0">
                          <a:solidFill>
                            <a:schemeClr val="tx2">
                              <a:lumMod val="50000"/>
                            </a:schemeClr>
                          </a:solidFill>
                          <a:latin typeface="Playfair Display" panose="020B0604020202020204" charset="0"/>
                        </a:rPr>
                        <a:t> </a:t>
                      </a:r>
                      <a:r>
                        <a:rPr lang="en-US" sz="1200" dirty="0" err="1">
                          <a:solidFill>
                            <a:schemeClr val="tx2">
                              <a:lumMod val="50000"/>
                            </a:schemeClr>
                          </a:solidFill>
                          <a:latin typeface="Playfair Display" panose="020B0604020202020204" charset="0"/>
                        </a:rPr>
                        <a:t>lệ</a:t>
                      </a:r>
                      <a:r>
                        <a:rPr lang="en-US" sz="1200" dirty="0">
                          <a:solidFill>
                            <a:schemeClr val="tx2">
                              <a:lumMod val="50000"/>
                            </a:schemeClr>
                          </a:solidFill>
                          <a:latin typeface="Playfair Display" panose="020B0604020202020204" charset="0"/>
                        </a:rPr>
                        <a:t> </a:t>
                      </a:r>
                      <a:r>
                        <a:rPr lang="en-US" sz="1200" dirty="0" err="1">
                          <a:solidFill>
                            <a:schemeClr val="tx2">
                              <a:lumMod val="50000"/>
                            </a:schemeClr>
                          </a:solidFill>
                          <a:latin typeface="Playfair Display" panose="020B0604020202020204" charset="0"/>
                        </a:rPr>
                        <a:t>sử</a:t>
                      </a:r>
                      <a:r>
                        <a:rPr lang="en-US" sz="1200" dirty="0">
                          <a:solidFill>
                            <a:schemeClr val="tx2">
                              <a:lumMod val="50000"/>
                            </a:schemeClr>
                          </a:solidFill>
                          <a:latin typeface="Playfair Display" panose="020B0604020202020204" charset="0"/>
                        </a:rPr>
                        <a:t> </a:t>
                      </a:r>
                      <a:r>
                        <a:rPr lang="en-US" sz="1200" dirty="0" err="1">
                          <a:solidFill>
                            <a:schemeClr val="tx2">
                              <a:lumMod val="50000"/>
                            </a:schemeClr>
                          </a:solidFill>
                          <a:latin typeface="Playfair Display" panose="020B0604020202020204" charset="0"/>
                        </a:rPr>
                        <a:t>dụng</a:t>
                      </a:r>
                      <a:endParaRPr lang="en-US" sz="1200" dirty="0">
                        <a:solidFill>
                          <a:schemeClr val="tx2">
                            <a:lumMod val="50000"/>
                          </a:schemeClr>
                        </a:solidFill>
                        <a:latin typeface="Playfair Display" panose="020B0604020202020204" charset="0"/>
                      </a:endParaRPr>
                    </a:p>
                  </a:txBody>
                  <a:tcPr marL="68580" marR="68580" marT="34290" marB="34290" anchor="ctr">
                    <a:lnL w="9525" cap="flat" cmpd="sng" algn="ctr">
                      <a:solidFill>
                        <a:schemeClr val="accent1">
                          <a:lumMod val="50000"/>
                        </a:schemeClr>
                      </a:solidFill>
                      <a:prstDash val="solid"/>
                      <a:round/>
                      <a:headEnd type="none" w="med" len="med"/>
                      <a:tailEnd type="none" w="med" len="med"/>
                    </a:lnL>
                    <a:lnR w="12700" cmpd="sng">
                      <a:noFill/>
                    </a:lnR>
                    <a:lnT w="6350" cap="flat" cmpd="sng" algn="ctr">
                      <a:solidFill>
                        <a:schemeClr val="accent1">
                          <a:lumMod val="50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91910">
                <a:tc>
                  <a:txBody>
                    <a:bodyPr/>
                    <a:lstStyle/>
                    <a:p>
                      <a:pPr algn="ctr">
                        <a:lnSpc>
                          <a:spcPct val="150000"/>
                        </a:lnSpc>
                        <a:spcBef>
                          <a:spcPts val="600"/>
                        </a:spcBef>
                        <a:spcAft>
                          <a:spcPts val="0"/>
                        </a:spcAft>
                      </a:pPr>
                      <a:r>
                        <a:rPr lang="en-US" sz="1200" dirty="0" err="1">
                          <a:solidFill>
                            <a:schemeClr val="tx2">
                              <a:lumMod val="50000"/>
                            </a:schemeClr>
                          </a:solidFill>
                          <a:latin typeface="Playfair Display" panose="020B0604020202020204" charset="0"/>
                        </a:rPr>
                        <a:t>Mẫu</a:t>
                      </a:r>
                      <a:r>
                        <a:rPr lang="en-US" sz="1200" dirty="0">
                          <a:solidFill>
                            <a:schemeClr val="tx2">
                              <a:lumMod val="50000"/>
                            </a:schemeClr>
                          </a:solidFill>
                          <a:latin typeface="Playfair Display" panose="020B0604020202020204" charset="0"/>
                        </a:rPr>
                        <a:t> AI</a:t>
                      </a:r>
                    </a:p>
                  </a:txBody>
                  <a:tcPr marL="68580" marR="68580" marT="34290" marB="34290" anchor="ctr">
                    <a:lnL w="12700" cmpd="sng">
                      <a:noFill/>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Bef>
                          <a:spcPts val="600"/>
                        </a:spcBef>
                        <a:spcAft>
                          <a:spcPts val="0"/>
                        </a:spcAft>
                      </a:pPr>
                      <a:r>
                        <a:rPr lang="en-US" sz="1200" dirty="0">
                          <a:solidFill>
                            <a:schemeClr val="tx2">
                              <a:lumMod val="50000"/>
                            </a:schemeClr>
                          </a:solidFill>
                          <a:latin typeface="Playfair Display" panose="020B0604020202020204" charset="0"/>
                        </a:rPr>
                        <a:t>65,1%</a:t>
                      </a:r>
                    </a:p>
                  </a:txBody>
                  <a:tcPr marL="68580" marR="68580" marT="34290" marB="3429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Bef>
                          <a:spcPts val="600"/>
                        </a:spcBef>
                        <a:spcAft>
                          <a:spcPts val="0"/>
                        </a:spcAft>
                      </a:pPr>
                      <a:r>
                        <a:rPr lang="en-US" sz="1200" dirty="0" err="1">
                          <a:solidFill>
                            <a:schemeClr val="tx2">
                              <a:lumMod val="50000"/>
                            </a:schemeClr>
                          </a:solidFill>
                          <a:latin typeface="Playfair Display" panose="020B0604020202020204" charset="0"/>
                        </a:rPr>
                        <a:t>Mẫu</a:t>
                      </a:r>
                      <a:r>
                        <a:rPr lang="en-US" sz="1200" dirty="0">
                          <a:solidFill>
                            <a:schemeClr val="tx2">
                              <a:lumMod val="50000"/>
                            </a:schemeClr>
                          </a:solidFill>
                          <a:latin typeface="Playfair Display" panose="020B0604020202020204" charset="0"/>
                        </a:rPr>
                        <a:t> EUR.1 </a:t>
                      </a:r>
                    </a:p>
                  </a:txBody>
                  <a:tcPr marL="68580" marR="68580" marT="34290" marB="34290" anchor="ctr">
                    <a:lnL w="12700" cap="flat" cmpd="sng" algn="ctr">
                      <a:solidFill>
                        <a:schemeClr val="accent1">
                          <a:lumMod val="75000"/>
                        </a:schemeClr>
                      </a:solidFill>
                      <a:prstDash val="solid"/>
                      <a:round/>
                      <a:headEnd type="none" w="med" len="med"/>
                      <a:tailEnd type="none" w="med" len="med"/>
                    </a:lnL>
                    <a:lnR w="9525" cap="flat" cmpd="sng" algn="ctr">
                      <a:solidFill>
                        <a:schemeClr val="accent1">
                          <a:lumMod val="50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Bef>
                          <a:spcPts val="600"/>
                        </a:spcBef>
                        <a:spcAft>
                          <a:spcPts val="0"/>
                        </a:spcAft>
                      </a:pPr>
                      <a:r>
                        <a:rPr lang="en-US" sz="1200" dirty="0">
                          <a:solidFill>
                            <a:schemeClr val="tx2">
                              <a:lumMod val="50000"/>
                            </a:schemeClr>
                          </a:solidFill>
                          <a:latin typeface="Playfair Display" panose="020B0604020202020204" charset="0"/>
                        </a:rPr>
                        <a:t>35,1%</a:t>
                      </a:r>
                    </a:p>
                  </a:txBody>
                  <a:tcPr marL="68580" marR="68580" marT="34290" marB="34290" anchor="ctr">
                    <a:lnL w="9525" cap="flat" cmpd="sng" algn="ctr">
                      <a:solidFill>
                        <a:schemeClr val="accent1">
                          <a:lumMod val="50000"/>
                        </a:schemeClr>
                      </a:solidFill>
                      <a:prstDash val="solid"/>
                      <a:round/>
                      <a:headEnd type="none" w="med" len="med"/>
                      <a:tailEnd type="none" w="med" len="med"/>
                    </a:lnL>
                    <a:lnR w="12700" cmpd="sng">
                      <a:noFill/>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85116">
                <a:tc>
                  <a:txBody>
                    <a:bodyPr/>
                    <a:lstStyle/>
                    <a:p>
                      <a:pPr algn="ctr">
                        <a:lnSpc>
                          <a:spcPct val="150000"/>
                        </a:lnSpc>
                        <a:spcBef>
                          <a:spcPts val="600"/>
                        </a:spcBef>
                        <a:spcAft>
                          <a:spcPts val="0"/>
                        </a:spcAft>
                      </a:pPr>
                      <a:r>
                        <a:rPr lang="en-US" sz="1200" dirty="0" err="1">
                          <a:solidFill>
                            <a:schemeClr val="tx2">
                              <a:lumMod val="50000"/>
                            </a:schemeClr>
                          </a:solidFill>
                          <a:latin typeface="Playfair Display" panose="020B0604020202020204" charset="0"/>
                        </a:rPr>
                        <a:t>Mẫu</a:t>
                      </a:r>
                      <a:r>
                        <a:rPr lang="en-US" sz="1200" dirty="0">
                          <a:solidFill>
                            <a:schemeClr val="tx2">
                              <a:lumMod val="50000"/>
                            </a:schemeClr>
                          </a:solidFill>
                          <a:latin typeface="Playfair Display" panose="020B0604020202020204" charset="0"/>
                        </a:rPr>
                        <a:t> E</a:t>
                      </a:r>
                    </a:p>
                  </a:txBody>
                  <a:tcPr marL="68580" marR="68580" marT="34290" marB="34290" anchor="ctr">
                    <a:lnL w="12700" cmpd="sng">
                      <a:noFill/>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Bef>
                          <a:spcPts val="600"/>
                        </a:spcBef>
                        <a:spcAft>
                          <a:spcPts val="0"/>
                        </a:spcAft>
                      </a:pPr>
                      <a:r>
                        <a:rPr lang="en-US" sz="1200" dirty="0">
                          <a:solidFill>
                            <a:schemeClr val="tx2">
                              <a:lumMod val="50000"/>
                            </a:schemeClr>
                          </a:solidFill>
                          <a:latin typeface="Playfair Display" panose="020B0604020202020204" charset="0"/>
                        </a:rPr>
                        <a:t>41,8%</a:t>
                      </a:r>
                    </a:p>
                  </a:txBody>
                  <a:tcPr marL="68580" marR="68580" marT="34290" marB="3429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Bef>
                          <a:spcPts val="600"/>
                        </a:spcBef>
                        <a:spcAft>
                          <a:spcPts val="0"/>
                        </a:spcAft>
                      </a:pPr>
                      <a:r>
                        <a:rPr lang="en-US" sz="1200" dirty="0" err="1">
                          <a:solidFill>
                            <a:schemeClr val="tx2">
                              <a:lumMod val="50000"/>
                            </a:schemeClr>
                          </a:solidFill>
                          <a:latin typeface="Playfair Display" panose="020B0604020202020204" charset="0"/>
                        </a:rPr>
                        <a:t>Mẫu</a:t>
                      </a:r>
                      <a:r>
                        <a:rPr lang="en-US" sz="1200" dirty="0">
                          <a:solidFill>
                            <a:schemeClr val="tx2">
                              <a:lumMod val="50000"/>
                            </a:schemeClr>
                          </a:solidFill>
                          <a:latin typeface="Playfair Display" panose="020B0604020202020204" charset="0"/>
                        </a:rPr>
                        <a:t> VC</a:t>
                      </a:r>
                    </a:p>
                  </a:txBody>
                  <a:tcPr marL="68580" marR="68580" marT="34290" marB="34290" anchor="ctr">
                    <a:lnL w="12700" cap="flat" cmpd="sng" algn="ctr">
                      <a:solidFill>
                        <a:schemeClr val="accent1">
                          <a:lumMod val="75000"/>
                        </a:schemeClr>
                      </a:solidFill>
                      <a:prstDash val="solid"/>
                      <a:round/>
                      <a:headEnd type="none" w="med" len="med"/>
                      <a:tailEnd type="none" w="med" len="med"/>
                    </a:lnL>
                    <a:lnR w="9525" cap="flat" cmpd="sng" algn="ctr">
                      <a:solidFill>
                        <a:schemeClr val="accent1">
                          <a:lumMod val="50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Bef>
                          <a:spcPts val="600"/>
                        </a:spcBef>
                        <a:spcAft>
                          <a:spcPts val="0"/>
                        </a:spcAft>
                      </a:pPr>
                      <a:r>
                        <a:rPr lang="en-US" sz="1200" dirty="0">
                          <a:solidFill>
                            <a:schemeClr val="tx2">
                              <a:lumMod val="50000"/>
                            </a:schemeClr>
                          </a:solidFill>
                          <a:latin typeface="Playfair Display" panose="020B0604020202020204" charset="0"/>
                        </a:rPr>
                        <a:t>29,1%</a:t>
                      </a:r>
                    </a:p>
                  </a:txBody>
                  <a:tcPr marL="68580" marR="68580" marT="34290" marB="34290" anchor="ctr">
                    <a:lnL w="9525" cap="flat" cmpd="sng" algn="ctr">
                      <a:solidFill>
                        <a:schemeClr val="accent1">
                          <a:lumMod val="50000"/>
                        </a:schemeClr>
                      </a:solidFill>
                      <a:prstDash val="solid"/>
                      <a:round/>
                      <a:headEnd type="none" w="med" len="med"/>
                      <a:tailEnd type="none" w="med" len="med"/>
                    </a:lnL>
                    <a:lnR w="12700" cmpd="sng">
                      <a:noFill/>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45939">
                <a:tc>
                  <a:txBody>
                    <a:bodyPr/>
                    <a:lstStyle/>
                    <a:p>
                      <a:pPr algn="ctr">
                        <a:lnSpc>
                          <a:spcPct val="150000"/>
                        </a:lnSpc>
                        <a:spcBef>
                          <a:spcPts val="600"/>
                        </a:spcBef>
                        <a:spcAft>
                          <a:spcPts val="0"/>
                        </a:spcAft>
                      </a:pPr>
                      <a:r>
                        <a:rPr lang="en-US" sz="1200" dirty="0" err="1">
                          <a:solidFill>
                            <a:schemeClr val="tx2">
                              <a:lumMod val="50000"/>
                            </a:schemeClr>
                          </a:solidFill>
                          <a:latin typeface="Playfair Display" panose="020B0604020202020204" charset="0"/>
                        </a:rPr>
                        <a:t>Mẫu</a:t>
                      </a:r>
                      <a:r>
                        <a:rPr lang="en-US" sz="1200" dirty="0">
                          <a:solidFill>
                            <a:schemeClr val="tx2">
                              <a:lumMod val="50000"/>
                            </a:schemeClr>
                          </a:solidFill>
                          <a:latin typeface="Playfair Display" panose="020B0604020202020204" charset="0"/>
                        </a:rPr>
                        <a:t> D</a:t>
                      </a:r>
                    </a:p>
                  </a:txBody>
                  <a:tcPr marL="68580" marR="68580" marT="34290" marB="34290" anchor="ctr">
                    <a:lnL w="12700" cmpd="sng">
                      <a:noFill/>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Bef>
                          <a:spcPts val="600"/>
                        </a:spcBef>
                        <a:spcAft>
                          <a:spcPts val="0"/>
                        </a:spcAft>
                      </a:pPr>
                      <a:r>
                        <a:rPr lang="en-US" sz="1200" dirty="0">
                          <a:solidFill>
                            <a:schemeClr val="tx2">
                              <a:lumMod val="50000"/>
                            </a:schemeClr>
                          </a:solidFill>
                          <a:latin typeface="Playfair Display" panose="020B0604020202020204" charset="0"/>
                        </a:rPr>
                        <a:t>40,1%</a:t>
                      </a:r>
                    </a:p>
                  </a:txBody>
                  <a:tcPr marL="68580" marR="68580" marT="34290" marB="3429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Bef>
                          <a:spcPts val="600"/>
                        </a:spcBef>
                        <a:spcAft>
                          <a:spcPts val="0"/>
                        </a:spcAft>
                      </a:pPr>
                      <a:r>
                        <a:rPr lang="en-US" sz="1200" b="1" dirty="0" err="1">
                          <a:solidFill>
                            <a:srgbClr val="FF0000"/>
                          </a:solidFill>
                          <a:latin typeface="Playfair Display" panose="020B0604020202020204" charset="0"/>
                        </a:rPr>
                        <a:t>Mẫu</a:t>
                      </a:r>
                      <a:r>
                        <a:rPr lang="en-US" sz="1200" b="1" dirty="0">
                          <a:solidFill>
                            <a:srgbClr val="FF0000"/>
                          </a:solidFill>
                          <a:latin typeface="Playfair Display" panose="020B0604020202020204" charset="0"/>
                        </a:rPr>
                        <a:t> VK</a:t>
                      </a:r>
                    </a:p>
                  </a:txBody>
                  <a:tcPr marL="68580" marR="68580" marT="34290" marB="34290" anchor="ctr">
                    <a:lnL w="12700" cap="flat" cmpd="sng" algn="ctr">
                      <a:solidFill>
                        <a:schemeClr val="accent1">
                          <a:lumMod val="75000"/>
                        </a:schemeClr>
                      </a:solidFill>
                      <a:prstDash val="solid"/>
                      <a:round/>
                      <a:headEnd type="none" w="med" len="med"/>
                      <a:tailEnd type="none" w="med" len="med"/>
                    </a:lnL>
                    <a:lnR w="9525" cap="flat" cmpd="sng" algn="ctr">
                      <a:solidFill>
                        <a:schemeClr val="accent1">
                          <a:lumMod val="50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Bef>
                          <a:spcPts val="600"/>
                        </a:spcBef>
                        <a:spcAft>
                          <a:spcPts val="0"/>
                        </a:spcAft>
                      </a:pPr>
                      <a:r>
                        <a:rPr lang="en-US" sz="1200" b="1" dirty="0">
                          <a:solidFill>
                            <a:srgbClr val="FF0000"/>
                          </a:solidFill>
                          <a:latin typeface="Playfair Display" panose="020B0604020202020204" charset="0"/>
                        </a:rPr>
                        <a:t>26,6%</a:t>
                      </a:r>
                    </a:p>
                  </a:txBody>
                  <a:tcPr marL="68580" marR="68580" marT="34290" marB="34290" anchor="ctr">
                    <a:lnL w="9525" cap="flat" cmpd="sng" algn="ctr">
                      <a:solidFill>
                        <a:schemeClr val="accent1">
                          <a:lumMod val="50000"/>
                        </a:schemeClr>
                      </a:solidFill>
                      <a:prstDash val="solid"/>
                      <a:round/>
                      <a:headEnd type="none" w="med" len="med"/>
                      <a:tailEnd type="none" w="med" len="med"/>
                    </a:lnL>
                    <a:lnR w="12700" cmpd="sng">
                      <a:noFill/>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8910">
                <a:tc>
                  <a:txBody>
                    <a:bodyPr/>
                    <a:lstStyle/>
                    <a:p>
                      <a:pPr algn="ctr">
                        <a:lnSpc>
                          <a:spcPct val="150000"/>
                        </a:lnSpc>
                        <a:spcBef>
                          <a:spcPts val="600"/>
                        </a:spcBef>
                        <a:spcAft>
                          <a:spcPts val="0"/>
                        </a:spcAft>
                      </a:pPr>
                      <a:r>
                        <a:rPr lang="en-US" sz="1200" dirty="0" err="1">
                          <a:solidFill>
                            <a:schemeClr val="tx2">
                              <a:lumMod val="50000"/>
                            </a:schemeClr>
                          </a:solidFill>
                          <a:latin typeface="Playfair Display" panose="020B0604020202020204" charset="0"/>
                        </a:rPr>
                        <a:t>Mẫu</a:t>
                      </a:r>
                      <a:r>
                        <a:rPr lang="en-US" sz="1200" dirty="0">
                          <a:solidFill>
                            <a:schemeClr val="tx2">
                              <a:lumMod val="50000"/>
                            </a:schemeClr>
                          </a:solidFill>
                          <a:latin typeface="Playfair Display" panose="020B0604020202020204" charset="0"/>
                        </a:rPr>
                        <a:t> AANZ</a:t>
                      </a:r>
                    </a:p>
                  </a:txBody>
                  <a:tcPr marL="68580" marR="68580" marT="34290" marB="34290" anchor="ctr">
                    <a:lnL w="12700" cmpd="sng">
                      <a:noFill/>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Bef>
                          <a:spcPts val="600"/>
                        </a:spcBef>
                        <a:spcAft>
                          <a:spcPts val="0"/>
                        </a:spcAft>
                      </a:pPr>
                      <a:r>
                        <a:rPr lang="en-US" sz="1200" dirty="0">
                          <a:solidFill>
                            <a:schemeClr val="tx2">
                              <a:lumMod val="50000"/>
                            </a:schemeClr>
                          </a:solidFill>
                          <a:latin typeface="Playfair Display" panose="020B0604020202020204" charset="0"/>
                        </a:rPr>
                        <a:t>37,5%</a:t>
                      </a:r>
                    </a:p>
                  </a:txBody>
                  <a:tcPr marL="68580" marR="68580" marT="34290" marB="3429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Bef>
                          <a:spcPts val="600"/>
                        </a:spcBef>
                        <a:spcAft>
                          <a:spcPts val="0"/>
                        </a:spcAft>
                      </a:pPr>
                      <a:r>
                        <a:rPr lang="en-US" sz="1200" dirty="0" err="1">
                          <a:solidFill>
                            <a:schemeClr val="tx2">
                              <a:lumMod val="50000"/>
                            </a:schemeClr>
                          </a:solidFill>
                          <a:latin typeface="Playfair Display" panose="020B0604020202020204" charset="0"/>
                        </a:rPr>
                        <a:t>Mẫu</a:t>
                      </a:r>
                      <a:r>
                        <a:rPr lang="en-US" sz="1200" dirty="0">
                          <a:solidFill>
                            <a:schemeClr val="tx2">
                              <a:lumMod val="50000"/>
                            </a:schemeClr>
                          </a:solidFill>
                          <a:latin typeface="Playfair Display" panose="020B0604020202020204" charset="0"/>
                        </a:rPr>
                        <a:t> AJ</a:t>
                      </a:r>
                    </a:p>
                  </a:txBody>
                  <a:tcPr marL="68580" marR="68580" marT="34290" marB="34290" anchor="ctr">
                    <a:lnL w="12700" cap="flat" cmpd="sng" algn="ctr">
                      <a:solidFill>
                        <a:schemeClr val="accent1">
                          <a:lumMod val="75000"/>
                        </a:schemeClr>
                      </a:solidFill>
                      <a:prstDash val="solid"/>
                      <a:round/>
                      <a:headEnd type="none" w="med" len="med"/>
                      <a:tailEnd type="none" w="med" len="med"/>
                    </a:lnL>
                    <a:lnR w="9525" cap="flat" cmpd="sng" algn="ctr">
                      <a:solidFill>
                        <a:schemeClr val="accent1">
                          <a:lumMod val="50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Bef>
                          <a:spcPts val="600"/>
                        </a:spcBef>
                        <a:spcAft>
                          <a:spcPts val="0"/>
                        </a:spcAft>
                      </a:pPr>
                      <a:r>
                        <a:rPr lang="en-US" sz="1200" dirty="0">
                          <a:solidFill>
                            <a:schemeClr val="tx2">
                              <a:lumMod val="50000"/>
                            </a:schemeClr>
                          </a:solidFill>
                          <a:latin typeface="Playfair Display" panose="020B0604020202020204" charset="0"/>
                        </a:rPr>
                        <a:t>25,3%</a:t>
                      </a:r>
                    </a:p>
                  </a:txBody>
                  <a:tcPr marL="68580" marR="68580" marT="34290" marB="34290" anchor="ctr">
                    <a:lnL w="9525" cap="flat" cmpd="sng" algn="ctr">
                      <a:solidFill>
                        <a:schemeClr val="accent1">
                          <a:lumMod val="50000"/>
                        </a:schemeClr>
                      </a:solidFill>
                      <a:prstDash val="solid"/>
                      <a:round/>
                      <a:headEnd type="none" w="med" len="med"/>
                      <a:tailEnd type="none" w="med" len="med"/>
                    </a:lnL>
                    <a:lnR w="12700" cmpd="sng">
                      <a:noFill/>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23933730"/>
                  </a:ext>
                </a:extLst>
              </a:tr>
              <a:tr h="361416">
                <a:tc>
                  <a:txBody>
                    <a:bodyPr/>
                    <a:lstStyle/>
                    <a:p>
                      <a:pPr algn="ctr">
                        <a:lnSpc>
                          <a:spcPct val="150000"/>
                        </a:lnSpc>
                        <a:spcBef>
                          <a:spcPts val="600"/>
                        </a:spcBef>
                        <a:spcAft>
                          <a:spcPts val="0"/>
                        </a:spcAft>
                      </a:pPr>
                      <a:r>
                        <a:rPr lang="en-US" sz="1200" dirty="0" err="1">
                          <a:solidFill>
                            <a:schemeClr val="tx2">
                              <a:lumMod val="50000"/>
                            </a:schemeClr>
                          </a:solidFill>
                          <a:latin typeface="Playfair Display" panose="020B0604020202020204" charset="0"/>
                        </a:rPr>
                        <a:t>Mẫu</a:t>
                      </a:r>
                      <a:r>
                        <a:rPr lang="en-US" sz="1200" dirty="0">
                          <a:solidFill>
                            <a:schemeClr val="tx2">
                              <a:lumMod val="50000"/>
                            </a:schemeClr>
                          </a:solidFill>
                          <a:latin typeface="Playfair Display" panose="020B0604020202020204" charset="0"/>
                        </a:rPr>
                        <a:t> EUR.1 UK</a:t>
                      </a:r>
                    </a:p>
                  </a:txBody>
                  <a:tcPr marL="68580" marR="68580" marT="34290" marB="34290" anchor="ctr">
                    <a:lnL w="12700" cmpd="sng">
                      <a:noFill/>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Bef>
                          <a:spcPts val="600"/>
                        </a:spcBef>
                        <a:spcAft>
                          <a:spcPts val="0"/>
                        </a:spcAft>
                      </a:pPr>
                      <a:r>
                        <a:rPr lang="en-US" sz="1200" dirty="0">
                          <a:solidFill>
                            <a:schemeClr val="tx2">
                              <a:lumMod val="50000"/>
                            </a:schemeClr>
                          </a:solidFill>
                          <a:latin typeface="Playfair Display" panose="020B0604020202020204" charset="0"/>
                        </a:rPr>
                        <a:t>36,2%</a:t>
                      </a:r>
                    </a:p>
                  </a:txBody>
                  <a:tcPr marL="68580" marR="68580" marT="34290" marB="3429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Bef>
                          <a:spcPts val="600"/>
                        </a:spcBef>
                        <a:spcAft>
                          <a:spcPts val="0"/>
                        </a:spcAft>
                      </a:pPr>
                      <a:r>
                        <a:rPr lang="en-US" sz="1200" b="1" dirty="0" err="1">
                          <a:solidFill>
                            <a:srgbClr val="FF0000"/>
                          </a:solidFill>
                          <a:latin typeface="Playfair Display" panose="020B0604020202020204" charset="0"/>
                        </a:rPr>
                        <a:t>Mẫu</a:t>
                      </a:r>
                      <a:r>
                        <a:rPr lang="en-US" sz="1200" b="1" dirty="0">
                          <a:solidFill>
                            <a:srgbClr val="FF0000"/>
                          </a:solidFill>
                          <a:latin typeface="Playfair Display" panose="020B0604020202020204" charset="0"/>
                        </a:rPr>
                        <a:t> AK</a:t>
                      </a:r>
                    </a:p>
                  </a:txBody>
                  <a:tcPr marL="68580" marR="68580" marT="34290" marB="34290" anchor="ctr">
                    <a:lnL w="12700" cap="flat" cmpd="sng" algn="ctr">
                      <a:solidFill>
                        <a:schemeClr val="accent1">
                          <a:lumMod val="75000"/>
                        </a:schemeClr>
                      </a:solidFill>
                      <a:prstDash val="solid"/>
                      <a:round/>
                      <a:headEnd type="none" w="med" len="med"/>
                      <a:tailEnd type="none" w="med" len="med"/>
                    </a:lnL>
                    <a:lnR w="9525" cap="flat" cmpd="sng" algn="ctr">
                      <a:solidFill>
                        <a:schemeClr val="accent1">
                          <a:lumMod val="50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Bef>
                          <a:spcPts val="600"/>
                        </a:spcBef>
                        <a:spcAft>
                          <a:spcPts val="0"/>
                        </a:spcAft>
                      </a:pPr>
                      <a:r>
                        <a:rPr lang="en-US" sz="1200" b="1" dirty="0">
                          <a:solidFill>
                            <a:srgbClr val="FF0000"/>
                          </a:solidFill>
                          <a:latin typeface="Playfair Display" panose="020B0604020202020204" charset="0"/>
                        </a:rPr>
                        <a:t>24,7%</a:t>
                      </a:r>
                    </a:p>
                  </a:txBody>
                  <a:tcPr marL="68580" marR="68580" marT="34290" marB="34290" anchor="ctr">
                    <a:lnL w="9525" cap="flat" cmpd="sng" algn="ctr">
                      <a:solidFill>
                        <a:schemeClr val="accent1">
                          <a:lumMod val="50000"/>
                        </a:schemeClr>
                      </a:solidFill>
                      <a:prstDash val="solid"/>
                      <a:round/>
                      <a:headEnd type="none" w="med" len="med"/>
                      <a:tailEnd type="none" w="med" len="med"/>
                    </a:lnL>
                    <a:lnR w="12700" cmpd="sng">
                      <a:noFill/>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85181966"/>
                  </a:ext>
                </a:extLst>
              </a:tr>
            </a:tbl>
          </a:graphicData>
        </a:graphic>
      </p:graphicFrame>
      <p:sp>
        <p:nvSpPr>
          <p:cNvPr id="9" name="Google Shape;632;p58">
            <a:extLst>
              <a:ext uri="{FF2B5EF4-FFF2-40B4-BE49-F238E27FC236}">
                <a16:creationId xmlns:a16="http://schemas.microsoft.com/office/drawing/2014/main" id="{BE4C0DC3-1383-44C9-B738-90922A9A94E6}"/>
              </a:ext>
            </a:extLst>
          </p:cNvPr>
          <p:cNvSpPr txBox="1">
            <a:spLocks/>
          </p:cNvSpPr>
          <p:nvPr/>
        </p:nvSpPr>
        <p:spPr>
          <a:xfrm>
            <a:off x="204797" y="1657350"/>
            <a:ext cx="5155747" cy="381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Montserrat"/>
              <a:buNone/>
              <a:defRPr sz="1600" b="0" i="0" u="none" strike="noStrike" cap="none">
                <a:solidFill>
                  <a:schemeClr val="dk1"/>
                </a:solidFill>
                <a:latin typeface="Montserrat"/>
                <a:ea typeface="Montserrat"/>
                <a:cs typeface="Montserrat"/>
                <a:sym typeface="Montserrat"/>
              </a:defRPr>
            </a:lvl1pPr>
            <a:lvl2pPr marL="914400" marR="0" lvl="1"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2pPr>
            <a:lvl3pPr marL="1371600" marR="0" lvl="2"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3pPr>
            <a:lvl4pPr marL="1828800" marR="0" lvl="3"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4pPr>
            <a:lvl5pPr marL="2286000" marR="0" lvl="4"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5pPr>
            <a:lvl6pPr marL="2743200" marR="0" lvl="5"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6pPr>
            <a:lvl7pPr marL="3200400" marR="0" lvl="6"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7pPr>
            <a:lvl8pPr marL="3657600" marR="0" lvl="7"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8pPr>
            <a:lvl9pPr marL="4114800" marR="0" lvl="8"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9pPr>
          </a:lstStyle>
          <a:p>
            <a:pPr marL="0" indent="0" algn="ctr">
              <a:lnSpc>
                <a:spcPct val="150000"/>
              </a:lnSpc>
              <a:buSzPct val="100000"/>
            </a:pPr>
            <a:r>
              <a:rPr lang="en-US" sz="1200" dirty="0" err="1">
                <a:solidFill>
                  <a:schemeClr val="tx1"/>
                </a:solidFill>
                <a:latin typeface="Playfair Display" panose="020B0604020202020204" charset="0"/>
              </a:rPr>
              <a:t>Bảng</a:t>
            </a:r>
            <a:r>
              <a:rPr lang="en-US" sz="1200" dirty="0">
                <a:solidFill>
                  <a:schemeClr val="tx1"/>
                </a:solidFill>
                <a:latin typeface="Playfair Display" panose="020B0604020202020204" charset="0"/>
              </a:rPr>
              <a:t>: </a:t>
            </a:r>
            <a:r>
              <a:rPr lang="vi-VN" sz="1200" dirty="0">
                <a:solidFill>
                  <a:schemeClr val="tx1"/>
                </a:solidFill>
                <a:latin typeface="Playfair Display" panose="020B0604020202020204" charset="0"/>
              </a:rPr>
              <a:t>Tỷ lệ</a:t>
            </a:r>
            <a:r>
              <a:rPr lang="en-US" sz="1200" dirty="0">
                <a:solidFill>
                  <a:schemeClr val="tx1"/>
                </a:solidFill>
                <a:latin typeface="Playfair Display" panose="020B0604020202020204" charset="0"/>
              </a:rPr>
              <a:t> </a:t>
            </a:r>
            <a:r>
              <a:rPr lang="en-US" sz="1200" dirty="0" err="1">
                <a:solidFill>
                  <a:schemeClr val="tx1"/>
                </a:solidFill>
                <a:latin typeface="Playfair Display" panose="020B0604020202020204" charset="0"/>
              </a:rPr>
              <a:t>sử</a:t>
            </a:r>
            <a:r>
              <a:rPr lang="en-US" sz="1200" dirty="0">
                <a:solidFill>
                  <a:schemeClr val="tx1"/>
                </a:solidFill>
                <a:latin typeface="Playfair Display" panose="020B0604020202020204" charset="0"/>
              </a:rPr>
              <a:t> </a:t>
            </a:r>
            <a:r>
              <a:rPr lang="en-US" sz="1200" dirty="0" err="1">
                <a:solidFill>
                  <a:schemeClr val="tx1"/>
                </a:solidFill>
                <a:latin typeface="Playfair Display" panose="020B0604020202020204" charset="0"/>
              </a:rPr>
              <a:t>dụng</a:t>
            </a:r>
            <a:r>
              <a:rPr lang="en-US" sz="1200" dirty="0">
                <a:solidFill>
                  <a:schemeClr val="tx1"/>
                </a:solidFill>
                <a:latin typeface="Playfair Display" panose="020B0604020202020204" charset="0"/>
              </a:rPr>
              <a:t> C/O </a:t>
            </a:r>
            <a:r>
              <a:rPr lang="vi-VN" sz="1200" dirty="0">
                <a:solidFill>
                  <a:schemeClr val="tx1"/>
                </a:solidFill>
                <a:latin typeface="Playfair Display" panose="020B0604020202020204" charset="0"/>
              </a:rPr>
              <a:t>ư</a:t>
            </a:r>
            <a:r>
              <a:rPr lang="en-US" sz="1200" dirty="0">
                <a:solidFill>
                  <a:schemeClr val="tx1"/>
                </a:solidFill>
                <a:latin typeface="Playfair Display" panose="020B0604020202020204" charset="0"/>
              </a:rPr>
              <a:t>u </a:t>
            </a:r>
            <a:r>
              <a:rPr lang="en-US" sz="1200" dirty="0" err="1">
                <a:solidFill>
                  <a:schemeClr val="tx1"/>
                </a:solidFill>
                <a:latin typeface="Playfair Display" panose="020B0604020202020204" charset="0"/>
              </a:rPr>
              <a:t>đãi</a:t>
            </a:r>
            <a:r>
              <a:rPr lang="en-US" sz="1200" dirty="0">
                <a:solidFill>
                  <a:schemeClr val="tx1"/>
                </a:solidFill>
                <a:latin typeface="Playfair Display" panose="020B0604020202020204" charset="0"/>
              </a:rPr>
              <a:t> </a:t>
            </a:r>
            <a:r>
              <a:rPr lang="en-US" sz="1200" dirty="0" err="1">
                <a:solidFill>
                  <a:schemeClr val="tx1"/>
                </a:solidFill>
                <a:latin typeface="Playfair Display" panose="020B0604020202020204" charset="0"/>
              </a:rPr>
              <a:t>một</a:t>
            </a:r>
            <a:r>
              <a:rPr lang="en-US" sz="1200" dirty="0">
                <a:solidFill>
                  <a:schemeClr val="tx1"/>
                </a:solidFill>
                <a:latin typeface="Playfair Display" panose="020B0604020202020204" charset="0"/>
              </a:rPr>
              <a:t> </a:t>
            </a:r>
            <a:r>
              <a:rPr lang="en-US" sz="1200" dirty="0" err="1">
                <a:solidFill>
                  <a:schemeClr val="tx1"/>
                </a:solidFill>
                <a:latin typeface="Playfair Display" panose="020B0604020202020204" charset="0"/>
              </a:rPr>
              <a:t>số</a:t>
            </a:r>
            <a:r>
              <a:rPr lang="en-US" sz="1200" dirty="0">
                <a:solidFill>
                  <a:schemeClr val="tx1"/>
                </a:solidFill>
                <a:latin typeface="Playfair Display" panose="020B0604020202020204" charset="0"/>
              </a:rPr>
              <a:t> FTA </a:t>
            </a:r>
            <a:r>
              <a:rPr lang="en-US" sz="1200" dirty="0" err="1">
                <a:solidFill>
                  <a:schemeClr val="tx1"/>
                </a:solidFill>
                <a:latin typeface="Playfair Display" panose="020B0604020202020204" charset="0"/>
              </a:rPr>
              <a:t>của</a:t>
            </a:r>
            <a:r>
              <a:rPr lang="en-US" sz="1200" dirty="0">
                <a:solidFill>
                  <a:schemeClr val="tx1"/>
                </a:solidFill>
                <a:latin typeface="Playfair Display" panose="020B0604020202020204" charset="0"/>
              </a:rPr>
              <a:t> </a:t>
            </a:r>
            <a:r>
              <a:rPr lang="en-US" sz="1200" dirty="0" err="1">
                <a:solidFill>
                  <a:schemeClr val="tx1"/>
                </a:solidFill>
                <a:latin typeface="Playfair Display" panose="020B0604020202020204" charset="0"/>
              </a:rPr>
              <a:t>Việt</a:t>
            </a:r>
            <a:r>
              <a:rPr lang="en-US" sz="1200" dirty="0">
                <a:solidFill>
                  <a:schemeClr val="tx1"/>
                </a:solidFill>
                <a:latin typeface="Playfair Display" panose="020B0604020202020204" charset="0"/>
              </a:rPr>
              <a:t> Nam </a:t>
            </a:r>
            <a:r>
              <a:rPr lang="en-US" sz="1200" dirty="0" err="1">
                <a:solidFill>
                  <a:schemeClr val="tx1"/>
                </a:solidFill>
                <a:latin typeface="Playfair Display" panose="020B0604020202020204" charset="0"/>
              </a:rPr>
              <a:t>năm</a:t>
            </a:r>
            <a:r>
              <a:rPr lang="en-US" sz="1200" dirty="0">
                <a:solidFill>
                  <a:schemeClr val="tx1"/>
                </a:solidFill>
                <a:latin typeface="Playfair Display" panose="020B0604020202020204" charset="0"/>
              </a:rPr>
              <a:t> 2024</a:t>
            </a:r>
          </a:p>
        </p:txBody>
      </p:sp>
      <p:sp>
        <p:nvSpPr>
          <p:cNvPr id="10" name="Google Shape;632;p58">
            <a:extLst>
              <a:ext uri="{FF2B5EF4-FFF2-40B4-BE49-F238E27FC236}">
                <a16:creationId xmlns:a16="http://schemas.microsoft.com/office/drawing/2014/main" id="{BA3DDBCB-B6E1-40A7-9DD7-A9F3161B79E0}"/>
              </a:ext>
            </a:extLst>
          </p:cNvPr>
          <p:cNvSpPr txBox="1">
            <a:spLocks/>
          </p:cNvSpPr>
          <p:nvPr/>
        </p:nvSpPr>
        <p:spPr>
          <a:xfrm>
            <a:off x="2288745" y="4546600"/>
            <a:ext cx="3352799" cy="381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Montserrat"/>
              <a:buNone/>
              <a:defRPr sz="1600" b="0" i="0" u="none" strike="noStrike" cap="none">
                <a:solidFill>
                  <a:schemeClr val="dk1"/>
                </a:solidFill>
                <a:latin typeface="Montserrat"/>
                <a:ea typeface="Montserrat"/>
                <a:cs typeface="Montserrat"/>
                <a:sym typeface="Montserrat"/>
              </a:defRPr>
            </a:lvl1pPr>
            <a:lvl2pPr marL="914400" marR="0" lvl="1"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2pPr>
            <a:lvl3pPr marL="1371600" marR="0" lvl="2"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3pPr>
            <a:lvl4pPr marL="1828800" marR="0" lvl="3"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4pPr>
            <a:lvl5pPr marL="2286000" marR="0" lvl="4"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5pPr>
            <a:lvl6pPr marL="2743200" marR="0" lvl="5"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6pPr>
            <a:lvl7pPr marL="3200400" marR="0" lvl="6"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7pPr>
            <a:lvl8pPr marL="3657600" marR="0" lvl="7"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8pPr>
            <a:lvl9pPr marL="4114800" marR="0" lvl="8"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9pPr>
          </a:lstStyle>
          <a:p>
            <a:pPr marL="0" indent="0" algn="ctr">
              <a:lnSpc>
                <a:spcPct val="150000"/>
              </a:lnSpc>
              <a:buSzPct val="100000"/>
            </a:pPr>
            <a:r>
              <a:rPr lang="en-US" sz="1000" dirty="0" err="1">
                <a:solidFill>
                  <a:schemeClr val="tx1"/>
                </a:solidFill>
                <a:latin typeface="Playfair Display" panose="020B0604020202020204" charset="0"/>
              </a:rPr>
              <a:t>Nguồn</a:t>
            </a:r>
            <a:r>
              <a:rPr lang="en-US" sz="1000" dirty="0">
                <a:solidFill>
                  <a:schemeClr val="tx1"/>
                </a:solidFill>
                <a:latin typeface="Playfair Display" panose="020B0604020202020204" charset="0"/>
              </a:rPr>
              <a:t>: VCCI </a:t>
            </a:r>
            <a:r>
              <a:rPr lang="en-US" sz="1000" dirty="0" err="1">
                <a:solidFill>
                  <a:schemeClr val="tx1"/>
                </a:solidFill>
                <a:latin typeface="Playfair Display" panose="020B0604020202020204" charset="0"/>
              </a:rPr>
              <a:t>tổng</a:t>
            </a:r>
            <a:r>
              <a:rPr lang="en-US" sz="1000" dirty="0">
                <a:solidFill>
                  <a:schemeClr val="tx1"/>
                </a:solidFill>
                <a:latin typeface="Playfair Display" panose="020B0604020202020204" charset="0"/>
              </a:rPr>
              <a:t> </a:t>
            </a:r>
            <a:r>
              <a:rPr lang="en-US" sz="1000" dirty="0" err="1">
                <a:solidFill>
                  <a:schemeClr val="tx1"/>
                </a:solidFill>
                <a:latin typeface="Playfair Display" panose="020B0604020202020204" charset="0"/>
              </a:rPr>
              <a:t>hợp</a:t>
            </a:r>
            <a:r>
              <a:rPr lang="en-US" sz="1000" dirty="0">
                <a:solidFill>
                  <a:schemeClr val="tx1"/>
                </a:solidFill>
                <a:latin typeface="Playfair Display" panose="020B0604020202020204" charset="0"/>
              </a:rPr>
              <a:t> </a:t>
            </a:r>
            <a:r>
              <a:rPr lang="en-US" sz="1000" dirty="0" err="1">
                <a:solidFill>
                  <a:schemeClr val="tx1"/>
                </a:solidFill>
                <a:latin typeface="Playfair Display" panose="020B0604020202020204" charset="0"/>
              </a:rPr>
              <a:t>từ</a:t>
            </a:r>
            <a:r>
              <a:rPr lang="en-US" sz="1000" dirty="0">
                <a:solidFill>
                  <a:schemeClr val="tx1"/>
                </a:solidFill>
                <a:latin typeface="Playfair Display" panose="020B0604020202020204" charset="0"/>
              </a:rPr>
              <a:t> </a:t>
            </a:r>
            <a:r>
              <a:rPr lang="en-US" sz="1000" dirty="0" err="1">
                <a:solidFill>
                  <a:schemeClr val="tx1"/>
                </a:solidFill>
                <a:latin typeface="Playfair Display" panose="020B0604020202020204" charset="0"/>
              </a:rPr>
              <a:t>Báo</a:t>
            </a:r>
            <a:r>
              <a:rPr lang="en-US" sz="1000" dirty="0">
                <a:solidFill>
                  <a:schemeClr val="tx1"/>
                </a:solidFill>
                <a:latin typeface="Playfair Display" panose="020B0604020202020204" charset="0"/>
              </a:rPr>
              <a:t> </a:t>
            </a:r>
            <a:r>
              <a:rPr lang="en-US" sz="1000" dirty="0" err="1">
                <a:solidFill>
                  <a:schemeClr val="tx1"/>
                </a:solidFill>
                <a:latin typeface="Playfair Display" panose="020B0604020202020204" charset="0"/>
              </a:rPr>
              <a:t>cáo</a:t>
            </a:r>
            <a:r>
              <a:rPr lang="en-US" sz="1000" dirty="0">
                <a:solidFill>
                  <a:schemeClr val="tx1"/>
                </a:solidFill>
                <a:latin typeface="Playfair Display" panose="020B0604020202020204" charset="0"/>
              </a:rPr>
              <a:t> XNK </a:t>
            </a:r>
            <a:r>
              <a:rPr lang="en-US" sz="1000" dirty="0" err="1">
                <a:solidFill>
                  <a:schemeClr val="tx1"/>
                </a:solidFill>
                <a:latin typeface="Playfair Display" panose="020B0604020202020204" charset="0"/>
              </a:rPr>
              <a:t>năm</a:t>
            </a:r>
            <a:r>
              <a:rPr lang="en-US" sz="1000" dirty="0">
                <a:solidFill>
                  <a:schemeClr val="tx1"/>
                </a:solidFill>
                <a:latin typeface="Playfair Display" panose="020B0604020202020204" charset="0"/>
              </a:rPr>
              <a:t> 2024</a:t>
            </a:r>
          </a:p>
        </p:txBody>
      </p:sp>
      <p:sp>
        <p:nvSpPr>
          <p:cNvPr id="11" name="Google Shape;632;p58">
            <a:extLst>
              <a:ext uri="{FF2B5EF4-FFF2-40B4-BE49-F238E27FC236}">
                <a16:creationId xmlns:a16="http://schemas.microsoft.com/office/drawing/2014/main" id="{4A1098C0-EE22-4DC4-94E6-66ECD5AF307D}"/>
              </a:ext>
            </a:extLst>
          </p:cNvPr>
          <p:cNvSpPr txBox="1">
            <a:spLocks/>
          </p:cNvSpPr>
          <p:nvPr/>
        </p:nvSpPr>
        <p:spPr>
          <a:xfrm>
            <a:off x="5562600" y="3962400"/>
            <a:ext cx="3262756" cy="381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Montserrat"/>
              <a:buNone/>
              <a:defRPr sz="1600" b="0" i="0" u="none" strike="noStrike" cap="none">
                <a:solidFill>
                  <a:schemeClr val="dk1"/>
                </a:solidFill>
                <a:latin typeface="Montserrat"/>
                <a:ea typeface="Montserrat"/>
                <a:cs typeface="Montserrat"/>
                <a:sym typeface="Montserrat"/>
              </a:defRPr>
            </a:lvl1pPr>
            <a:lvl2pPr marL="914400" marR="0" lvl="1"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2pPr>
            <a:lvl3pPr marL="1371600" marR="0" lvl="2"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3pPr>
            <a:lvl4pPr marL="1828800" marR="0" lvl="3"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4pPr>
            <a:lvl5pPr marL="2286000" marR="0" lvl="4"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5pPr>
            <a:lvl6pPr marL="2743200" marR="0" lvl="5"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6pPr>
            <a:lvl7pPr marL="3200400" marR="0" lvl="6"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7pPr>
            <a:lvl8pPr marL="3657600" marR="0" lvl="7"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8pPr>
            <a:lvl9pPr marL="4114800" marR="0" lvl="8"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9pPr>
          </a:lstStyle>
          <a:p>
            <a:pPr marL="0" indent="0" algn="ctr">
              <a:lnSpc>
                <a:spcPct val="150000"/>
              </a:lnSpc>
              <a:buSzPct val="100000"/>
            </a:pPr>
            <a:r>
              <a:rPr lang="en-US" sz="1300" dirty="0" err="1">
                <a:solidFill>
                  <a:schemeClr val="tx1"/>
                </a:solidFill>
                <a:latin typeface="Playfair Display" panose="020B0604020202020204" charset="0"/>
              </a:rPr>
              <a:t>Tỷ</a:t>
            </a:r>
            <a:r>
              <a:rPr lang="en-US" sz="1300" dirty="0">
                <a:solidFill>
                  <a:schemeClr val="tx1"/>
                </a:solidFill>
                <a:latin typeface="Playfair Display" panose="020B0604020202020204" charset="0"/>
              </a:rPr>
              <a:t> </a:t>
            </a:r>
            <a:r>
              <a:rPr lang="en-US" sz="1300" dirty="0" err="1">
                <a:solidFill>
                  <a:schemeClr val="tx1"/>
                </a:solidFill>
                <a:latin typeface="Playfair Display" panose="020B0604020202020204" charset="0"/>
              </a:rPr>
              <a:t>lệ</a:t>
            </a:r>
            <a:r>
              <a:rPr lang="en-US" sz="1300" dirty="0">
                <a:solidFill>
                  <a:schemeClr val="tx1"/>
                </a:solidFill>
                <a:latin typeface="Playfair Display" panose="020B0604020202020204" charset="0"/>
              </a:rPr>
              <a:t> </a:t>
            </a:r>
            <a:r>
              <a:rPr lang="en-US" sz="1300" dirty="0" err="1">
                <a:solidFill>
                  <a:schemeClr val="tx1"/>
                </a:solidFill>
                <a:latin typeface="Playfair Display" panose="020B0604020202020204" charset="0"/>
              </a:rPr>
              <a:t>sử</a:t>
            </a:r>
            <a:r>
              <a:rPr lang="en-US" sz="1300" dirty="0">
                <a:solidFill>
                  <a:schemeClr val="tx1"/>
                </a:solidFill>
                <a:latin typeface="Playfair Display" panose="020B0604020202020204" charset="0"/>
              </a:rPr>
              <a:t> </a:t>
            </a:r>
            <a:r>
              <a:rPr lang="en-US" sz="1300" dirty="0" err="1">
                <a:solidFill>
                  <a:schemeClr val="tx1"/>
                </a:solidFill>
                <a:latin typeface="Playfair Display" panose="020B0604020202020204" charset="0"/>
              </a:rPr>
              <a:t>dụng</a:t>
            </a:r>
            <a:r>
              <a:rPr lang="en-US" sz="1300" dirty="0">
                <a:solidFill>
                  <a:schemeClr val="tx1"/>
                </a:solidFill>
                <a:latin typeface="Playfair Display" panose="020B0604020202020204" charset="0"/>
              </a:rPr>
              <a:t> </a:t>
            </a:r>
            <a:r>
              <a:rPr lang="en-US" sz="1300" b="1" dirty="0">
                <a:solidFill>
                  <a:srgbClr val="FF0000"/>
                </a:solidFill>
                <a:latin typeface="Playfair Display" panose="020B0604020202020204" charset="0"/>
              </a:rPr>
              <a:t>C/O </a:t>
            </a:r>
            <a:r>
              <a:rPr lang="en-US" sz="1300" b="1" dirty="0" err="1">
                <a:solidFill>
                  <a:srgbClr val="FF0000"/>
                </a:solidFill>
                <a:latin typeface="Playfair Display" panose="020B0604020202020204" charset="0"/>
              </a:rPr>
              <a:t>mẫu</a:t>
            </a:r>
            <a:r>
              <a:rPr lang="en-US" sz="1300" b="1" dirty="0">
                <a:solidFill>
                  <a:srgbClr val="FF0000"/>
                </a:solidFill>
                <a:latin typeface="Playfair Display" panose="020B0604020202020204" charset="0"/>
              </a:rPr>
              <a:t> RCEP </a:t>
            </a:r>
            <a:r>
              <a:rPr lang="en-US" sz="1300" dirty="0" err="1">
                <a:solidFill>
                  <a:schemeClr val="tx1"/>
                </a:solidFill>
                <a:latin typeface="Playfair Display" panose="020B0604020202020204" charset="0"/>
              </a:rPr>
              <a:t>năm</a:t>
            </a:r>
            <a:r>
              <a:rPr lang="en-US" sz="1300" dirty="0">
                <a:solidFill>
                  <a:schemeClr val="tx1"/>
                </a:solidFill>
                <a:latin typeface="Playfair Display" panose="020B0604020202020204" charset="0"/>
              </a:rPr>
              <a:t> 2024 </a:t>
            </a:r>
            <a:r>
              <a:rPr lang="en-US" sz="1300" dirty="0" err="1">
                <a:solidFill>
                  <a:schemeClr val="tx1"/>
                </a:solidFill>
                <a:latin typeface="Playfair Display" panose="020B0604020202020204" charset="0"/>
              </a:rPr>
              <a:t>chỉ</a:t>
            </a:r>
            <a:r>
              <a:rPr lang="en-US" sz="1300" dirty="0">
                <a:solidFill>
                  <a:schemeClr val="tx1"/>
                </a:solidFill>
                <a:latin typeface="Playfair Display" panose="020B0604020202020204" charset="0"/>
              </a:rPr>
              <a:t> </a:t>
            </a:r>
            <a:r>
              <a:rPr lang="en-US" sz="1300" dirty="0" err="1">
                <a:solidFill>
                  <a:schemeClr val="tx1"/>
                </a:solidFill>
                <a:latin typeface="Playfair Display" panose="020B0604020202020204" charset="0"/>
              </a:rPr>
              <a:t>đạt</a:t>
            </a:r>
            <a:r>
              <a:rPr lang="en-US" sz="1300" dirty="0">
                <a:solidFill>
                  <a:schemeClr val="tx1"/>
                </a:solidFill>
                <a:latin typeface="Playfair Display" panose="020B0604020202020204" charset="0"/>
              </a:rPr>
              <a:t> </a:t>
            </a:r>
            <a:r>
              <a:rPr lang="en-US" sz="1300" b="1" dirty="0">
                <a:solidFill>
                  <a:srgbClr val="FF0000"/>
                </a:solidFill>
                <a:latin typeface="Playfair Display" panose="020B0604020202020204" charset="0"/>
              </a:rPr>
              <a:t>1,83%</a:t>
            </a:r>
          </a:p>
        </p:txBody>
      </p:sp>
      <p:pic>
        <p:nvPicPr>
          <p:cNvPr id="12" name="Picture 11">
            <a:extLst>
              <a:ext uri="{FF2B5EF4-FFF2-40B4-BE49-F238E27FC236}">
                <a16:creationId xmlns:a16="http://schemas.microsoft.com/office/drawing/2014/main" id="{A9927C4F-A214-4AC3-8D6A-7AF8280CB87C}"/>
              </a:ext>
            </a:extLst>
          </p:cNvPr>
          <p:cNvPicPr>
            <a:picLocks noChangeAspect="1"/>
          </p:cNvPicPr>
          <p:nvPr/>
        </p:nvPicPr>
        <p:blipFill>
          <a:blip r:embed="rId4"/>
          <a:stretch>
            <a:fillRect/>
          </a:stretch>
        </p:blipFill>
        <p:spPr>
          <a:xfrm>
            <a:off x="8305800" y="157367"/>
            <a:ext cx="625818" cy="347676"/>
          </a:xfrm>
          <a:prstGeom prst="rect">
            <a:avLst/>
          </a:prstGeom>
        </p:spPr>
      </p:pic>
    </p:spTree>
  </p:cSld>
  <p:clrMapOvr>
    <a:masterClrMapping/>
  </p:clrMapOvr>
  <p:transition spd="slow" advClick="0">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50"/>
        <p:cNvGrpSpPr/>
        <p:nvPr/>
      </p:nvGrpSpPr>
      <p:grpSpPr>
        <a:xfrm>
          <a:off x="0" y="0"/>
          <a:ext cx="0" cy="0"/>
          <a:chOff x="0" y="0"/>
          <a:chExt cx="0" cy="0"/>
        </a:xfrm>
      </p:grpSpPr>
      <p:pic>
        <p:nvPicPr>
          <p:cNvPr id="3" name="Picture 2">
            <a:extLst>
              <a:ext uri="{FF2B5EF4-FFF2-40B4-BE49-F238E27FC236}">
                <a16:creationId xmlns:a16="http://schemas.microsoft.com/office/drawing/2014/main" id="{2F9265B0-1764-468E-B76E-FFBFEB6BC117}"/>
              </a:ext>
            </a:extLst>
          </p:cNvPr>
          <p:cNvPicPr>
            <a:picLocks noChangeAspect="1"/>
          </p:cNvPicPr>
          <p:nvPr/>
        </p:nvPicPr>
        <p:blipFill rotWithShape="1">
          <a:blip r:embed="rId3"/>
          <a:srcRect r="48024"/>
          <a:stretch/>
        </p:blipFill>
        <p:spPr>
          <a:xfrm>
            <a:off x="3392400" y="1188150"/>
            <a:ext cx="2323412" cy="3212400"/>
          </a:xfrm>
          <a:prstGeom prst="rect">
            <a:avLst/>
          </a:prstGeom>
        </p:spPr>
      </p:pic>
      <p:sp>
        <p:nvSpPr>
          <p:cNvPr id="858" name="Google Shape;858;p62"/>
          <p:cNvSpPr txBox="1">
            <a:spLocks noGrp="1"/>
          </p:cNvSpPr>
          <p:nvPr>
            <p:ph type="subTitle" idx="1"/>
          </p:nvPr>
        </p:nvSpPr>
        <p:spPr>
          <a:xfrm>
            <a:off x="364579" y="1276350"/>
            <a:ext cx="2810421" cy="362444"/>
          </a:xfrm>
          <a:prstGeom prst="rect">
            <a:avLst/>
          </a:prstGeom>
        </p:spPr>
        <p:txBody>
          <a:bodyPr spcFirstLastPara="1" wrap="square" lIns="91425" tIns="91425" rIns="91425" bIns="91425" anchor="b" anchorCtr="0">
            <a:noAutofit/>
          </a:bodyPr>
          <a:lstStyle/>
          <a:p>
            <a:pPr lvl="0" algn="l"/>
            <a:r>
              <a:rPr lang="en-US" sz="1700" dirty="0" err="1">
                <a:solidFill>
                  <a:srgbClr val="C9561D"/>
                </a:solidFill>
                <a:latin typeface="Playfair Display" panose="020B0604020202020204" charset="0"/>
              </a:rPr>
              <a:t>Phổ</a:t>
            </a:r>
            <a:r>
              <a:rPr lang="en-US" sz="1700" dirty="0">
                <a:solidFill>
                  <a:srgbClr val="C9561D"/>
                </a:solidFill>
                <a:latin typeface="Playfair Display" panose="020B0604020202020204" charset="0"/>
              </a:rPr>
              <a:t> </a:t>
            </a:r>
            <a:r>
              <a:rPr lang="en-US" sz="1700" dirty="0" err="1">
                <a:solidFill>
                  <a:srgbClr val="C9561D"/>
                </a:solidFill>
                <a:latin typeface="Playfair Display" panose="020B0604020202020204" charset="0"/>
              </a:rPr>
              <a:t>biến</a:t>
            </a:r>
            <a:r>
              <a:rPr lang="en-US" sz="1700" dirty="0">
                <a:solidFill>
                  <a:srgbClr val="C9561D"/>
                </a:solidFill>
                <a:latin typeface="Playfair Display" panose="020B0604020202020204" charset="0"/>
              </a:rPr>
              <a:t>, </a:t>
            </a:r>
            <a:r>
              <a:rPr lang="en-US" sz="1700" dirty="0" err="1">
                <a:solidFill>
                  <a:srgbClr val="C9561D"/>
                </a:solidFill>
                <a:latin typeface="Playfair Display" panose="020B0604020202020204" charset="0"/>
              </a:rPr>
              <a:t>tuyên</a:t>
            </a:r>
            <a:r>
              <a:rPr lang="en-US" sz="1700" dirty="0">
                <a:solidFill>
                  <a:srgbClr val="C9561D"/>
                </a:solidFill>
                <a:latin typeface="Playfair Display" panose="020B0604020202020204" charset="0"/>
              </a:rPr>
              <a:t> </a:t>
            </a:r>
            <a:r>
              <a:rPr lang="en-US" sz="1700" dirty="0" err="1">
                <a:solidFill>
                  <a:srgbClr val="C9561D"/>
                </a:solidFill>
                <a:latin typeface="Playfair Display" panose="020B0604020202020204" charset="0"/>
              </a:rPr>
              <a:t>truyền</a:t>
            </a:r>
            <a:endParaRPr lang="vi-VN" sz="1700" dirty="0">
              <a:solidFill>
                <a:srgbClr val="C9561D"/>
              </a:solidFill>
              <a:latin typeface="Playfair Display" panose="020B0604020202020204" charset="0"/>
            </a:endParaRPr>
          </a:p>
        </p:txBody>
      </p:sp>
      <p:sp>
        <p:nvSpPr>
          <p:cNvPr id="10" name="TextBox 9">
            <a:extLst>
              <a:ext uri="{FF2B5EF4-FFF2-40B4-BE49-F238E27FC236}">
                <a16:creationId xmlns:a16="http://schemas.microsoft.com/office/drawing/2014/main" id="{367DF057-E60B-A021-22BD-A4102AE8724E}"/>
              </a:ext>
            </a:extLst>
          </p:cNvPr>
          <p:cNvSpPr txBox="1"/>
          <p:nvPr/>
        </p:nvSpPr>
        <p:spPr>
          <a:xfrm>
            <a:off x="131924" y="1728867"/>
            <a:ext cx="3043076" cy="566758"/>
          </a:xfrm>
          <a:prstGeom prst="rect">
            <a:avLst/>
          </a:prstGeom>
          <a:noFill/>
        </p:spPr>
        <p:txBody>
          <a:bodyPr wrap="square">
            <a:spAutoFit/>
          </a:bodyPr>
          <a:lstStyle/>
          <a:p>
            <a:pPr marL="285750" indent="-285750" algn="just">
              <a:lnSpc>
                <a:spcPct val="115000"/>
              </a:lnSpc>
              <a:buFont typeface="Wingdings" panose="05000000000000000000" pitchFamily="2" charset="2"/>
              <a:buChar char="Ø"/>
            </a:pPr>
            <a:r>
              <a:rPr lang="en-US" dirty="0" err="1">
                <a:latin typeface="Playfair Display" panose="020B0604020202020204" charset="0"/>
              </a:rPr>
              <a:t>Xây</a:t>
            </a:r>
            <a:r>
              <a:rPr lang="en-US" dirty="0">
                <a:latin typeface="Playfair Display" panose="020B0604020202020204" charset="0"/>
              </a:rPr>
              <a:t> </a:t>
            </a:r>
            <a:r>
              <a:rPr lang="en-US" dirty="0" err="1">
                <a:latin typeface="Playfair Display" panose="020B0604020202020204" charset="0"/>
              </a:rPr>
              <a:t>dựng</a:t>
            </a:r>
            <a:r>
              <a:rPr lang="en-US" dirty="0">
                <a:latin typeface="Playfair Display" panose="020B0604020202020204" charset="0"/>
              </a:rPr>
              <a:t> </a:t>
            </a:r>
            <a:r>
              <a:rPr lang="en-US" u="sng" dirty="0" err="1">
                <a:latin typeface="Playfair Display" panose="020B0604020202020204" charset="0"/>
              </a:rPr>
              <a:t>Báo</a:t>
            </a:r>
            <a:r>
              <a:rPr lang="en-US" u="sng" dirty="0">
                <a:latin typeface="Playfair Display" panose="020B0604020202020204" charset="0"/>
              </a:rPr>
              <a:t> </a:t>
            </a:r>
            <a:r>
              <a:rPr lang="en-US" u="sng" dirty="0" err="1">
                <a:latin typeface="Playfair Display" panose="020B0604020202020204" charset="0"/>
              </a:rPr>
              <a:t>cáo</a:t>
            </a:r>
            <a:r>
              <a:rPr lang="en-US" u="sng" dirty="0">
                <a:latin typeface="Playfair Display" panose="020B0604020202020204" charset="0"/>
              </a:rPr>
              <a:t> </a:t>
            </a:r>
            <a:r>
              <a:rPr lang="en-US" u="sng" dirty="0" err="1">
                <a:latin typeface="Playfair Display" panose="020B0604020202020204" charset="0"/>
              </a:rPr>
              <a:t>nghiên</a:t>
            </a:r>
            <a:r>
              <a:rPr lang="en-US" u="sng" dirty="0">
                <a:latin typeface="Playfair Display" panose="020B0604020202020204" charset="0"/>
              </a:rPr>
              <a:t> </a:t>
            </a:r>
            <a:r>
              <a:rPr lang="en-US" u="sng" dirty="0" err="1">
                <a:latin typeface="Playfair Display" panose="020B0604020202020204" charset="0"/>
              </a:rPr>
              <a:t>cứu</a:t>
            </a:r>
            <a:r>
              <a:rPr lang="en-US" dirty="0">
                <a:latin typeface="Playfair Display" panose="020B0604020202020204" charset="0"/>
              </a:rPr>
              <a:t>, </a:t>
            </a:r>
            <a:r>
              <a:rPr lang="en-US" dirty="0" err="1">
                <a:latin typeface="Playfair Display" panose="020B0604020202020204" charset="0"/>
              </a:rPr>
              <a:t>Sổ</a:t>
            </a:r>
            <a:r>
              <a:rPr lang="en-US" dirty="0">
                <a:latin typeface="Playfair Display" panose="020B0604020202020204" charset="0"/>
              </a:rPr>
              <a:t> </a:t>
            </a:r>
            <a:r>
              <a:rPr lang="en-US" dirty="0" err="1">
                <a:latin typeface="Playfair Display" panose="020B0604020202020204" charset="0"/>
              </a:rPr>
              <a:t>tay</a:t>
            </a:r>
            <a:r>
              <a:rPr lang="en-US" dirty="0">
                <a:latin typeface="Playfair Display" panose="020B0604020202020204" charset="0"/>
              </a:rPr>
              <a:t> </a:t>
            </a:r>
            <a:r>
              <a:rPr lang="en-US" dirty="0" err="1">
                <a:latin typeface="Playfair Display" panose="020B0604020202020204" charset="0"/>
              </a:rPr>
              <a:t>doanh</a:t>
            </a:r>
            <a:r>
              <a:rPr lang="en-US" dirty="0">
                <a:latin typeface="Playfair Display" panose="020B0604020202020204" charset="0"/>
              </a:rPr>
              <a:t> </a:t>
            </a:r>
            <a:r>
              <a:rPr lang="en-US" dirty="0" err="1">
                <a:latin typeface="Playfair Display" panose="020B0604020202020204" charset="0"/>
              </a:rPr>
              <a:t>nghiệp</a:t>
            </a:r>
            <a:r>
              <a:rPr lang="en-US" dirty="0">
                <a:latin typeface="Playfair Display" panose="020B0604020202020204" charset="0"/>
              </a:rPr>
              <a:t>…</a:t>
            </a:r>
          </a:p>
        </p:txBody>
      </p:sp>
      <p:sp>
        <p:nvSpPr>
          <p:cNvPr id="13" name="Google Shape;858;p62">
            <a:extLst>
              <a:ext uri="{FF2B5EF4-FFF2-40B4-BE49-F238E27FC236}">
                <a16:creationId xmlns:a16="http://schemas.microsoft.com/office/drawing/2014/main" id="{2B2E5042-0923-5C01-BC8B-B17742F4FCB1}"/>
              </a:ext>
            </a:extLst>
          </p:cNvPr>
          <p:cNvSpPr txBox="1">
            <a:spLocks/>
          </p:cNvSpPr>
          <p:nvPr/>
        </p:nvSpPr>
        <p:spPr>
          <a:xfrm>
            <a:off x="6096000" y="2148818"/>
            <a:ext cx="2749516" cy="496154"/>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2500"/>
              <a:buFont typeface="Bebas Neue"/>
              <a:buNone/>
              <a:defRPr sz="2400" b="1" i="0" u="none" strike="noStrike" cap="none">
                <a:solidFill>
                  <a:schemeClr val="dk1"/>
                </a:solidFill>
                <a:latin typeface="#9Slide02 Tieu de dai" panose="02000000000000000000" pitchFamily="2" charset="0"/>
                <a:ea typeface="#9Slide02 Tieu de dai" panose="02000000000000000000" pitchFamily="2" charset="0"/>
                <a:cs typeface="Poppins"/>
                <a:sym typeface="Poppins"/>
              </a:defRPr>
            </a:lvl1pPr>
            <a:lvl2pPr marL="914400" marR="0" lvl="1" indent="-317500" algn="l"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2pPr>
            <a:lvl3pPr marL="1371600" marR="0" lvl="2" indent="-317500" algn="l"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3pPr>
            <a:lvl4pPr marL="1828800" marR="0" lvl="3" indent="-317500" algn="l"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4pPr>
            <a:lvl5pPr marL="2286000" marR="0" lvl="4" indent="-317500" algn="l"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5pPr>
            <a:lvl6pPr marL="2743200" marR="0" lvl="5" indent="-317500" algn="l"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6pPr>
            <a:lvl7pPr marL="3200400" marR="0" lvl="6" indent="-317500" algn="l"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7pPr>
            <a:lvl8pPr marL="3657600" marR="0" lvl="7" indent="-317500" algn="l"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8pPr>
            <a:lvl9pPr marL="4114800" marR="0" lvl="8" indent="-317500" algn="l"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9pPr>
          </a:lstStyle>
          <a:p>
            <a:pPr marL="0" indent="0" algn="ctr">
              <a:spcAft>
                <a:spcPts val="600"/>
              </a:spcAft>
            </a:pPr>
            <a:r>
              <a:rPr lang="en-US" sz="1700" dirty="0">
                <a:solidFill>
                  <a:srgbClr val="C9561D"/>
                </a:solidFill>
                <a:latin typeface="Playfair Display" panose="020B0604020202020204" charset="0"/>
              </a:rPr>
              <a:t>T</a:t>
            </a:r>
            <a:r>
              <a:rPr lang="vi-VN" sz="1700" dirty="0">
                <a:solidFill>
                  <a:srgbClr val="C9561D"/>
                </a:solidFill>
                <a:latin typeface="Playfair Display" panose="020B0604020202020204" charset="0"/>
              </a:rPr>
              <a:t>ư</a:t>
            </a:r>
            <a:r>
              <a:rPr lang="en-US" sz="1700" dirty="0">
                <a:solidFill>
                  <a:srgbClr val="C9561D"/>
                </a:solidFill>
                <a:latin typeface="Playfair Display" panose="020B0604020202020204" charset="0"/>
              </a:rPr>
              <a:t> </a:t>
            </a:r>
            <a:r>
              <a:rPr lang="en-US" sz="1700" dirty="0" err="1">
                <a:solidFill>
                  <a:srgbClr val="C9561D"/>
                </a:solidFill>
                <a:latin typeface="Playfair Display" panose="020B0604020202020204" charset="0"/>
              </a:rPr>
              <a:t>vấn</a:t>
            </a:r>
            <a:endParaRPr lang="vi-VN" sz="1700" dirty="0">
              <a:solidFill>
                <a:srgbClr val="C9561D"/>
              </a:solidFill>
              <a:latin typeface="Playfair Display" panose="020B0604020202020204" charset="0"/>
            </a:endParaRPr>
          </a:p>
        </p:txBody>
      </p:sp>
      <p:sp>
        <p:nvSpPr>
          <p:cNvPr id="14" name="TextBox 13">
            <a:extLst>
              <a:ext uri="{FF2B5EF4-FFF2-40B4-BE49-F238E27FC236}">
                <a16:creationId xmlns:a16="http://schemas.microsoft.com/office/drawing/2014/main" id="{93646505-C68F-DB93-07C0-20EC37E7D3E2}"/>
              </a:ext>
            </a:extLst>
          </p:cNvPr>
          <p:cNvSpPr txBox="1"/>
          <p:nvPr/>
        </p:nvSpPr>
        <p:spPr>
          <a:xfrm>
            <a:off x="6324600" y="2647950"/>
            <a:ext cx="2451994" cy="1557542"/>
          </a:xfrm>
          <a:prstGeom prst="rect">
            <a:avLst/>
          </a:prstGeom>
          <a:noFill/>
        </p:spPr>
        <p:txBody>
          <a:bodyPr wrap="square">
            <a:spAutoFit/>
          </a:bodyPr>
          <a:lstStyle/>
          <a:p>
            <a:pPr algn="just">
              <a:lnSpc>
                <a:spcPct val="115000"/>
              </a:lnSpc>
            </a:pPr>
            <a:r>
              <a:rPr lang="vi-VN" u="sng" dirty="0">
                <a:latin typeface="Playfair Display" panose="020B0604020202020204" charset="0"/>
                <a:ea typeface="#9Slide02 Tieu de dai" panose="02000000000000000000" pitchFamily="2" charset="0"/>
              </a:rPr>
              <a:t>Tư vấn thường xuyên </a:t>
            </a:r>
            <a:r>
              <a:rPr lang="vi-VN" dirty="0">
                <a:latin typeface="Playfair Display" panose="020B0604020202020204" charset="0"/>
                <a:ea typeface="#9Slide02 Tieu de dai" panose="02000000000000000000" pitchFamily="2" charset="0"/>
              </a:rPr>
              <a:t>cho doanh nghiệp về cam kết trong các Hiệp định (đặc biệt về quy tắc xuất xứ, thuế quan và mở cửa thị trường dịch vụ trong RCEP…)</a:t>
            </a:r>
          </a:p>
        </p:txBody>
      </p:sp>
      <p:sp>
        <p:nvSpPr>
          <p:cNvPr id="11" name="Google Shape;494;p52">
            <a:extLst>
              <a:ext uri="{FF2B5EF4-FFF2-40B4-BE49-F238E27FC236}">
                <a16:creationId xmlns:a16="http://schemas.microsoft.com/office/drawing/2014/main" id="{203DF7BD-F2D4-4613-801D-3800973C4069}"/>
              </a:ext>
            </a:extLst>
          </p:cNvPr>
          <p:cNvSpPr txBox="1">
            <a:spLocks noGrp="1"/>
          </p:cNvSpPr>
          <p:nvPr>
            <p:ph type="title"/>
          </p:nvPr>
        </p:nvSpPr>
        <p:spPr>
          <a:xfrm>
            <a:off x="570361" y="238296"/>
            <a:ext cx="7704000" cy="61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500" b="1" dirty="0">
                <a:solidFill>
                  <a:schemeClr val="tx2">
                    <a:lumMod val="50000"/>
                  </a:schemeClr>
                </a:solidFill>
                <a:latin typeface="Playfair Display" panose="020B0604020202020204" charset="0"/>
              </a:rPr>
              <a:t>VCCI </a:t>
            </a:r>
            <a:r>
              <a:rPr lang="en-US" sz="2500" b="1" dirty="0" err="1">
                <a:solidFill>
                  <a:schemeClr val="tx2">
                    <a:lumMod val="50000"/>
                  </a:schemeClr>
                </a:solidFill>
                <a:latin typeface="Playfair Display" panose="020B0604020202020204" charset="0"/>
              </a:rPr>
              <a:t>đồng</a:t>
            </a:r>
            <a:r>
              <a:rPr lang="en-US" sz="2500" b="1" dirty="0">
                <a:solidFill>
                  <a:schemeClr val="tx2">
                    <a:lumMod val="50000"/>
                  </a:schemeClr>
                </a:solidFill>
                <a:latin typeface="Playfair Display" panose="020B0604020202020204" charset="0"/>
              </a:rPr>
              <a:t> </a:t>
            </a:r>
            <a:r>
              <a:rPr lang="en-US" sz="2500" b="1" dirty="0" err="1">
                <a:solidFill>
                  <a:schemeClr val="tx2">
                    <a:lumMod val="50000"/>
                  </a:schemeClr>
                </a:solidFill>
                <a:latin typeface="Playfair Display" panose="020B0604020202020204" charset="0"/>
              </a:rPr>
              <a:t>hành</a:t>
            </a:r>
            <a:r>
              <a:rPr lang="en-US" sz="2500" b="1" dirty="0">
                <a:solidFill>
                  <a:schemeClr val="tx2">
                    <a:lumMod val="50000"/>
                  </a:schemeClr>
                </a:solidFill>
                <a:latin typeface="Playfair Display" panose="020B0604020202020204" charset="0"/>
              </a:rPr>
              <a:t> </a:t>
            </a:r>
            <a:r>
              <a:rPr lang="en-US" sz="2500" b="1" dirty="0" err="1">
                <a:solidFill>
                  <a:schemeClr val="tx2">
                    <a:lumMod val="50000"/>
                  </a:schemeClr>
                </a:solidFill>
                <a:latin typeface="Playfair Display" panose="020B0604020202020204" charset="0"/>
              </a:rPr>
              <a:t>cùng</a:t>
            </a:r>
            <a:r>
              <a:rPr lang="en-US" sz="2500" b="1" dirty="0">
                <a:solidFill>
                  <a:schemeClr val="tx2">
                    <a:lumMod val="50000"/>
                  </a:schemeClr>
                </a:solidFill>
                <a:latin typeface="Playfair Display" panose="020B0604020202020204" charset="0"/>
              </a:rPr>
              <a:t> </a:t>
            </a:r>
            <a:r>
              <a:rPr lang="en-US" sz="2500" b="1" dirty="0" err="1">
                <a:solidFill>
                  <a:schemeClr val="tx2">
                    <a:lumMod val="50000"/>
                  </a:schemeClr>
                </a:solidFill>
                <a:latin typeface="Playfair Display" panose="020B0604020202020204" charset="0"/>
              </a:rPr>
              <a:t>doanh</a:t>
            </a:r>
            <a:r>
              <a:rPr lang="en-US" sz="2500" b="1" dirty="0">
                <a:solidFill>
                  <a:schemeClr val="tx2">
                    <a:lumMod val="50000"/>
                  </a:schemeClr>
                </a:solidFill>
                <a:latin typeface="Playfair Display" panose="020B0604020202020204" charset="0"/>
              </a:rPr>
              <a:t> </a:t>
            </a:r>
            <a:r>
              <a:rPr lang="en-US" sz="2500" b="1" dirty="0" err="1">
                <a:solidFill>
                  <a:schemeClr val="tx2">
                    <a:lumMod val="50000"/>
                  </a:schemeClr>
                </a:solidFill>
                <a:latin typeface="Playfair Display" panose="020B0604020202020204" charset="0"/>
              </a:rPr>
              <a:t>nghiệp</a:t>
            </a:r>
            <a:endParaRPr lang="vi-VN" sz="2500" b="1" dirty="0">
              <a:solidFill>
                <a:schemeClr val="tx2">
                  <a:lumMod val="50000"/>
                </a:schemeClr>
              </a:solidFill>
              <a:latin typeface="Playfair Display" panose="020B0604020202020204" charset="0"/>
            </a:endParaRPr>
          </a:p>
        </p:txBody>
      </p:sp>
      <p:sp>
        <p:nvSpPr>
          <p:cNvPr id="16" name="TextBox 15">
            <a:extLst>
              <a:ext uri="{FF2B5EF4-FFF2-40B4-BE49-F238E27FC236}">
                <a16:creationId xmlns:a16="http://schemas.microsoft.com/office/drawing/2014/main" id="{71B65361-5AD3-4768-BB85-8ED1D79507D7}"/>
              </a:ext>
            </a:extLst>
          </p:cNvPr>
          <p:cNvSpPr txBox="1"/>
          <p:nvPr/>
        </p:nvSpPr>
        <p:spPr>
          <a:xfrm>
            <a:off x="131924" y="2337050"/>
            <a:ext cx="3068476" cy="1062278"/>
          </a:xfrm>
          <a:prstGeom prst="rect">
            <a:avLst/>
          </a:prstGeom>
          <a:noFill/>
        </p:spPr>
        <p:txBody>
          <a:bodyPr wrap="square">
            <a:spAutoFit/>
          </a:bodyPr>
          <a:lstStyle/>
          <a:p>
            <a:pPr marL="285750" indent="-285750" algn="just">
              <a:lnSpc>
                <a:spcPct val="115000"/>
              </a:lnSpc>
              <a:buFont typeface="Wingdings" panose="05000000000000000000" pitchFamily="2" charset="2"/>
              <a:buChar char="Ø"/>
            </a:pPr>
            <a:r>
              <a:rPr lang="en-US" dirty="0" err="1">
                <a:latin typeface="Playfair Display" panose="020B0604020202020204" charset="0"/>
              </a:rPr>
              <a:t>Tổ</a:t>
            </a:r>
            <a:r>
              <a:rPr lang="en-US" dirty="0">
                <a:latin typeface="Playfair Display" panose="020B0604020202020204" charset="0"/>
              </a:rPr>
              <a:t> </a:t>
            </a:r>
            <a:r>
              <a:rPr lang="en-US" dirty="0" err="1">
                <a:latin typeface="Playfair Display" panose="020B0604020202020204" charset="0"/>
              </a:rPr>
              <a:t>chức</a:t>
            </a:r>
            <a:r>
              <a:rPr lang="en-US" dirty="0">
                <a:latin typeface="Playfair Display" panose="020B0604020202020204" charset="0"/>
              </a:rPr>
              <a:t> </a:t>
            </a:r>
            <a:r>
              <a:rPr lang="en-US" u="sng" dirty="0" err="1">
                <a:latin typeface="Playfair Display" panose="020B0604020202020204" charset="0"/>
              </a:rPr>
              <a:t>Hội</a:t>
            </a:r>
            <a:r>
              <a:rPr lang="en-US" u="sng" dirty="0">
                <a:latin typeface="Playfair Display" panose="020B0604020202020204" charset="0"/>
              </a:rPr>
              <a:t> </a:t>
            </a:r>
            <a:r>
              <a:rPr lang="en-US" u="sng" dirty="0" err="1">
                <a:latin typeface="Playfair Display" panose="020B0604020202020204" charset="0"/>
              </a:rPr>
              <a:t>thảo</a:t>
            </a:r>
            <a:r>
              <a:rPr lang="en-US" u="sng" dirty="0">
                <a:latin typeface="Playfair Display" panose="020B0604020202020204" charset="0"/>
              </a:rPr>
              <a:t>, </a:t>
            </a:r>
            <a:r>
              <a:rPr lang="en-US" u="sng" dirty="0" err="1">
                <a:latin typeface="Playfair Display" panose="020B0604020202020204" charset="0"/>
              </a:rPr>
              <a:t>Khóa</a:t>
            </a:r>
            <a:r>
              <a:rPr lang="en-US" u="sng" dirty="0">
                <a:latin typeface="Playfair Display" panose="020B0604020202020204" charset="0"/>
              </a:rPr>
              <a:t> </a:t>
            </a:r>
            <a:r>
              <a:rPr lang="en-US" u="sng" dirty="0" err="1">
                <a:latin typeface="Playfair Display" panose="020B0604020202020204" charset="0"/>
              </a:rPr>
              <a:t>đào</a:t>
            </a:r>
            <a:r>
              <a:rPr lang="en-US" u="sng" dirty="0">
                <a:latin typeface="Playfair Display" panose="020B0604020202020204" charset="0"/>
              </a:rPr>
              <a:t> </a:t>
            </a:r>
            <a:r>
              <a:rPr lang="en-US" u="sng" dirty="0" err="1">
                <a:latin typeface="Playfair Display" panose="020B0604020202020204" charset="0"/>
              </a:rPr>
              <a:t>tạo</a:t>
            </a:r>
            <a:r>
              <a:rPr lang="en-US" u="sng" dirty="0">
                <a:latin typeface="Playfair Display" panose="020B0604020202020204" charset="0"/>
              </a:rPr>
              <a:t> </a:t>
            </a:r>
            <a:r>
              <a:rPr lang="en-US" dirty="0" err="1">
                <a:latin typeface="Playfair Display" panose="020B0604020202020204" charset="0"/>
              </a:rPr>
              <a:t>cung</a:t>
            </a:r>
            <a:r>
              <a:rPr lang="en-US" dirty="0">
                <a:latin typeface="Playfair Display" panose="020B0604020202020204" charset="0"/>
              </a:rPr>
              <a:t> </a:t>
            </a:r>
            <a:r>
              <a:rPr lang="en-US" dirty="0" err="1">
                <a:latin typeface="Playfair Display" panose="020B0604020202020204" charset="0"/>
              </a:rPr>
              <a:t>cấp</a:t>
            </a:r>
            <a:r>
              <a:rPr lang="en-US" dirty="0">
                <a:latin typeface="Playfair Display" panose="020B0604020202020204" charset="0"/>
              </a:rPr>
              <a:t> </a:t>
            </a:r>
            <a:r>
              <a:rPr lang="en-US" dirty="0" err="1">
                <a:latin typeface="Playfair Display" panose="020B0604020202020204" charset="0"/>
              </a:rPr>
              <a:t>thông</a:t>
            </a:r>
            <a:r>
              <a:rPr lang="en-US" dirty="0">
                <a:latin typeface="Playfair Display" panose="020B0604020202020204" charset="0"/>
              </a:rPr>
              <a:t> tin, </a:t>
            </a:r>
            <a:r>
              <a:rPr lang="en-US" dirty="0" err="1">
                <a:latin typeface="Playfair Display" panose="020B0604020202020204" charset="0"/>
              </a:rPr>
              <a:t>kiến</a:t>
            </a:r>
            <a:r>
              <a:rPr lang="en-US" dirty="0">
                <a:latin typeface="Playfair Display" panose="020B0604020202020204" charset="0"/>
              </a:rPr>
              <a:t> </a:t>
            </a:r>
            <a:r>
              <a:rPr lang="en-US" dirty="0" err="1">
                <a:latin typeface="Playfair Display" panose="020B0604020202020204" charset="0"/>
              </a:rPr>
              <a:t>thức</a:t>
            </a:r>
            <a:r>
              <a:rPr lang="en-US" dirty="0">
                <a:latin typeface="Playfair Display" panose="020B0604020202020204" charset="0"/>
              </a:rPr>
              <a:t> </a:t>
            </a:r>
            <a:r>
              <a:rPr lang="en-US" dirty="0" err="1">
                <a:latin typeface="Playfair Display" panose="020B0604020202020204" charset="0"/>
              </a:rPr>
              <a:t>chuyên</a:t>
            </a:r>
            <a:r>
              <a:rPr lang="en-US" dirty="0">
                <a:latin typeface="Playfair Display" panose="020B0604020202020204" charset="0"/>
              </a:rPr>
              <a:t> </a:t>
            </a:r>
            <a:r>
              <a:rPr lang="en-US" dirty="0" err="1">
                <a:latin typeface="Playfair Display" panose="020B0604020202020204" charset="0"/>
              </a:rPr>
              <a:t>sâu</a:t>
            </a:r>
            <a:r>
              <a:rPr lang="en-US" dirty="0">
                <a:latin typeface="Playfair Display" panose="020B0604020202020204" charset="0"/>
              </a:rPr>
              <a:t> </a:t>
            </a:r>
            <a:r>
              <a:rPr lang="en-US" dirty="0" err="1">
                <a:latin typeface="Playfair Display" panose="020B0604020202020204" charset="0"/>
              </a:rPr>
              <a:t>về</a:t>
            </a:r>
            <a:r>
              <a:rPr lang="en-US" dirty="0">
                <a:latin typeface="Playfair Display" panose="020B0604020202020204" charset="0"/>
              </a:rPr>
              <a:t> cam </a:t>
            </a:r>
            <a:r>
              <a:rPr lang="en-US" dirty="0" err="1">
                <a:latin typeface="Playfair Display" panose="020B0604020202020204" charset="0"/>
              </a:rPr>
              <a:t>kết</a:t>
            </a:r>
            <a:r>
              <a:rPr lang="en-US" dirty="0">
                <a:latin typeface="Playfair Display" panose="020B0604020202020204" charset="0"/>
              </a:rPr>
              <a:t> </a:t>
            </a:r>
            <a:r>
              <a:rPr lang="en-US" dirty="0" err="1">
                <a:latin typeface="Playfair Display" panose="020B0604020202020204" charset="0"/>
              </a:rPr>
              <a:t>của</a:t>
            </a:r>
            <a:r>
              <a:rPr lang="en-US" dirty="0">
                <a:latin typeface="Playfair Display" panose="020B0604020202020204" charset="0"/>
              </a:rPr>
              <a:t> </a:t>
            </a:r>
            <a:r>
              <a:rPr lang="en-US" dirty="0" err="1">
                <a:latin typeface="Playfair Display" panose="020B0604020202020204" charset="0"/>
              </a:rPr>
              <a:t>các</a:t>
            </a:r>
            <a:r>
              <a:rPr lang="en-US" dirty="0">
                <a:latin typeface="Playfair Display" panose="020B0604020202020204" charset="0"/>
              </a:rPr>
              <a:t> </a:t>
            </a:r>
            <a:r>
              <a:rPr lang="en-US" dirty="0" err="1">
                <a:latin typeface="Playfair Display" panose="020B0604020202020204" charset="0"/>
              </a:rPr>
              <a:t>Hiệp</a:t>
            </a:r>
            <a:r>
              <a:rPr lang="en-US" dirty="0">
                <a:latin typeface="Playfair Display" panose="020B0604020202020204" charset="0"/>
              </a:rPr>
              <a:t> </a:t>
            </a:r>
            <a:r>
              <a:rPr lang="en-US" dirty="0" err="1">
                <a:latin typeface="Playfair Display" panose="020B0604020202020204" charset="0"/>
              </a:rPr>
              <a:t>định</a:t>
            </a:r>
            <a:r>
              <a:rPr lang="en-US" dirty="0">
                <a:latin typeface="Playfair Display" panose="020B0604020202020204" charset="0"/>
              </a:rPr>
              <a:t>, </a:t>
            </a:r>
            <a:r>
              <a:rPr lang="en-US" dirty="0" err="1">
                <a:latin typeface="Playfair Display" panose="020B0604020202020204" charset="0"/>
              </a:rPr>
              <a:t>đặc</a:t>
            </a:r>
            <a:r>
              <a:rPr lang="en-US" dirty="0">
                <a:latin typeface="Playfair Display" panose="020B0604020202020204" charset="0"/>
              </a:rPr>
              <a:t> </a:t>
            </a:r>
            <a:r>
              <a:rPr lang="en-US" dirty="0" err="1">
                <a:latin typeface="Playfair Display" panose="020B0604020202020204" charset="0"/>
              </a:rPr>
              <a:t>biệt</a:t>
            </a:r>
            <a:r>
              <a:rPr lang="en-US" dirty="0">
                <a:latin typeface="Playfair Display" panose="020B0604020202020204" charset="0"/>
              </a:rPr>
              <a:t> </a:t>
            </a:r>
            <a:r>
              <a:rPr lang="en-US" dirty="0" err="1">
                <a:latin typeface="Playfair Display" panose="020B0604020202020204" charset="0"/>
              </a:rPr>
              <a:t>là</a:t>
            </a:r>
            <a:r>
              <a:rPr lang="en-US" dirty="0">
                <a:latin typeface="Playfair Display" panose="020B0604020202020204" charset="0"/>
              </a:rPr>
              <a:t> RCEP</a:t>
            </a:r>
            <a:endParaRPr lang="vi-VN" sz="1200" dirty="0">
              <a:latin typeface="Playfair Display" panose="020B0604020202020204" charset="0"/>
              <a:ea typeface="#9Slide02 Tieu de dai" panose="02000000000000000000" pitchFamily="2" charset="0"/>
            </a:endParaRPr>
          </a:p>
        </p:txBody>
      </p:sp>
      <p:pic>
        <p:nvPicPr>
          <p:cNvPr id="8" name="Picture 7">
            <a:extLst>
              <a:ext uri="{FF2B5EF4-FFF2-40B4-BE49-F238E27FC236}">
                <a16:creationId xmlns:a16="http://schemas.microsoft.com/office/drawing/2014/main" id="{B2FF37CB-84DE-4BBE-80A6-9D084C88869D}"/>
              </a:ext>
            </a:extLst>
          </p:cNvPr>
          <p:cNvPicPr>
            <a:picLocks noChangeAspect="1"/>
          </p:cNvPicPr>
          <p:nvPr/>
        </p:nvPicPr>
        <p:blipFill>
          <a:blip r:embed="rId4"/>
          <a:stretch>
            <a:fillRect/>
          </a:stretch>
        </p:blipFill>
        <p:spPr>
          <a:xfrm>
            <a:off x="1315120" y="3600492"/>
            <a:ext cx="676684" cy="676684"/>
          </a:xfrm>
          <a:prstGeom prst="rect">
            <a:avLst/>
          </a:prstGeom>
        </p:spPr>
      </p:pic>
      <p:pic>
        <p:nvPicPr>
          <p:cNvPr id="17" name="Picture 16">
            <a:extLst>
              <a:ext uri="{FF2B5EF4-FFF2-40B4-BE49-F238E27FC236}">
                <a16:creationId xmlns:a16="http://schemas.microsoft.com/office/drawing/2014/main" id="{CCAEEDDC-81BB-40CD-83B4-80F439D06F83}"/>
              </a:ext>
            </a:extLst>
          </p:cNvPr>
          <p:cNvPicPr>
            <a:picLocks noChangeAspect="1"/>
          </p:cNvPicPr>
          <p:nvPr/>
        </p:nvPicPr>
        <p:blipFill>
          <a:blip r:embed="rId5"/>
          <a:stretch>
            <a:fillRect/>
          </a:stretch>
        </p:blipFill>
        <p:spPr>
          <a:xfrm>
            <a:off x="7147161" y="1315197"/>
            <a:ext cx="647194" cy="647194"/>
          </a:xfrm>
          <a:prstGeom prst="rect">
            <a:avLst/>
          </a:prstGeom>
        </p:spPr>
      </p:pic>
      <p:pic>
        <p:nvPicPr>
          <p:cNvPr id="22" name="Picture 21">
            <a:extLst>
              <a:ext uri="{FF2B5EF4-FFF2-40B4-BE49-F238E27FC236}">
                <a16:creationId xmlns:a16="http://schemas.microsoft.com/office/drawing/2014/main" id="{32CE6E52-8731-4E34-B778-E246F5AD5832}"/>
              </a:ext>
            </a:extLst>
          </p:cNvPr>
          <p:cNvPicPr>
            <a:picLocks noChangeAspect="1"/>
          </p:cNvPicPr>
          <p:nvPr/>
        </p:nvPicPr>
        <p:blipFill>
          <a:blip r:embed="rId6"/>
          <a:stretch>
            <a:fillRect/>
          </a:stretch>
        </p:blipFill>
        <p:spPr>
          <a:xfrm>
            <a:off x="8305800" y="157367"/>
            <a:ext cx="625818" cy="347676"/>
          </a:xfrm>
          <a:prstGeom prst="rect">
            <a:avLst/>
          </a:prstGeom>
        </p:spPr>
      </p:pic>
    </p:spTree>
    <p:extLst>
      <p:ext uri="{BB962C8B-B14F-4D97-AF65-F5344CB8AC3E}">
        <p14:creationId xmlns:p14="http://schemas.microsoft.com/office/powerpoint/2010/main" val="4200229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50"/>
        <p:cNvGrpSpPr/>
        <p:nvPr/>
      </p:nvGrpSpPr>
      <p:grpSpPr>
        <a:xfrm>
          <a:off x="0" y="0"/>
          <a:ext cx="0" cy="0"/>
          <a:chOff x="0" y="0"/>
          <a:chExt cx="0" cy="0"/>
        </a:xfrm>
      </p:grpSpPr>
      <p:pic>
        <p:nvPicPr>
          <p:cNvPr id="5" name="Picture 4">
            <a:extLst>
              <a:ext uri="{FF2B5EF4-FFF2-40B4-BE49-F238E27FC236}">
                <a16:creationId xmlns:a16="http://schemas.microsoft.com/office/drawing/2014/main" id="{B9043CAD-EDA8-411D-8F1C-4D101E68C222}"/>
              </a:ext>
            </a:extLst>
          </p:cNvPr>
          <p:cNvPicPr>
            <a:picLocks noChangeAspect="1"/>
          </p:cNvPicPr>
          <p:nvPr/>
        </p:nvPicPr>
        <p:blipFill rotWithShape="1">
          <a:blip r:embed="rId3"/>
          <a:srcRect l="19530" t="1349" r="22944" b="-1349"/>
          <a:stretch/>
        </p:blipFill>
        <p:spPr>
          <a:xfrm>
            <a:off x="3429000" y="1194334"/>
            <a:ext cx="2322600" cy="3218750"/>
          </a:xfrm>
          <a:prstGeom prst="rect">
            <a:avLst/>
          </a:prstGeom>
        </p:spPr>
      </p:pic>
      <p:sp>
        <p:nvSpPr>
          <p:cNvPr id="858" name="Google Shape;858;p62"/>
          <p:cNvSpPr txBox="1">
            <a:spLocks noGrp="1"/>
          </p:cNvSpPr>
          <p:nvPr>
            <p:ph type="subTitle" idx="1"/>
          </p:nvPr>
        </p:nvSpPr>
        <p:spPr>
          <a:xfrm>
            <a:off x="175581" y="1383814"/>
            <a:ext cx="2810421" cy="612600"/>
          </a:xfrm>
          <a:prstGeom prst="rect">
            <a:avLst/>
          </a:prstGeom>
        </p:spPr>
        <p:txBody>
          <a:bodyPr spcFirstLastPara="1" wrap="square" lIns="91425" tIns="91425" rIns="91425" bIns="91425" anchor="b" anchorCtr="0">
            <a:noAutofit/>
          </a:bodyPr>
          <a:lstStyle/>
          <a:p>
            <a:pPr lvl="0" algn="ctr"/>
            <a:r>
              <a:rPr lang="en-US" sz="1700" dirty="0" err="1">
                <a:solidFill>
                  <a:srgbClr val="C9561D"/>
                </a:solidFill>
                <a:latin typeface="Playfair Display" panose="020B0604020202020204" charset="0"/>
              </a:rPr>
              <a:t>Kết</a:t>
            </a:r>
            <a:r>
              <a:rPr lang="en-US" sz="1700" dirty="0">
                <a:solidFill>
                  <a:srgbClr val="C9561D"/>
                </a:solidFill>
                <a:latin typeface="Playfair Display" panose="020B0604020202020204" charset="0"/>
              </a:rPr>
              <a:t> </a:t>
            </a:r>
            <a:r>
              <a:rPr lang="en-US" sz="1700" dirty="0" err="1">
                <a:solidFill>
                  <a:srgbClr val="C9561D"/>
                </a:solidFill>
                <a:latin typeface="Playfair Display" panose="020B0604020202020204" charset="0"/>
              </a:rPr>
              <a:t>nối</a:t>
            </a:r>
            <a:r>
              <a:rPr lang="en-US" sz="1700" dirty="0">
                <a:solidFill>
                  <a:srgbClr val="C9561D"/>
                </a:solidFill>
                <a:latin typeface="Playfair Display" panose="020B0604020202020204" charset="0"/>
              </a:rPr>
              <a:t>, </a:t>
            </a:r>
            <a:r>
              <a:rPr lang="en-US" sz="1700" dirty="0" err="1">
                <a:solidFill>
                  <a:srgbClr val="C9561D"/>
                </a:solidFill>
                <a:latin typeface="Playfair Display" panose="020B0604020202020204" charset="0"/>
              </a:rPr>
              <a:t>xúc</a:t>
            </a:r>
            <a:r>
              <a:rPr lang="en-US" sz="1700" dirty="0">
                <a:solidFill>
                  <a:srgbClr val="C9561D"/>
                </a:solidFill>
                <a:latin typeface="Playfair Display" panose="020B0604020202020204" charset="0"/>
              </a:rPr>
              <a:t> </a:t>
            </a:r>
            <a:r>
              <a:rPr lang="en-US" sz="1700" dirty="0" err="1">
                <a:solidFill>
                  <a:srgbClr val="C9561D"/>
                </a:solidFill>
                <a:latin typeface="Playfair Display" panose="020B0604020202020204" charset="0"/>
              </a:rPr>
              <a:t>tiến</a:t>
            </a:r>
            <a:r>
              <a:rPr lang="en-US" sz="1700" dirty="0">
                <a:solidFill>
                  <a:srgbClr val="C9561D"/>
                </a:solidFill>
                <a:latin typeface="Playfair Display" panose="020B0604020202020204" charset="0"/>
              </a:rPr>
              <a:t> </a:t>
            </a:r>
          </a:p>
          <a:p>
            <a:pPr lvl="0" algn="ctr"/>
            <a:r>
              <a:rPr lang="en-US" sz="1700" dirty="0" err="1">
                <a:solidFill>
                  <a:srgbClr val="C9561D"/>
                </a:solidFill>
                <a:latin typeface="Playfair Display" panose="020B0604020202020204" charset="0"/>
              </a:rPr>
              <a:t>th</a:t>
            </a:r>
            <a:r>
              <a:rPr lang="vi-VN" sz="1700" dirty="0">
                <a:solidFill>
                  <a:srgbClr val="C9561D"/>
                </a:solidFill>
                <a:latin typeface="Playfair Display" panose="020B0604020202020204" charset="0"/>
              </a:rPr>
              <a:t>ư</a:t>
            </a:r>
            <a:r>
              <a:rPr lang="en-US" sz="1700" dirty="0" err="1">
                <a:solidFill>
                  <a:srgbClr val="C9561D"/>
                </a:solidFill>
                <a:latin typeface="Playfair Display" panose="020B0604020202020204" charset="0"/>
              </a:rPr>
              <a:t>ơng</a:t>
            </a:r>
            <a:r>
              <a:rPr lang="en-US" sz="1700" dirty="0">
                <a:solidFill>
                  <a:srgbClr val="C9561D"/>
                </a:solidFill>
                <a:latin typeface="Playfair Display" panose="020B0604020202020204" charset="0"/>
              </a:rPr>
              <a:t> </a:t>
            </a:r>
            <a:r>
              <a:rPr lang="en-US" sz="1700" dirty="0" err="1">
                <a:solidFill>
                  <a:srgbClr val="C9561D"/>
                </a:solidFill>
                <a:latin typeface="Playfair Display" panose="020B0604020202020204" charset="0"/>
              </a:rPr>
              <a:t>mại</a:t>
            </a:r>
            <a:r>
              <a:rPr lang="en-US" sz="1700" dirty="0">
                <a:solidFill>
                  <a:srgbClr val="C9561D"/>
                </a:solidFill>
                <a:latin typeface="Playfair Display" panose="020B0604020202020204" charset="0"/>
              </a:rPr>
              <a:t> – </a:t>
            </a:r>
            <a:r>
              <a:rPr lang="en-US" sz="1700" dirty="0" err="1">
                <a:solidFill>
                  <a:srgbClr val="C9561D"/>
                </a:solidFill>
                <a:latin typeface="Playfair Display" panose="020B0604020202020204" charset="0"/>
              </a:rPr>
              <a:t>đầu</a:t>
            </a:r>
            <a:r>
              <a:rPr lang="en-US" sz="1700" dirty="0">
                <a:solidFill>
                  <a:srgbClr val="C9561D"/>
                </a:solidFill>
                <a:latin typeface="Playfair Display" panose="020B0604020202020204" charset="0"/>
              </a:rPr>
              <a:t> t</a:t>
            </a:r>
            <a:r>
              <a:rPr lang="vi-VN" sz="1700" dirty="0">
                <a:solidFill>
                  <a:srgbClr val="C9561D"/>
                </a:solidFill>
                <a:latin typeface="Playfair Display" panose="020B0604020202020204" charset="0"/>
              </a:rPr>
              <a:t>ư</a:t>
            </a:r>
          </a:p>
        </p:txBody>
      </p:sp>
      <p:sp>
        <p:nvSpPr>
          <p:cNvPr id="10" name="TextBox 9">
            <a:extLst>
              <a:ext uri="{FF2B5EF4-FFF2-40B4-BE49-F238E27FC236}">
                <a16:creationId xmlns:a16="http://schemas.microsoft.com/office/drawing/2014/main" id="{367DF057-E60B-A021-22BD-A4102AE8724E}"/>
              </a:ext>
            </a:extLst>
          </p:cNvPr>
          <p:cNvSpPr txBox="1"/>
          <p:nvPr/>
        </p:nvSpPr>
        <p:spPr>
          <a:xfrm>
            <a:off x="295522" y="2148818"/>
            <a:ext cx="2879478" cy="1309782"/>
          </a:xfrm>
          <a:prstGeom prst="rect">
            <a:avLst/>
          </a:prstGeom>
          <a:noFill/>
        </p:spPr>
        <p:txBody>
          <a:bodyPr wrap="square">
            <a:spAutoFit/>
          </a:bodyPr>
          <a:lstStyle/>
          <a:p>
            <a:pPr algn="just">
              <a:lnSpc>
                <a:spcPct val="115000"/>
              </a:lnSpc>
            </a:pPr>
            <a:r>
              <a:rPr lang="vi-VN" dirty="0">
                <a:latin typeface="Playfair Display" panose="020B0604020202020204" charset="0"/>
              </a:rPr>
              <a:t>Tổ chức các </a:t>
            </a:r>
            <a:r>
              <a:rPr lang="vi-VN" u="sng" dirty="0">
                <a:latin typeface="Playfair Display" panose="020B0604020202020204" charset="0"/>
              </a:rPr>
              <a:t>hội nghị, diễn đàn, các buổi gặp gỡ doanh nghiệ</a:t>
            </a:r>
            <a:r>
              <a:rPr lang="vi-VN" dirty="0">
                <a:latin typeface="Playfair Display" panose="020B0604020202020204" charset="0"/>
              </a:rPr>
              <a:t>p nhằm thúc đẩy cơ hội hợp tác thương mại – đầu tư của cộng đồng doanh nghiệp hai nước</a:t>
            </a:r>
            <a:endParaRPr lang="en-US" dirty="0">
              <a:latin typeface="Playfair Display" panose="020B0604020202020204" charset="0"/>
            </a:endParaRPr>
          </a:p>
        </p:txBody>
      </p:sp>
      <p:sp>
        <p:nvSpPr>
          <p:cNvPr id="13" name="Google Shape;858;p62">
            <a:extLst>
              <a:ext uri="{FF2B5EF4-FFF2-40B4-BE49-F238E27FC236}">
                <a16:creationId xmlns:a16="http://schemas.microsoft.com/office/drawing/2014/main" id="{2B2E5042-0923-5C01-BC8B-B17742F4FCB1}"/>
              </a:ext>
            </a:extLst>
          </p:cNvPr>
          <p:cNvSpPr txBox="1">
            <a:spLocks/>
          </p:cNvSpPr>
          <p:nvPr/>
        </p:nvSpPr>
        <p:spPr>
          <a:xfrm>
            <a:off x="6096000" y="1986273"/>
            <a:ext cx="2749516" cy="496154"/>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2500"/>
              <a:buFont typeface="Bebas Neue"/>
              <a:buNone/>
              <a:defRPr sz="2400" b="1" i="0" u="none" strike="noStrike" cap="none">
                <a:solidFill>
                  <a:schemeClr val="dk1"/>
                </a:solidFill>
                <a:latin typeface="#9Slide02 Tieu de dai" panose="02000000000000000000" pitchFamily="2" charset="0"/>
                <a:ea typeface="#9Slide02 Tieu de dai" panose="02000000000000000000" pitchFamily="2" charset="0"/>
                <a:cs typeface="Poppins"/>
                <a:sym typeface="Poppins"/>
              </a:defRPr>
            </a:lvl1pPr>
            <a:lvl2pPr marL="914400" marR="0" lvl="1" indent="-317500" algn="l"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2pPr>
            <a:lvl3pPr marL="1371600" marR="0" lvl="2" indent="-317500" algn="l"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3pPr>
            <a:lvl4pPr marL="1828800" marR="0" lvl="3" indent="-317500" algn="l"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4pPr>
            <a:lvl5pPr marL="2286000" marR="0" lvl="4" indent="-317500" algn="l"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5pPr>
            <a:lvl6pPr marL="2743200" marR="0" lvl="5" indent="-317500" algn="l"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6pPr>
            <a:lvl7pPr marL="3200400" marR="0" lvl="6" indent="-317500" algn="l"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7pPr>
            <a:lvl8pPr marL="3657600" marR="0" lvl="7" indent="-317500" algn="l"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8pPr>
            <a:lvl9pPr marL="4114800" marR="0" lvl="8" indent="-317500" algn="l"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9pPr>
          </a:lstStyle>
          <a:p>
            <a:pPr marL="0" indent="0" algn="ctr">
              <a:spcAft>
                <a:spcPts val="600"/>
              </a:spcAft>
            </a:pPr>
            <a:r>
              <a:rPr lang="en-US" sz="1700" dirty="0" err="1">
                <a:solidFill>
                  <a:srgbClr val="C9561D"/>
                </a:solidFill>
                <a:latin typeface="Playfair Display" panose="020B0604020202020204" charset="0"/>
              </a:rPr>
              <a:t>Tháo</a:t>
            </a:r>
            <a:r>
              <a:rPr lang="en-US" sz="1700" dirty="0">
                <a:solidFill>
                  <a:srgbClr val="C9561D"/>
                </a:solidFill>
                <a:latin typeface="Playfair Display" panose="020B0604020202020204" charset="0"/>
              </a:rPr>
              <a:t> </a:t>
            </a:r>
            <a:r>
              <a:rPr lang="en-US" sz="1700" dirty="0" err="1">
                <a:solidFill>
                  <a:srgbClr val="C9561D"/>
                </a:solidFill>
                <a:latin typeface="Playfair Display" panose="020B0604020202020204" charset="0"/>
              </a:rPr>
              <a:t>gỡ</a:t>
            </a:r>
            <a:r>
              <a:rPr lang="en-US" sz="1700" dirty="0">
                <a:solidFill>
                  <a:srgbClr val="C9561D"/>
                </a:solidFill>
                <a:latin typeface="Playfair Display" panose="020B0604020202020204" charset="0"/>
              </a:rPr>
              <a:t> v</a:t>
            </a:r>
            <a:r>
              <a:rPr lang="vi-VN" sz="1700" dirty="0">
                <a:solidFill>
                  <a:srgbClr val="C9561D"/>
                </a:solidFill>
                <a:latin typeface="Playfair Display" panose="020B0604020202020204" charset="0"/>
              </a:rPr>
              <a:t>ư</a:t>
            </a:r>
            <a:r>
              <a:rPr lang="en-US" sz="1700" dirty="0" err="1">
                <a:solidFill>
                  <a:srgbClr val="C9561D"/>
                </a:solidFill>
                <a:latin typeface="Playfair Display" panose="020B0604020202020204" charset="0"/>
              </a:rPr>
              <a:t>ớng</a:t>
            </a:r>
            <a:r>
              <a:rPr lang="en-US" sz="1700" dirty="0">
                <a:solidFill>
                  <a:srgbClr val="C9561D"/>
                </a:solidFill>
                <a:latin typeface="Playfair Display" panose="020B0604020202020204" charset="0"/>
              </a:rPr>
              <a:t> </a:t>
            </a:r>
            <a:r>
              <a:rPr lang="en-US" sz="1700" dirty="0" err="1">
                <a:solidFill>
                  <a:srgbClr val="C9561D"/>
                </a:solidFill>
                <a:latin typeface="Playfair Display" panose="020B0604020202020204" charset="0"/>
              </a:rPr>
              <a:t>mắc</a:t>
            </a:r>
            <a:endParaRPr lang="vi-VN" sz="1700" dirty="0">
              <a:solidFill>
                <a:srgbClr val="C9561D"/>
              </a:solidFill>
              <a:latin typeface="Playfair Display" panose="020B0604020202020204" charset="0"/>
            </a:endParaRPr>
          </a:p>
        </p:txBody>
      </p:sp>
      <p:sp>
        <p:nvSpPr>
          <p:cNvPr id="14" name="TextBox 13">
            <a:extLst>
              <a:ext uri="{FF2B5EF4-FFF2-40B4-BE49-F238E27FC236}">
                <a16:creationId xmlns:a16="http://schemas.microsoft.com/office/drawing/2014/main" id="{93646505-C68F-DB93-07C0-20EC37E7D3E2}"/>
              </a:ext>
            </a:extLst>
          </p:cNvPr>
          <p:cNvSpPr txBox="1"/>
          <p:nvPr/>
        </p:nvSpPr>
        <p:spPr>
          <a:xfrm>
            <a:off x="6096000" y="2476501"/>
            <a:ext cx="2749516" cy="1913024"/>
          </a:xfrm>
          <a:prstGeom prst="rect">
            <a:avLst/>
          </a:prstGeom>
          <a:noFill/>
        </p:spPr>
        <p:txBody>
          <a:bodyPr wrap="square">
            <a:spAutoFit/>
          </a:bodyPr>
          <a:lstStyle/>
          <a:p>
            <a:pPr algn="just">
              <a:lnSpc>
                <a:spcPct val="115000"/>
              </a:lnSpc>
            </a:pPr>
            <a:r>
              <a:rPr lang="vi-VN" sz="1300" dirty="0">
                <a:latin typeface="Playfair Display" panose="020B0604020202020204" charset="0"/>
                <a:ea typeface="#9Slide02 Tieu de dai" panose="02000000000000000000" pitchFamily="2" charset="0"/>
              </a:rPr>
              <a:t>Tiến hành </a:t>
            </a:r>
            <a:r>
              <a:rPr lang="vi-VN" sz="1300" u="sng" dirty="0">
                <a:latin typeface="Playfair Display" panose="020B0604020202020204" charset="0"/>
                <a:ea typeface="#9Slide02 Tieu de dai" panose="02000000000000000000" pitchFamily="2" charset="0"/>
              </a:rPr>
              <a:t>khảo sát, tổng hợp những khó khăn, vướng mắc</a:t>
            </a:r>
            <a:r>
              <a:rPr lang="vi-VN" sz="1300" dirty="0">
                <a:latin typeface="Playfair Display" panose="020B0604020202020204" charset="0"/>
                <a:ea typeface="#9Slide02 Tieu de dai" panose="02000000000000000000" pitchFamily="2" charset="0"/>
              </a:rPr>
              <a:t> của doanh nghiệp trong quá trình thực thi các Hiệp định; từ đó </a:t>
            </a:r>
            <a:r>
              <a:rPr lang="vi-VN" sz="1300" u="sng" dirty="0">
                <a:latin typeface="Playfair Display" panose="020B0604020202020204" charset="0"/>
                <a:ea typeface="#9Slide02 Tieu de dai" panose="02000000000000000000" pitchFamily="2" charset="0"/>
              </a:rPr>
              <a:t>kiến nghị </a:t>
            </a:r>
            <a:r>
              <a:rPr lang="vi-VN" sz="1300" dirty="0">
                <a:latin typeface="Playfair Display" panose="020B0604020202020204" charset="0"/>
                <a:ea typeface="#9Slide02 Tieu de dai" panose="02000000000000000000" pitchFamily="2" charset="0"/>
              </a:rPr>
              <a:t>lên Chính phủ và Cơ quan nhà nước có liên quan (ví dụ về vấn đề về quy tắc xuất xứ và thủ tục chứng nhận xuất xứ…).</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7462" y="3655896"/>
            <a:ext cx="744654" cy="744654"/>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65958" y="1123950"/>
            <a:ext cx="609600" cy="609600"/>
          </a:xfrm>
          <a:prstGeom prst="rect">
            <a:avLst/>
          </a:prstGeom>
        </p:spPr>
      </p:pic>
      <p:sp>
        <p:nvSpPr>
          <p:cNvPr id="11" name="Google Shape;494;p52">
            <a:extLst>
              <a:ext uri="{FF2B5EF4-FFF2-40B4-BE49-F238E27FC236}">
                <a16:creationId xmlns:a16="http://schemas.microsoft.com/office/drawing/2014/main" id="{203DF7BD-F2D4-4613-801D-3800973C4069}"/>
              </a:ext>
            </a:extLst>
          </p:cNvPr>
          <p:cNvSpPr txBox="1">
            <a:spLocks noGrp="1"/>
          </p:cNvSpPr>
          <p:nvPr>
            <p:ph type="title"/>
          </p:nvPr>
        </p:nvSpPr>
        <p:spPr>
          <a:xfrm>
            <a:off x="570361" y="238296"/>
            <a:ext cx="7704000" cy="61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500" b="1" dirty="0">
                <a:solidFill>
                  <a:schemeClr val="tx2">
                    <a:lumMod val="50000"/>
                  </a:schemeClr>
                </a:solidFill>
                <a:latin typeface="Playfair Display" panose="020B0604020202020204" charset="0"/>
              </a:rPr>
              <a:t>VCCI </a:t>
            </a:r>
            <a:r>
              <a:rPr lang="en-US" sz="2500" b="1" dirty="0" err="1">
                <a:solidFill>
                  <a:schemeClr val="tx2">
                    <a:lumMod val="50000"/>
                  </a:schemeClr>
                </a:solidFill>
                <a:latin typeface="Playfair Display" panose="020B0604020202020204" charset="0"/>
              </a:rPr>
              <a:t>đồng</a:t>
            </a:r>
            <a:r>
              <a:rPr lang="en-US" sz="2500" b="1" dirty="0">
                <a:solidFill>
                  <a:schemeClr val="tx2">
                    <a:lumMod val="50000"/>
                  </a:schemeClr>
                </a:solidFill>
                <a:latin typeface="Playfair Display" panose="020B0604020202020204" charset="0"/>
              </a:rPr>
              <a:t> </a:t>
            </a:r>
            <a:r>
              <a:rPr lang="en-US" sz="2500" b="1" dirty="0" err="1">
                <a:solidFill>
                  <a:schemeClr val="tx2">
                    <a:lumMod val="50000"/>
                  </a:schemeClr>
                </a:solidFill>
                <a:latin typeface="Playfair Display" panose="020B0604020202020204" charset="0"/>
              </a:rPr>
              <a:t>hành</a:t>
            </a:r>
            <a:r>
              <a:rPr lang="en-US" sz="2500" b="1" dirty="0">
                <a:solidFill>
                  <a:schemeClr val="tx2">
                    <a:lumMod val="50000"/>
                  </a:schemeClr>
                </a:solidFill>
                <a:latin typeface="Playfair Display" panose="020B0604020202020204" charset="0"/>
              </a:rPr>
              <a:t> </a:t>
            </a:r>
            <a:r>
              <a:rPr lang="en-US" sz="2500" b="1" dirty="0" err="1">
                <a:solidFill>
                  <a:schemeClr val="tx2">
                    <a:lumMod val="50000"/>
                  </a:schemeClr>
                </a:solidFill>
                <a:latin typeface="Playfair Display" panose="020B0604020202020204" charset="0"/>
              </a:rPr>
              <a:t>cùng</a:t>
            </a:r>
            <a:r>
              <a:rPr lang="en-US" sz="2500" b="1" dirty="0">
                <a:solidFill>
                  <a:schemeClr val="tx2">
                    <a:lumMod val="50000"/>
                  </a:schemeClr>
                </a:solidFill>
                <a:latin typeface="Playfair Display" panose="020B0604020202020204" charset="0"/>
              </a:rPr>
              <a:t> </a:t>
            </a:r>
            <a:r>
              <a:rPr lang="en-US" sz="2500" b="1" dirty="0" err="1">
                <a:solidFill>
                  <a:schemeClr val="tx2">
                    <a:lumMod val="50000"/>
                  </a:schemeClr>
                </a:solidFill>
                <a:latin typeface="Playfair Display" panose="020B0604020202020204" charset="0"/>
              </a:rPr>
              <a:t>doanh</a:t>
            </a:r>
            <a:r>
              <a:rPr lang="en-US" sz="2500" b="1" dirty="0">
                <a:solidFill>
                  <a:schemeClr val="tx2">
                    <a:lumMod val="50000"/>
                  </a:schemeClr>
                </a:solidFill>
                <a:latin typeface="Playfair Display" panose="020B0604020202020204" charset="0"/>
              </a:rPr>
              <a:t> </a:t>
            </a:r>
            <a:r>
              <a:rPr lang="en-US" sz="2500" b="1" dirty="0" err="1">
                <a:solidFill>
                  <a:schemeClr val="tx2">
                    <a:lumMod val="50000"/>
                  </a:schemeClr>
                </a:solidFill>
                <a:latin typeface="Playfair Display" panose="020B0604020202020204" charset="0"/>
              </a:rPr>
              <a:t>nghiệp</a:t>
            </a:r>
            <a:endParaRPr lang="vi-VN" sz="2500" b="1" dirty="0">
              <a:solidFill>
                <a:schemeClr val="tx2">
                  <a:lumMod val="50000"/>
                </a:schemeClr>
              </a:solidFill>
              <a:latin typeface="Playfair Display" panose="020B0604020202020204" charset="0"/>
            </a:endParaRPr>
          </a:p>
        </p:txBody>
      </p:sp>
      <p:pic>
        <p:nvPicPr>
          <p:cNvPr id="18" name="Picture 17">
            <a:extLst>
              <a:ext uri="{FF2B5EF4-FFF2-40B4-BE49-F238E27FC236}">
                <a16:creationId xmlns:a16="http://schemas.microsoft.com/office/drawing/2014/main" id="{654B5CD6-2D38-4C5C-AC2C-20AFC1CEE22D}"/>
              </a:ext>
            </a:extLst>
          </p:cNvPr>
          <p:cNvPicPr>
            <a:picLocks noChangeAspect="1"/>
          </p:cNvPicPr>
          <p:nvPr/>
        </p:nvPicPr>
        <p:blipFill>
          <a:blip r:embed="rId6"/>
          <a:stretch>
            <a:fillRect/>
          </a:stretch>
        </p:blipFill>
        <p:spPr>
          <a:xfrm>
            <a:off x="8305800" y="157367"/>
            <a:ext cx="625818" cy="347676"/>
          </a:xfrm>
          <a:prstGeom prst="rect">
            <a:avLst/>
          </a:prstGeom>
        </p:spPr>
      </p:pic>
    </p:spTree>
    <p:extLst>
      <p:ext uri="{BB962C8B-B14F-4D97-AF65-F5344CB8AC3E}">
        <p14:creationId xmlns:p14="http://schemas.microsoft.com/office/powerpoint/2010/main" val="2846163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4" name="Picture 3">
            <a:extLst>
              <a:ext uri="{FF2B5EF4-FFF2-40B4-BE49-F238E27FC236}">
                <a16:creationId xmlns:a16="http://schemas.microsoft.com/office/drawing/2014/main" id="{0B589D6B-EFDB-4BB2-86F7-1EDFDF0B0542}"/>
              </a:ext>
            </a:extLst>
          </p:cNvPr>
          <p:cNvPicPr>
            <a:picLocks noChangeAspect="1"/>
          </p:cNvPicPr>
          <p:nvPr/>
        </p:nvPicPr>
        <p:blipFill>
          <a:blip r:embed="rId3"/>
          <a:stretch>
            <a:fillRect/>
          </a:stretch>
        </p:blipFill>
        <p:spPr>
          <a:xfrm>
            <a:off x="-28303" y="-36772"/>
            <a:ext cx="4571536" cy="5218963"/>
          </a:xfrm>
          <a:prstGeom prst="rect">
            <a:avLst/>
          </a:prstGeom>
        </p:spPr>
      </p:pic>
      <p:sp>
        <p:nvSpPr>
          <p:cNvPr id="2" name="Rectangle 1">
            <a:extLst>
              <a:ext uri="{FF2B5EF4-FFF2-40B4-BE49-F238E27FC236}">
                <a16:creationId xmlns:a16="http://schemas.microsoft.com/office/drawing/2014/main" id="{FAAD0FF7-70C1-4886-BEAA-DCF949CD95FD}"/>
              </a:ext>
            </a:extLst>
          </p:cNvPr>
          <p:cNvSpPr/>
          <p:nvPr/>
        </p:nvSpPr>
        <p:spPr>
          <a:xfrm>
            <a:off x="-28303" y="0"/>
            <a:ext cx="4554994" cy="5182192"/>
          </a:xfrm>
          <a:prstGeom prst="rect">
            <a:avLst/>
          </a:prstGeom>
          <a:solidFill>
            <a:schemeClr val="accent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Google Shape;221;p37"/>
          <p:cNvSpPr txBox="1">
            <a:spLocks noGrp="1"/>
          </p:cNvSpPr>
          <p:nvPr>
            <p:ph type="title"/>
          </p:nvPr>
        </p:nvSpPr>
        <p:spPr>
          <a:xfrm>
            <a:off x="4800600" y="2248051"/>
            <a:ext cx="4178300" cy="1367400"/>
          </a:xfrm>
          <a:prstGeom prst="rect">
            <a:avLst/>
          </a:prstGeom>
        </p:spPr>
        <p:txBody>
          <a:bodyPr spcFirstLastPara="1" wrap="square" lIns="91425" tIns="91425" rIns="91425" bIns="91425" anchor="ctr" anchorCtr="0">
            <a:noAutofit/>
          </a:bodyPr>
          <a:lstStyle/>
          <a:p>
            <a:pPr lvl="0"/>
            <a:r>
              <a:rPr lang="en-US" sz="3500" b="1" dirty="0" err="1">
                <a:solidFill>
                  <a:schemeClr val="tx2">
                    <a:lumMod val="50000"/>
                  </a:schemeClr>
                </a:solidFill>
                <a:latin typeface="Playfair Display" panose="020B0604020202020204" charset="0"/>
                <a:cs typeface="Playfair Display" panose="020B0604020202020204" charset="0"/>
              </a:rPr>
              <a:t>Yêu</a:t>
            </a:r>
            <a:r>
              <a:rPr lang="en-US" sz="3500" b="1" dirty="0">
                <a:solidFill>
                  <a:schemeClr val="tx2">
                    <a:lumMod val="50000"/>
                  </a:schemeClr>
                </a:solidFill>
                <a:latin typeface="Playfair Display" panose="020B0604020202020204" charset="0"/>
                <a:cs typeface="Playfair Display" panose="020B0604020202020204" charset="0"/>
              </a:rPr>
              <a:t> </a:t>
            </a:r>
            <a:r>
              <a:rPr lang="en-US" sz="3500" b="1" dirty="0" err="1">
                <a:solidFill>
                  <a:schemeClr val="tx2">
                    <a:lumMod val="50000"/>
                  </a:schemeClr>
                </a:solidFill>
                <a:latin typeface="Playfair Display" panose="020B0604020202020204" charset="0"/>
                <a:cs typeface="Playfair Display" panose="020B0604020202020204" charset="0"/>
              </a:rPr>
              <a:t>cầu</a:t>
            </a:r>
            <a:r>
              <a:rPr lang="en-US" sz="3500" b="1" dirty="0">
                <a:solidFill>
                  <a:schemeClr val="tx2">
                    <a:lumMod val="50000"/>
                  </a:schemeClr>
                </a:solidFill>
                <a:latin typeface="Playfair Display" panose="020B0604020202020204" charset="0"/>
                <a:cs typeface="Playfair Display" panose="020B0604020202020204" charset="0"/>
              </a:rPr>
              <a:t> </a:t>
            </a:r>
            <a:r>
              <a:rPr lang="en-US" sz="3500" b="1" dirty="0" err="1">
                <a:solidFill>
                  <a:schemeClr val="tx2">
                    <a:lumMod val="50000"/>
                  </a:schemeClr>
                </a:solidFill>
                <a:latin typeface="Playfair Display" panose="020B0604020202020204" charset="0"/>
                <a:cs typeface="Playfair Display" panose="020B0604020202020204" charset="0"/>
              </a:rPr>
              <a:t>đặt</a:t>
            </a:r>
            <a:r>
              <a:rPr lang="en-US" sz="3500" b="1" dirty="0">
                <a:solidFill>
                  <a:schemeClr val="tx2">
                    <a:lumMod val="50000"/>
                  </a:schemeClr>
                </a:solidFill>
                <a:latin typeface="Playfair Display" panose="020B0604020202020204" charset="0"/>
                <a:cs typeface="Playfair Display" panose="020B0604020202020204" charset="0"/>
              </a:rPr>
              <a:t> ra </a:t>
            </a:r>
            <a:r>
              <a:rPr lang="en-US" sz="3500" b="1" dirty="0" err="1">
                <a:solidFill>
                  <a:schemeClr val="tx2">
                    <a:lumMod val="50000"/>
                  </a:schemeClr>
                </a:solidFill>
                <a:latin typeface="Playfair Display" panose="020B0604020202020204" charset="0"/>
                <a:cs typeface="Playfair Display" panose="020B0604020202020204" charset="0"/>
              </a:rPr>
              <a:t>trong</a:t>
            </a:r>
            <a:r>
              <a:rPr lang="en-US" sz="3500" b="1" dirty="0">
                <a:solidFill>
                  <a:schemeClr val="tx2">
                    <a:lumMod val="50000"/>
                  </a:schemeClr>
                </a:solidFill>
                <a:latin typeface="Playfair Display" panose="020B0604020202020204" charset="0"/>
                <a:cs typeface="Playfair Display" panose="020B0604020202020204" charset="0"/>
              </a:rPr>
              <a:t> </a:t>
            </a:r>
            <a:r>
              <a:rPr lang="en-US" sz="3500" b="1" dirty="0" err="1">
                <a:solidFill>
                  <a:schemeClr val="tx2">
                    <a:lumMod val="50000"/>
                  </a:schemeClr>
                </a:solidFill>
                <a:latin typeface="Playfair Display" panose="020B0604020202020204" charset="0"/>
                <a:cs typeface="Playfair Display" panose="020B0604020202020204" charset="0"/>
              </a:rPr>
              <a:t>bối</a:t>
            </a:r>
            <a:r>
              <a:rPr lang="en-US" sz="3500" b="1" dirty="0">
                <a:solidFill>
                  <a:schemeClr val="tx2">
                    <a:lumMod val="50000"/>
                  </a:schemeClr>
                </a:solidFill>
                <a:latin typeface="Playfair Display" panose="020B0604020202020204" charset="0"/>
                <a:cs typeface="Playfair Display" panose="020B0604020202020204" charset="0"/>
              </a:rPr>
              <a:t> </a:t>
            </a:r>
            <a:r>
              <a:rPr lang="en-US" sz="3500" b="1" dirty="0" err="1">
                <a:solidFill>
                  <a:schemeClr val="tx2">
                    <a:lumMod val="50000"/>
                  </a:schemeClr>
                </a:solidFill>
                <a:latin typeface="Playfair Display" panose="020B0604020202020204" charset="0"/>
                <a:cs typeface="Playfair Display" panose="020B0604020202020204" charset="0"/>
              </a:rPr>
              <a:t>cảnh</a:t>
            </a:r>
            <a:r>
              <a:rPr lang="en-US" sz="3500" b="1" dirty="0">
                <a:solidFill>
                  <a:schemeClr val="tx2">
                    <a:lumMod val="50000"/>
                  </a:schemeClr>
                </a:solidFill>
                <a:latin typeface="Playfair Display" panose="020B0604020202020204" charset="0"/>
                <a:cs typeface="Playfair Display" panose="020B0604020202020204" charset="0"/>
              </a:rPr>
              <a:t> </a:t>
            </a:r>
            <a:r>
              <a:rPr lang="en-US" sz="3500" b="1" dirty="0" err="1">
                <a:solidFill>
                  <a:schemeClr val="tx2">
                    <a:lumMod val="50000"/>
                  </a:schemeClr>
                </a:solidFill>
                <a:latin typeface="Playfair Display" panose="020B0604020202020204" charset="0"/>
                <a:cs typeface="Playfair Display" panose="020B0604020202020204" charset="0"/>
              </a:rPr>
              <a:t>mới</a:t>
            </a:r>
            <a:endParaRPr lang="en-US" sz="3500" b="1" dirty="0">
              <a:solidFill>
                <a:schemeClr val="tx2">
                  <a:lumMod val="50000"/>
                </a:schemeClr>
              </a:solidFill>
              <a:latin typeface="Playfair Display" panose="020B0604020202020204" charset="0"/>
              <a:cs typeface="Playfair Display" panose="020B0604020202020204" charset="0"/>
            </a:endParaRPr>
          </a:p>
        </p:txBody>
      </p:sp>
      <p:sp>
        <p:nvSpPr>
          <p:cNvPr id="223" name="Google Shape;223;p37"/>
          <p:cNvSpPr/>
          <p:nvPr/>
        </p:nvSpPr>
        <p:spPr>
          <a:xfrm>
            <a:off x="3997300" y="540000"/>
            <a:ext cx="2155500" cy="1155300"/>
          </a:xfrm>
          <a:prstGeom prst="rect">
            <a:avLst/>
          </a:prstGeom>
          <a:gradFill>
            <a:gsLst>
              <a:gs pos="50000">
                <a:srgbClr val="0E86BD"/>
              </a:gs>
              <a:gs pos="0">
                <a:schemeClr val="tx2">
                  <a:lumMod val="50000"/>
                </a:schemeClr>
              </a:gs>
              <a:gs pos="100000">
                <a:srgbClr val="00C4FF">
                  <a:alpha val="63921"/>
                </a:srgbClr>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7"/>
          <p:cNvSpPr txBox="1">
            <a:spLocks noGrp="1"/>
          </p:cNvSpPr>
          <p:nvPr>
            <p:ph type="title" idx="2"/>
          </p:nvPr>
        </p:nvSpPr>
        <p:spPr>
          <a:xfrm>
            <a:off x="4800600" y="666750"/>
            <a:ext cx="1199700" cy="926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rgbClr val="FFFFFF"/>
                </a:solidFill>
              </a:rPr>
              <a:t>03</a:t>
            </a:r>
            <a:endParaRPr dirty="0">
              <a:solidFill>
                <a:srgbClr val="FFFFFF"/>
              </a:solidFill>
            </a:endParaRPr>
          </a:p>
        </p:txBody>
      </p:sp>
      <p:pic>
        <p:nvPicPr>
          <p:cNvPr id="10" name="Picture 9">
            <a:extLst>
              <a:ext uri="{FF2B5EF4-FFF2-40B4-BE49-F238E27FC236}">
                <a16:creationId xmlns:a16="http://schemas.microsoft.com/office/drawing/2014/main" id="{80921849-E81C-4068-8467-C6A5E49D0129}"/>
              </a:ext>
            </a:extLst>
          </p:cNvPr>
          <p:cNvPicPr>
            <a:picLocks noChangeAspect="1"/>
          </p:cNvPicPr>
          <p:nvPr/>
        </p:nvPicPr>
        <p:blipFill>
          <a:blip r:embed="rId4"/>
          <a:stretch>
            <a:fillRect/>
          </a:stretch>
        </p:blipFill>
        <p:spPr>
          <a:xfrm>
            <a:off x="8305800" y="157367"/>
            <a:ext cx="625818" cy="347676"/>
          </a:xfrm>
          <a:prstGeom prst="rect">
            <a:avLst/>
          </a:prstGeom>
        </p:spPr>
      </p:pic>
    </p:spTree>
    <p:extLst>
      <p:ext uri="{BB962C8B-B14F-4D97-AF65-F5344CB8AC3E}">
        <p14:creationId xmlns:p14="http://schemas.microsoft.com/office/powerpoint/2010/main" val="3002178630"/>
      </p:ext>
    </p:extLst>
  </p:cSld>
  <p:clrMapOvr>
    <a:masterClrMapping/>
  </p:clrMapOvr>
  <p:transition spd="slow" advClick="0">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pic>
        <p:nvPicPr>
          <p:cNvPr id="6" name="Picture 5">
            <a:extLst>
              <a:ext uri="{FF2B5EF4-FFF2-40B4-BE49-F238E27FC236}">
                <a16:creationId xmlns:a16="http://schemas.microsoft.com/office/drawing/2014/main" id="{F52AF196-042A-4434-AF21-45C2567BBA13}"/>
              </a:ext>
            </a:extLst>
          </p:cNvPr>
          <p:cNvPicPr>
            <a:picLocks noChangeAspect="1"/>
          </p:cNvPicPr>
          <p:nvPr/>
        </p:nvPicPr>
        <p:blipFill rotWithShape="1">
          <a:blip r:embed="rId3"/>
          <a:srcRect r="15833" b="11481"/>
          <a:stretch/>
        </p:blipFill>
        <p:spPr>
          <a:xfrm>
            <a:off x="5405597" y="539999"/>
            <a:ext cx="3768720" cy="4046276"/>
          </a:xfrm>
          <a:prstGeom prst="rect">
            <a:avLst/>
          </a:prstGeom>
        </p:spPr>
      </p:pic>
      <p:sp>
        <p:nvSpPr>
          <p:cNvPr id="632" name="Google Shape;632;p58"/>
          <p:cNvSpPr txBox="1">
            <a:spLocks noGrp="1"/>
          </p:cNvSpPr>
          <p:nvPr>
            <p:ph type="subTitle" idx="1"/>
          </p:nvPr>
        </p:nvSpPr>
        <p:spPr>
          <a:xfrm>
            <a:off x="500449" y="1200150"/>
            <a:ext cx="4572000" cy="762000"/>
          </a:xfrm>
          <a:prstGeom prst="rect">
            <a:avLst/>
          </a:prstGeom>
        </p:spPr>
        <p:txBody>
          <a:bodyPr spcFirstLastPara="1" wrap="square" lIns="91425" tIns="91425" rIns="91425" bIns="91425" anchor="t" anchorCtr="0">
            <a:noAutofit/>
          </a:bodyPr>
          <a:lstStyle/>
          <a:p>
            <a:pPr marL="0" indent="0" algn="just">
              <a:lnSpc>
                <a:spcPct val="150000"/>
              </a:lnSpc>
              <a:buSzPct val="100000"/>
            </a:pPr>
            <a:r>
              <a:rPr lang="vi-VN" sz="1400" dirty="0">
                <a:latin typeface="Playfair Display" panose="020B0604020202020204" charset="0"/>
              </a:rPr>
              <a:t>So với thời điểm VKFTA được ký kết, thế giới hiện nay đang chứng kiến </a:t>
            </a:r>
            <a:r>
              <a:rPr lang="vi-VN" sz="1400" b="1" dirty="0">
                <a:latin typeface="Playfair Display" panose="020B0604020202020204" charset="0"/>
              </a:rPr>
              <a:t>những thay đổi sâu sắc</a:t>
            </a:r>
            <a:r>
              <a:rPr lang="en-US" sz="1400" dirty="0">
                <a:latin typeface="Playfair Display" panose="020B0604020202020204" charset="0"/>
              </a:rPr>
              <a:t>:</a:t>
            </a:r>
          </a:p>
          <a:p>
            <a:pPr marL="0" indent="0">
              <a:lnSpc>
                <a:spcPct val="150000"/>
              </a:lnSpc>
              <a:buSzPct val="100000"/>
            </a:pPr>
            <a:endParaRPr lang="vi-VN" sz="800" dirty="0">
              <a:latin typeface="Playfair Display" panose="020B0604020202020204" charset="0"/>
            </a:endParaRPr>
          </a:p>
        </p:txBody>
      </p:sp>
      <p:sp>
        <p:nvSpPr>
          <p:cNvPr id="633" name="Google Shape;633;p58"/>
          <p:cNvSpPr txBox="1">
            <a:spLocks noGrp="1"/>
          </p:cNvSpPr>
          <p:nvPr>
            <p:ph type="title"/>
          </p:nvPr>
        </p:nvSpPr>
        <p:spPr>
          <a:xfrm>
            <a:off x="990600" y="505043"/>
            <a:ext cx="3429001" cy="597017"/>
          </a:xfrm>
          <a:prstGeom prst="rect">
            <a:avLst/>
          </a:prstGeom>
        </p:spPr>
        <p:txBody>
          <a:bodyPr spcFirstLastPara="1" wrap="square" lIns="91425" tIns="91425" rIns="91425" bIns="91425" anchor="t" anchorCtr="0">
            <a:noAutofit/>
          </a:bodyPr>
          <a:lstStyle/>
          <a:p>
            <a:pPr lvl="0" algn="ctr"/>
            <a:r>
              <a:rPr lang="en-US" b="1" dirty="0" err="1">
                <a:solidFill>
                  <a:schemeClr val="tx2">
                    <a:lumMod val="50000"/>
                  </a:schemeClr>
                </a:solidFill>
                <a:latin typeface="Playfair Display" panose="020B0604020202020204" charset="0"/>
                <a:cs typeface="Playfair Display" panose="020B0604020202020204" charset="0"/>
              </a:rPr>
              <a:t>Bối</a:t>
            </a:r>
            <a:r>
              <a:rPr lang="en-US" b="1" dirty="0">
                <a:solidFill>
                  <a:schemeClr val="tx2">
                    <a:lumMod val="50000"/>
                  </a:schemeClr>
                </a:solidFill>
                <a:latin typeface="Playfair Display" panose="020B0604020202020204" charset="0"/>
                <a:cs typeface="Playfair Display" panose="020B0604020202020204" charset="0"/>
              </a:rPr>
              <a:t> </a:t>
            </a:r>
            <a:r>
              <a:rPr lang="en-US" b="1" dirty="0" err="1">
                <a:solidFill>
                  <a:schemeClr val="tx2">
                    <a:lumMod val="50000"/>
                  </a:schemeClr>
                </a:solidFill>
                <a:latin typeface="Playfair Display" panose="020B0604020202020204" charset="0"/>
                <a:cs typeface="Playfair Display" panose="020B0604020202020204" charset="0"/>
              </a:rPr>
              <a:t>cảnh</a:t>
            </a:r>
            <a:r>
              <a:rPr lang="en-US" b="1" dirty="0">
                <a:solidFill>
                  <a:schemeClr val="tx2">
                    <a:lumMod val="50000"/>
                  </a:schemeClr>
                </a:solidFill>
                <a:latin typeface="Playfair Display" panose="020B0604020202020204" charset="0"/>
                <a:cs typeface="Playfair Display" panose="020B0604020202020204" charset="0"/>
              </a:rPr>
              <a:t> </a:t>
            </a:r>
            <a:r>
              <a:rPr lang="en-US" b="1" dirty="0" err="1">
                <a:solidFill>
                  <a:schemeClr val="tx2">
                    <a:lumMod val="50000"/>
                  </a:schemeClr>
                </a:solidFill>
                <a:latin typeface="Playfair Display" panose="020B0604020202020204" charset="0"/>
                <a:cs typeface="Playfair Display" panose="020B0604020202020204" charset="0"/>
              </a:rPr>
              <a:t>mới</a:t>
            </a:r>
            <a:endParaRPr lang="vi-VN" sz="1600" dirty="0">
              <a:solidFill>
                <a:schemeClr val="tx1">
                  <a:lumMod val="50000"/>
                  <a:lumOff val="50000"/>
                </a:schemeClr>
              </a:solidFill>
            </a:endParaRPr>
          </a:p>
        </p:txBody>
      </p:sp>
      <p:pic>
        <p:nvPicPr>
          <p:cNvPr id="10" name="Picture 9">
            <a:extLst>
              <a:ext uri="{FF2B5EF4-FFF2-40B4-BE49-F238E27FC236}">
                <a16:creationId xmlns:a16="http://schemas.microsoft.com/office/drawing/2014/main" id="{3EC5361B-22E3-46BF-AE37-665E420BBC7F}"/>
              </a:ext>
            </a:extLst>
          </p:cNvPr>
          <p:cNvPicPr>
            <a:picLocks noChangeAspect="1"/>
          </p:cNvPicPr>
          <p:nvPr/>
        </p:nvPicPr>
        <p:blipFill>
          <a:blip r:embed="rId4"/>
          <a:stretch>
            <a:fillRect/>
          </a:stretch>
        </p:blipFill>
        <p:spPr>
          <a:xfrm>
            <a:off x="8305800" y="157367"/>
            <a:ext cx="625818" cy="347676"/>
          </a:xfrm>
          <a:prstGeom prst="rect">
            <a:avLst/>
          </a:prstGeom>
        </p:spPr>
      </p:pic>
      <p:sp>
        <p:nvSpPr>
          <p:cNvPr id="12" name="Google Shape;632;p58">
            <a:extLst>
              <a:ext uri="{FF2B5EF4-FFF2-40B4-BE49-F238E27FC236}">
                <a16:creationId xmlns:a16="http://schemas.microsoft.com/office/drawing/2014/main" id="{D4CE13C6-3E88-4E80-9A14-2212E8DDD8D7}"/>
              </a:ext>
            </a:extLst>
          </p:cNvPr>
          <p:cNvSpPr txBox="1">
            <a:spLocks/>
          </p:cNvSpPr>
          <p:nvPr/>
        </p:nvSpPr>
        <p:spPr>
          <a:xfrm>
            <a:off x="717722" y="1885950"/>
            <a:ext cx="4202327" cy="205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Montserrat"/>
              <a:buNone/>
              <a:defRPr sz="1600" b="0" i="0" u="none" strike="noStrike" cap="none">
                <a:solidFill>
                  <a:schemeClr val="dk1"/>
                </a:solidFill>
                <a:latin typeface="Montserrat"/>
                <a:ea typeface="Montserrat"/>
                <a:cs typeface="Montserrat"/>
                <a:sym typeface="Montserrat"/>
              </a:defRPr>
            </a:lvl1pPr>
            <a:lvl2pPr marL="914400" marR="0" lvl="1"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2pPr>
            <a:lvl3pPr marL="1371600" marR="0" lvl="2"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3pPr>
            <a:lvl4pPr marL="1828800" marR="0" lvl="3"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4pPr>
            <a:lvl5pPr marL="2286000" marR="0" lvl="4"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5pPr>
            <a:lvl6pPr marL="2743200" marR="0" lvl="5"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6pPr>
            <a:lvl7pPr marL="3200400" marR="0" lvl="6"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7pPr>
            <a:lvl8pPr marL="3657600" marR="0" lvl="7"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8pPr>
            <a:lvl9pPr marL="4114800" marR="0" lvl="8"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9pPr>
          </a:lstStyle>
          <a:p>
            <a:pPr marL="285750" indent="-285750" algn="just">
              <a:lnSpc>
                <a:spcPct val="150000"/>
              </a:lnSpc>
              <a:buSzPct val="100000"/>
              <a:buFont typeface="Wingdings" panose="05000000000000000000" pitchFamily="2" charset="2"/>
              <a:buChar char="Ø"/>
            </a:pPr>
            <a:r>
              <a:rPr lang="en-US" sz="1300" u="sng" dirty="0">
                <a:solidFill>
                  <a:schemeClr val="tx1"/>
                </a:solidFill>
                <a:latin typeface="Playfair Display" panose="020B0604020202020204" charset="0"/>
              </a:rPr>
              <a:t>C</a:t>
            </a:r>
            <a:r>
              <a:rPr lang="vi-VN" sz="1300" u="sng" dirty="0">
                <a:solidFill>
                  <a:schemeClr val="tx1"/>
                </a:solidFill>
                <a:latin typeface="Playfair Display" panose="020B0604020202020204" charset="0"/>
              </a:rPr>
              <a:t>ăng thẳng địa chính trị</a:t>
            </a:r>
            <a:r>
              <a:rPr lang="vi-VN" sz="1300" dirty="0">
                <a:solidFill>
                  <a:schemeClr val="tx1"/>
                </a:solidFill>
                <a:latin typeface="Playfair Display" panose="020B0604020202020204" charset="0"/>
              </a:rPr>
              <a:t> ngày càng gia tăng; </a:t>
            </a:r>
          </a:p>
          <a:p>
            <a:pPr marL="285750" indent="-285750" algn="just">
              <a:lnSpc>
                <a:spcPct val="150000"/>
              </a:lnSpc>
              <a:buSzPct val="100000"/>
              <a:buFont typeface="Wingdings" panose="05000000000000000000" pitchFamily="2" charset="2"/>
              <a:buChar char="Ø"/>
            </a:pPr>
            <a:r>
              <a:rPr lang="vi-VN" sz="1300" dirty="0">
                <a:solidFill>
                  <a:schemeClr val="tx1"/>
                </a:solidFill>
                <a:latin typeface="Playfair Display" panose="020B0604020202020204" charset="0"/>
              </a:rPr>
              <a:t>Xu hướng </a:t>
            </a:r>
            <a:r>
              <a:rPr lang="vi-VN" sz="1300" u="sng" dirty="0">
                <a:solidFill>
                  <a:schemeClr val="tx1"/>
                </a:solidFill>
                <a:latin typeface="Playfair Display" panose="020B0604020202020204" charset="0"/>
              </a:rPr>
              <a:t>bảo hộ thương mại</a:t>
            </a:r>
            <a:r>
              <a:rPr lang="vi-VN" sz="1300" dirty="0">
                <a:solidFill>
                  <a:schemeClr val="tx1"/>
                </a:solidFill>
                <a:latin typeface="Playfair Display" panose="020B0604020202020204" charset="0"/>
              </a:rPr>
              <a:t> trở nên phức tạp;</a:t>
            </a:r>
          </a:p>
          <a:p>
            <a:pPr marL="285750" indent="-285750" algn="just">
              <a:lnSpc>
                <a:spcPct val="150000"/>
              </a:lnSpc>
              <a:buSzPct val="100000"/>
              <a:buFont typeface="Wingdings" panose="05000000000000000000" pitchFamily="2" charset="2"/>
              <a:buChar char="Ø"/>
            </a:pPr>
            <a:r>
              <a:rPr lang="vi-VN" sz="1300" dirty="0">
                <a:solidFill>
                  <a:schemeClr val="tx1"/>
                </a:solidFill>
                <a:latin typeface="Playfair Display" panose="020B0604020202020204" charset="0"/>
              </a:rPr>
              <a:t>Đứt gãy và </a:t>
            </a:r>
            <a:r>
              <a:rPr lang="vi-VN" sz="1300" u="sng" dirty="0">
                <a:solidFill>
                  <a:schemeClr val="tx1"/>
                </a:solidFill>
                <a:latin typeface="Playfair Display" panose="020B0604020202020204" charset="0"/>
              </a:rPr>
              <a:t>tái cấu trúc chuỗi cung ứng</a:t>
            </a:r>
            <a:r>
              <a:rPr lang="vi-VN" sz="1300" dirty="0">
                <a:solidFill>
                  <a:schemeClr val="tx1"/>
                </a:solidFill>
                <a:latin typeface="Playfair Display" panose="020B0604020202020204" charset="0"/>
              </a:rPr>
              <a:t>;</a:t>
            </a:r>
          </a:p>
          <a:p>
            <a:pPr marL="285750" indent="-285750" algn="just">
              <a:lnSpc>
                <a:spcPct val="150000"/>
              </a:lnSpc>
              <a:buSzPct val="100000"/>
              <a:buFont typeface="Wingdings" panose="05000000000000000000" pitchFamily="2" charset="2"/>
              <a:buChar char="Ø"/>
            </a:pPr>
            <a:r>
              <a:rPr lang="vi-VN" sz="1300" u="sng" dirty="0">
                <a:solidFill>
                  <a:schemeClr val="tx1"/>
                </a:solidFill>
                <a:latin typeface="Playfair Display" panose="020B0604020202020204" charset="0"/>
              </a:rPr>
              <a:t>Chuyển đổi số</a:t>
            </a:r>
            <a:r>
              <a:rPr lang="vi-VN" sz="1300" dirty="0">
                <a:solidFill>
                  <a:schemeClr val="tx1"/>
                </a:solidFill>
                <a:latin typeface="Playfair Display" panose="020B0604020202020204" charset="0"/>
              </a:rPr>
              <a:t> và kinh tế dữ liệu;</a:t>
            </a:r>
          </a:p>
          <a:p>
            <a:pPr marL="285750" indent="-285750" algn="just">
              <a:lnSpc>
                <a:spcPct val="150000"/>
              </a:lnSpc>
              <a:buSzPct val="100000"/>
              <a:buFont typeface="Wingdings" panose="05000000000000000000" pitchFamily="2" charset="2"/>
              <a:buChar char="Ø"/>
            </a:pPr>
            <a:r>
              <a:rPr lang="vi-VN" sz="1300" dirty="0">
                <a:solidFill>
                  <a:schemeClr val="tx1"/>
                </a:solidFill>
                <a:latin typeface="Playfair Display" panose="020B0604020202020204" charset="0"/>
              </a:rPr>
              <a:t>Yêu cầu về </a:t>
            </a:r>
            <a:r>
              <a:rPr lang="vi-VN" sz="1300" u="sng" dirty="0">
                <a:solidFill>
                  <a:schemeClr val="tx1"/>
                </a:solidFill>
                <a:latin typeface="Playfair Display" panose="020B0604020202020204" charset="0"/>
              </a:rPr>
              <a:t>phát triển bền vững</a:t>
            </a:r>
            <a:r>
              <a:rPr lang="vi-VN" sz="1300" dirty="0">
                <a:solidFill>
                  <a:schemeClr val="tx1"/>
                </a:solidFill>
                <a:latin typeface="Playfair Display" panose="020B0604020202020204" charset="0"/>
              </a:rPr>
              <a:t>, phát triển xanh trở thành yêu cầu bắt buộc…</a:t>
            </a:r>
          </a:p>
          <a:p>
            <a:pPr marL="0" indent="0" algn="just">
              <a:lnSpc>
                <a:spcPct val="150000"/>
              </a:lnSpc>
              <a:buSzPct val="100000"/>
            </a:pPr>
            <a:endParaRPr lang="vi-VN" sz="1300" dirty="0">
              <a:solidFill>
                <a:schemeClr val="tx1"/>
              </a:solidFill>
              <a:latin typeface="Playfair Display" panose="020B0604020202020204" charset="0"/>
            </a:endParaRPr>
          </a:p>
        </p:txBody>
      </p:sp>
      <p:sp>
        <p:nvSpPr>
          <p:cNvPr id="13" name="Rectangle 12">
            <a:extLst>
              <a:ext uri="{FF2B5EF4-FFF2-40B4-BE49-F238E27FC236}">
                <a16:creationId xmlns:a16="http://schemas.microsoft.com/office/drawing/2014/main" id="{C71938B0-2731-4906-A62F-0BD9BBF9A461}"/>
              </a:ext>
            </a:extLst>
          </p:cNvPr>
          <p:cNvSpPr/>
          <p:nvPr/>
        </p:nvSpPr>
        <p:spPr>
          <a:xfrm>
            <a:off x="5405595" y="539999"/>
            <a:ext cx="3768721" cy="4046276"/>
          </a:xfrm>
          <a:prstGeom prst="rect">
            <a:avLst/>
          </a:prstGeom>
          <a:solidFill>
            <a:schemeClr val="accent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advClick="0">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C84176DD-FABF-4E45-949B-4627675C0EE4}"/>
              </a:ext>
            </a:extLst>
          </p:cNvPr>
          <p:cNvSpPr txBox="1">
            <a:spLocks/>
          </p:cNvSpPr>
          <p:nvPr/>
        </p:nvSpPr>
        <p:spPr>
          <a:xfrm>
            <a:off x="685800" y="353455"/>
            <a:ext cx="2941982" cy="572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Playfair Display"/>
              <a:buNone/>
              <a:defRPr sz="3000" b="1" i="0" u="none" strike="noStrike" cap="none">
                <a:solidFill>
                  <a:schemeClr val="dk1"/>
                </a:solidFill>
                <a:latin typeface="Playfair Display"/>
                <a:ea typeface="Playfair Display"/>
                <a:cs typeface="Playfair Display"/>
                <a:sym typeface="Playfair Display"/>
              </a:defRPr>
            </a:lvl1pPr>
            <a:lvl2pPr marR="0" lvl="1" algn="l" rtl="0">
              <a:lnSpc>
                <a:spcPct val="100000"/>
              </a:lnSpc>
              <a:spcBef>
                <a:spcPts val="0"/>
              </a:spcBef>
              <a:spcAft>
                <a:spcPts val="0"/>
              </a:spcAft>
              <a:buClr>
                <a:schemeClr val="dk1"/>
              </a:buClr>
              <a:buSzPts val="3000"/>
              <a:buFont typeface="Playfair Display"/>
              <a:buNone/>
              <a:defRPr sz="3000" b="1" i="0" u="none" strike="noStrike" cap="none">
                <a:solidFill>
                  <a:schemeClr val="dk1"/>
                </a:solidFill>
                <a:latin typeface="Playfair Display"/>
                <a:ea typeface="Playfair Display"/>
                <a:cs typeface="Playfair Display"/>
                <a:sym typeface="Playfair Display"/>
              </a:defRPr>
            </a:lvl2pPr>
            <a:lvl3pPr marR="0" lvl="2" algn="l" rtl="0">
              <a:lnSpc>
                <a:spcPct val="100000"/>
              </a:lnSpc>
              <a:spcBef>
                <a:spcPts val="0"/>
              </a:spcBef>
              <a:spcAft>
                <a:spcPts val="0"/>
              </a:spcAft>
              <a:buClr>
                <a:schemeClr val="dk1"/>
              </a:buClr>
              <a:buSzPts val="3000"/>
              <a:buFont typeface="Playfair Display"/>
              <a:buNone/>
              <a:defRPr sz="3000" b="1" i="0" u="none" strike="noStrike" cap="none">
                <a:solidFill>
                  <a:schemeClr val="dk1"/>
                </a:solidFill>
                <a:latin typeface="Playfair Display"/>
                <a:ea typeface="Playfair Display"/>
                <a:cs typeface="Playfair Display"/>
                <a:sym typeface="Playfair Display"/>
              </a:defRPr>
            </a:lvl3pPr>
            <a:lvl4pPr marR="0" lvl="3" algn="l" rtl="0">
              <a:lnSpc>
                <a:spcPct val="100000"/>
              </a:lnSpc>
              <a:spcBef>
                <a:spcPts val="0"/>
              </a:spcBef>
              <a:spcAft>
                <a:spcPts val="0"/>
              </a:spcAft>
              <a:buClr>
                <a:schemeClr val="dk1"/>
              </a:buClr>
              <a:buSzPts val="3000"/>
              <a:buFont typeface="Playfair Display"/>
              <a:buNone/>
              <a:defRPr sz="3000" b="1" i="0" u="none" strike="noStrike" cap="none">
                <a:solidFill>
                  <a:schemeClr val="dk1"/>
                </a:solidFill>
                <a:latin typeface="Playfair Display"/>
                <a:ea typeface="Playfair Display"/>
                <a:cs typeface="Playfair Display"/>
                <a:sym typeface="Playfair Display"/>
              </a:defRPr>
            </a:lvl4pPr>
            <a:lvl5pPr marR="0" lvl="4" algn="l" rtl="0">
              <a:lnSpc>
                <a:spcPct val="100000"/>
              </a:lnSpc>
              <a:spcBef>
                <a:spcPts val="0"/>
              </a:spcBef>
              <a:spcAft>
                <a:spcPts val="0"/>
              </a:spcAft>
              <a:buClr>
                <a:schemeClr val="dk1"/>
              </a:buClr>
              <a:buSzPts val="3000"/>
              <a:buFont typeface="Playfair Display"/>
              <a:buNone/>
              <a:defRPr sz="3000" b="1" i="0" u="none" strike="noStrike" cap="none">
                <a:solidFill>
                  <a:schemeClr val="dk1"/>
                </a:solidFill>
                <a:latin typeface="Playfair Display"/>
                <a:ea typeface="Playfair Display"/>
                <a:cs typeface="Playfair Display"/>
                <a:sym typeface="Playfair Display"/>
              </a:defRPr>
            </a:lvl5pPr>
            <a:lvl6pPr marR="0" lvl="5" algn="l" rtl="0">
              <a:lnSpc>
                <a:spcPct val="100000"/>
              </a:lnSpc>
              <a:spcBef>
                <a:spcPts val="0"/>
              </a:spcBef>
              <a:spcAft>
                <a:spcPts val="0"/>
              </a:spcAft>
              <a:buClr>
                <a:schemeClr val="dk1"/>
              </a:buClr>
              <a:buSzPts val="3000"/>
              <a:buFont typeface="Playfair Display"/>
              <a:buNone/>
              <a:defRPr sz="3000" b="1" i="0" u="none" strike="noStrike" cap="none">
                <a:solidFill>
                  <a:schemeClr val="dk1"/>
                </a:solidFill>
                <a:latin typeface="Playfair Display"/>
                <a:ea typeface="Playfair Display"/>
                <a:cs typeface="Playfair Display"/>
                <a:sym typeface="Playfair Display"/>
              </a:defRPr>
            </a:lvl6pPr>
            <a:lvl7pPr marR="0" lvl="6" algn="l" rtl="0">
              <a:lnSpc>
                <a:spcPct val="100000"/>
              </a:lnSpc>
              <a:spcBef>
                <a:spcPts val="0"/>
              </a:spcBef>
              <a:spcAft>
                <a:spcPts val="0"/>
              </a:spcAft>
              <a:buClr>
                <a:schemeClr val="dk1"/>
              </a:buClr>
              <a:buSzPts val="3000"/>
              <a:buFont typeface="Playfair Display"/>
              <a:buNone/>
              <a:defRPr sz="3000" b="1" i="0" u="none" strike="noStrike" cap="none">
                <a:solidFill>
                  <a:schemeClr val="dk1"/>
                </a:solidFill>
                <a:latin typeface="Playfair Display"/>
                <a:ea typeface="Playfair Display"/>
                <a:cs typeface="Playfair Display"/>
                <a:sym typeface="Playfair Display"/>
              </a:defRPr>
            </a:lvl7pPr>
            <a:lvl8pPr marR="0" lvl="7" algn="l" rtl="0">
              <a:lnSpc>
                <a:spcPct val="100000"/>
              </a:lnSpc>
              <a:spcBef>
                <a:spcPts val="0"/>
              </a:spcBef>
              <a:spcAft>
                <a:spcPts val="0"/>
              </a:spcAft>
              <a:buClr>
                <a:schemeClr val="dk1"/>
              </a:buClr>
              <a:buSzPts val="3000"/>
              <a:buFont typeface="Playfair Display"/>
              <a:buNone/>
              <a:defRPr sz="3000" b="1" i="0" u="none" strike="noStrike" cap="none">
                <a:solidFill>
                  <a:schemeClr val="dk1"/>
                </a:solidFill>
                <a:latin typeface="Playfair Display"/>
                <a:ea typeface="Playfair Display"/>
                <a:cs typeface="Playfair Display"/>
                <a:sym typeface="Playfair Display"/>
              </a:defRPr>
            </a:lvl8pPr>
            <a:lvl9pPr marR="0" lvl="8" algn="l" rtl="0">
              <a:lnSpc>
                <a:spcPct val="100000"/>
              </a:lnSpc>
              <a:spcBef>
                <a:spcPts val="0"/>
              </a:spcBef>
              <a:spcAft>
                <a:spcPts val="0"/>
              </a:spcAft>
              <a:buClr>
                <a:schemeClr val="dk1"/>
              </a:buClr>
              <a:buSzPts val="3000"/>
              <a:buFont typeface="Playfair Display"/>
              <a:buNone/>
              <a:defRPr sz="3000" b="1" i="0" u="none" strike="noStrike" cap="none">
                <a:solidFill>
                  <a:schemeClr val="dk1"/>
                </a:solidFill>
                <a:latin typeface="Playfair Display"/>
                <a:ea typeface="Playfair Display"/>
                <a:cs typeface="Playfair Display"/>
                <a:sym typeface="Playfair Display"/>
              </a:defRPr>
            </a:lvl9pPr>
          </a:lstStyle>
          <a:p>
            <a:pPr algn="ctr"/>
            <a:r>
              <a:rPr lang="en-US" sz="2800" dirty="0" err="1">
                <a:solidFill>
                  <a:schemeClr val="accent6">
                    <a:lumMod val="50000"/>
                  </a:schemeClr>
                </a:solidFill>
              </a:rPr>
              <a:t>Yêu</a:t>
            </a:r>
            <a:r>
              <a:rPr lang="en-US" sz="2800" dirty="0">
                <a:solidFill>
                  <a:schemeClr val="accent6">
                    <a:lumMod val="50000"/>
                  </a:schemeClr>
                </a:solidFill>
              </a:rPr>
              <a:t> </a:t>
            </a:r>
            <a:r>
              <a:rPr lang="en-US" sz="2800" dirty="0" err="1">
                <a:solidFill>
                  <a:schemeClr val="accent6">
                    <a:lumMod val="50000"/>
                  </a:schemeClr>
                </a:solidFill>
              </a:rPr>
              <a:t>cầu</a:t>
            </a:r>
            <a:r>
              <a:rPr lang="en-US" sz="2800" dirty="0">
                <a:solidFill>
                  <a:schemeClr val="accent6">
                    <a:lumMod val="50000"/>
                  </a:schemeClr>
                </a:solidFill>
              </a:rPr>
              <a:t> </a:t>
            </a:r>
            <a:r>
              <a:rPr lang="en-US" sz="2800" dirty="0" err="1">
                <a:solidFill>
                  <a:schemeClr val="accent6">
                    <a:lumMod val="50000"/>
                  </a:schemeClr>
                </a:solidFill>
              </a:rPr>
              <a:t>đặt</a:t>
            </a:r>
            <a:r>
              <a:rPr lang="en-US" sz="2800" dirty="0">
                <a:solidFill>
                  <a:schemeClr val="accent6">
                    <a:lumMod val="50000"/>
                  </a:schemeClr>
                </a:solidFill>
              </a:rPr>
              <a:t> ra</a:t>
            </a:r>
          </a:p>
        </p:txBody>
      </p:sp>
      <p:sp>
        <p:nvSpPr>
          <p:cNvPr id="17" name="Rectangle 16">
            <a:extLst>
              <a:ext uri="{FF2B5EF4-FFF2-40B4-BE49-F238E27FC236}">
                <a16:creationId xmlns:a16="http://schemas.microsoft.com/office/drawing/2014/main" id="{C322049E-F46B-46A0-BB7A-1DBC0BD19609}"/>
              </a:ext>
            </a:extLst>
          </p:cNvPr>
          <p:cNvSpPr/>
          <p:nvPr/>
        </p:nvSpPr>
        <p:spPr>
          <a:xfrm>
            <a:off x="4453223" y="133350"/>
            <a:ext cx="4705397" cy="1456538"/>
          </a:xfrm>
          <a:prstGeom prst="rect">
            <a:avLst/>
          </a:prstGeom>
          <a:blipFill>
            <a:blip r:embed="rId2" cstate="print">
              <a:extLst>
                <a:ext uri="{28A0092B-C50C-407E-A947-70E740481C1C}">
                  <a14:useLocalDpi xmlns:a14="http://schemas.microsoft.com/office/drawing/2010/main"/>
                </a:ext>
              </a:extLst>
            </a:blip>
            <a:srcRect/>
            <a:stretch>
              <a:fillRect l="107" t="-33204" r="-107" b="-821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a:extLst>
              <a:ext uri="{FF2B5EF4-FFF2-40B4-BE49-F238E27FC236}">
                <a16:creationId xmlns:a16="http://schemas.microsoft.com/office/drawing/2014/main" id="{84E544BF-C238-4F76-BDEF-988821965A12}"/>
              </a:ext>
            </a:extLst>
          </p:cNvPr>
          <p:cNvSpPr txBox="1">
            <a:spLocks/>
          </p:cNvSpPr>
          <p:nvPr/>
        </p:nvSpPr>
        <p:spPr>
          <a:xfrm>
            <a:off x="685800" y="1051621"/>
            <a:ext cx="2941982" cy="572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Playfair Display"/>
              <a:buNone/>
              <a:defRPr sz="3000" b="1" i="0" u="none" strike="noStrike" cap="none">
                <a:solidFill>
                  <a:schemeClr val="dk1"/>
                </a:solidFill>
                <a:latin typeface="Playfair Display"/>
                <a:ea typeface="Playfair Display"/>
                <a:cs typeface="Playfair Display"/>
                <a:sym typeface="Playfair Display"/>
              </a:defRPr>
            </a:lvl1pPr>
            <a:lvl2pPr marR="0" lvl="1" algn="l" rtl="0">
              <a:lnSpc>
                <a:spcPct val="100000"/>
              </a:lnSpc>
              <a:spcBef>
                <a:spcPts val="0"/>
              </a:spcBef>
              <a:spcAft>
                <a:spcPts val="0"/>
              </a:spcAft>
              <a:buClr>
                <a:schemeClr val="dk1"/>
              </a:buClr>
              <a:buSzPts val="3000"/>
              <a:buFont typeface="Playfair Display"/>
              <a:buNone/>
              <a:defRPr sz="3000" b="1" i="0" u="none" strike="noStrike" cap="none">
                <a:solidFill>
                  <a:schemeClr val="dk1"/>
                </a:solidFill>
                <a:latin typeface="Playfair Display"/>
                <a:ea typeface="Playfair Display"/>
                <a:cs typeface="Playfair Display"/>
                <a:sym typeface="Playfair Display"/>
              </a:defRPr>
            </a:lvl2pPr>
            <a:lvl3pPr marR="0" lvl="2" algn="l" rtl="0">
              <a:lnSpc>
                <a:spcPct val="100000"/>
              </a:lnSpc>
              <a:spcBef>
                <a:spcPts val="0"/>
              </a:spcBef>
              <a:spcAft>
                <a:spcPts val="0"/>
              </a:spcAft>
              <a:buClr>
                <a:schemeClr val="dk1"/>
              </a:buClr>
              <a:buSzPts val="3000"/>
              <a:buFont typeface="Playfair Display"/>
              <a:buNone/>
              <a:defRPr sz="3000" b="1" i="0" u="none" strike="noStrike" cap="none">
                <a:solidFill>
                  <a:schemeClr val="dk1"/>
                </a:solidFill>
                <a:latin typeface="Playfair Display"/>
                <a:ea typeface="Playfair Display"/>
                <a:cs typeface="Playfair Display"/>
                <a:sym typeface="Playfair Display"/>
              </a:defRPr>
            </a:lvl3pPr>
            <a:lvl4pPr marR="0" lvl="3" algn="l" rtl="0">
              <a:lnSpc>
                <a:spcPct val="100000"/>
              </a:lnSpc>
              <a:spcBef>
                <a:spcPts val="0"/>
              </a:spcBef>
              <a:spcAft>
                <a:spcPts val="0"/>
              </a:spcAft>
              <a:buClr>
                <a:schemeClr val="dk1"/>
              </a:buClr>
              <a:buSzPts val="3000"/>
              <a:buFont typeface="Playfair Display"/>
              <a:buNone/>
              <a:defRPr sz="3000" b="1" i="0" u="none" strike="noStrike" cap="none">
                <a:solidFill>
                  <a:schemeClr val="dk1"/>
                </a:solidFill>
                <a:latin typeface="Playfair Display"/>
                <a:ea typeface="Playfair Display"/>
                <a:cs typeface="Playfair Display"/>
                <a:sym typeface="Playfair Display"/>
              </a:defRPr>
            </a:lvl4pPr>
            <a:lvl5pPr marR="0" lvl="4" algn="l" rtl="0">
              <a:lnSpc>
                <a:spcPct val="100000"/>
              </a:lnSpc>
              <a:spcBef>
                <a:spcPts val="0"/>
              </a:spcBef>
              <a:spcAft>
                <a:spcPts val="0"/>
              </a:spcAft>
              <a:buClr>
                <a:schemeClr val="dk1"/>
              </a:buClr>
              <a:buSzPts val="3000"/>
              <a:buFont typeface="Playfair Display"/>
              <a:buNone/>
              <a:defRPr sz="3000" b="1" i="0" u="none" strike="noStrike" cap="none">
                <a:solidFill>
                  <a:schemeClr val="dk1"/>
                </a:solidFill>
                <a:latin typeface="Playfair Display"/>
                <a:ea typeface="Playfair Display"/>
                <a:cs typeface="Playfair Display"/>
                <a:sym typeface="Playfair Display"/>
              </a:defRPr>
            </a:lvl5pPr>
            <a:lvl6pPr marR="0" lvl="5" algn="l" rtl="0">
              <a:lnSpc>
                <a:spcPct val="100000"/>
              </a:lnSpc>
              <a:spcBef>
                <a:spcPts val="0"/>
              </a:spcBef>
              <a:spcAft>
                <a:spcPts val="0"/>
              </a:spcAft>
              <a:buClr>
                <a:schemeClr val="dk1"/>
              </a:buClr>
              <a:buSzPts val="3000"/>
              <a:buFont typeface="Playfair Display"/>
              <a:buNone/>
              <a:defRPr sz="3000" b="1" i="0" u="none" strike="noStrike" cap="none">
                <a:solidFill>
                  <a:schemeClr val="dk1"/>
                </a:solidFill>
                <a:latin typeface="Playfair Display"/>
                <a:ea typeface="Playfair Display"/>
                <a:cs typeface="Playfair Display"/>
                <a:sym typeface="Playfair Display"/>
              </a:defRPr>
            </a:lvl6pPr>
            <a:lvl7pPr marR="0" lvl="6" algn="l" rtl="0">
              <a:lnSpc>
                <a:spcPct val="100000"/>
              </a:lnSpc>
              <a:spcBef>
                <a:spcPts val="0"/>
              </a:spcBef>
              <a:spcAft>
                <a:spcPts val="0"/>
              </a:spcAft>
              <a:buClr>
                <a:schemeClr val="dk1"/>
              </a:buClr>
              <a:buSzPts val="3000"/>
              <a:buFont typeface="Playfair Display"/>
              <a:buNone/>
              <a:defRPr sz="3000" b="1" i="0" u="none" strike="noStrike" cap="none">
                <a:solidFill>
                  <a:schemeClr val="dk1"/>
                </a:solidFill>
                <a:latin typeface="Playfair Display"/>
                <a:ea typeface="Playfair Display"/>
                <a:cs typeface="Playfair Display"/>
                <a:sym typeface="Playfair Display"/>
              </a:defRPr>
            </a:lvl7pPr>
            <a:lvl8pPr marR="0" lvl="7" algn="l" rtl="0">
              <a:lnSpc>
                <a:spcPct val="100000"/>
              </a:lnSpc>
              <a:spcBef>
                <a:spcPts val="0"/>
              </a:spcBef>
              <a:spcAft>
                <a:spcPts val="0"/>
              </a:spcAft>
              <a:buClr>
                <a:schemeClr val="dk1"/>
              </a:buClr>
              <a:buSzPts val="3000"/>
              <a:buFont typeface="Playfair Display"/>
              <a:buNone/>
              <a:defRPr sz="3000" b="1" i="0" u="none" strike="noStrike" cap="none">
                <a:solidFill>
                  <a:schemeClr val="dk1"/>
                </a:solidFill>
                <a:latin typeface="Playfair Display"/>
                <a:ea typeface="Playfair Display"/>
                <a:cs typeface="Playfair Display"/>
                <a:sym typeface="Playfair Display"/>
              </a:defRPr>
            </a:lvl8pPr>
            <a:lvl9pPr marR="0" lvl="8" algn="l" rtl="0">
              <a:lnSpc>
                <a:spcPct val="100000"/>
              </a:lnSpc>
              <a:spcBef>
                <a:spcPts val="0"/>
              </a:spcBef>
              <a:spcAft>
                <a:spcPts val="0"/>
              </a:spcAft>
              <a:buClr>
                <a:schemeClr val="dk1"/>
              </a:buClr>
              <a:buSzPts val="3000"/>
              <a:buFont typeface="Playfair Display"/>
              <a:buNone/>
              <a:defRPr sz="3000" b="1" i="0" u="none" strike="noStrike" cap="none">
                <a:solidFill>
                  <a:schemeClr val="dk1"/>
                </a:solidFill>
                <a:latin typeface="Playfair Display"/>
                <a:ea typeface="Playfair Display"/>
                <a:cs typeface="Playfair Display"/>
                <a:sym typeface="Playfair Display"/>
              </a:defRPr>
            </a:lvl9pPr>
          </a:lstStyle>
          <a:p>
            <a:pPr algn="ctr"/>
            <a:r>
              <a:rPr lang="en-US" sz="1600" dirty="0" err="1">
                <a:solidFill>
                  <a:schemeClr val="accent6">
                    <a:lumMod val="50000"/>
                  </a:schemeClr>
                </a:solidFill>
              </a:rPr>
              <a:t>Đối</a:t>
            </a:r>
            <a:r>
              <a:rPr lang="en-US" sz="1600" dirty="0">
                <a:solidFill>
                  <a:schemeClr val="accent6">
                    <a:lumMod val="50000"/>
                  </a:schemeClr>
                </a:solidFill>
              </a:rPr>
              <a:t> </a:t>
            </a:r>
            <a:r>
              <a:rPr lang="en-US" sz="1600" dirty="0" err="1">
                <a:solidFill>
                  <a:schemeClr val="accent6">
                    <a:lumMod val="50000"/>
                  </a:schemeClr>
                </a:solidFill>
              </a:rPr>
              <a:t>với</a:t>
            </a:r>
            <a:r>
              <a:rPr lang="en-US" sz="1600" dirty="0">
                <a:solidFill>
                  <a:schemeClr val="accent6">
                    <a:lumMod val="50000"/>
                  </a:schemeClr>
                </a:solidFill>
              </a:rPr>
              <a:t> </a:t>
            </a:r>
          </a:p>
          <a:p>
            <a:pPr algn="ctr"/>
            <a:r>
              <a:rPr lang="en-US" sz="1600" dirty="0" err="1">
                <a:solidFill>
                  <a:schemeClr val="accent6">
                    <a:lumMod val="50000"/>
                  </a:schemeClr>
                </a:solidFill>
              </a:rPr>
              <a:t>Cơ</a:t>
            </a:r>
            <a:r>
              <a:rPr lang="en-US" sz="1600" dirty="0">
                <a:solidFill>
                  <a:schemeClr val="accent6">
                    <a:lumMod val="50000"/>
                  </a:schemeClr>
                </a:solidFill>
              </a:rPr>
              <a:t> </a:t>
            </a:r>
            <a:r>
              <a:rPr lang="en-US" sz="1600" dirty="0" err="1">
                <a:solidFill>
                  <a:schemeClr val="accent6">
                    <a:lumMod val="50000"/>
                  </a:schemeClr>
                </a:solidFill>
              </a:rPr>
              <a:t>quan</a:t>
            </a:r>
            <a:r>
              <a:rPr lang="en-US" sz="1600" dirty="0">
                <a:solidFill>
                  <a:schemeClr val="accent6">
                    <a:lumMod val="50000"/>
                  </a:schemeClr>
                </a:solidFill>
              </a:rPr>
              <a:t> </a:t>
            </a:r>
            <a:r>
              <a:rPr lang="en-US" sz="1600" dirty="0" err="1">
                <a:solidFill>
                  <a:schemeClr val="accent6">
                    <a:lumMod val="50000"/>
                  </a:schemeClr>
                </a:solidFill>
              </a:rPr>
              <a:t>nhà</a:t>
            </a:r>
            <a:r>
              <a:rPr lang="en-US" sz="1600" dirty="0">
                <a:solidFill>
                  <a:schemeClr val="accent6">
                    <a:lumMod val="50000"/>
                  </a:schemeClr>
                </a:solidFill>
              </a:rPr>
              <a:t> n</a:t>
            </a:r>
            <a:r>
              <a:rPr lang="vi-VN" sz="1600" dirty="0">
                <a:solidFill>
                  <a:schemeClr val="accent6">
                    <a:lumMod val="50000"/>
                  </a:schemeClr>
                </a:solidFill>
              </a:rPr>
              <a:t>ư</a:t>
            </a:r>
            <a:r>
              <a:rPr lang="en-US" sz="1600" dirty="0" err="1">
                <a:solidFill>
                  <a:schemeClr val="accent6">
                    <a:lumMod val="50000"/>
                  </a:schemeClr>
                </a:solidFill>
              </a:rPr>
              <a:t>ớc</a:t>
            </a:r>
            <a:endParaRPr lang="en-US" sz="1600" dirty="0">
              <a:solidFill>
                <a:schemeClr val="accent6">
                  <a:lumMod val="50000"/>
                </a:schemeClr>
              </a:solidFill>
            </a:endParaRPr>
          </a:p>
        </p:txBody>
      </p:sp>
      <p:pic>
        <p:nvPicPr>
          <p:cNvPr id="19" name="Picture 18">
            <a:extLst>
              <a:ext uri="{FF2B5EF4-FFF2-40B4-BE49-F238E27FC236}">
                <a16:creationId xmlns:a16="http://schemas.microsoft.com/office/drawing/2014/main" id="{0F7FC522-76DC-43E9-844E-54B4E3B4E2BB}"/>
              </a:ext>
            </a:extLst>
          </p:cNvPr>
          <p:cNvPicPr>
            <a:picLocks noChangeAspect="1"/>
          </p:cNvPicPr>
          <p:nvPr/>
        </p:nvPicPr>
        <p:blipFill>
          <a:blip r:embed="rId3"/>
          <a:stretch>
            <a:fillRect/>
          </a:stretch>
        </p:blipFill>
        <p:spPr>
          <a:xfrm>
            <a:off x="152400" y="54151"/>
            <a:ext cx="625818" cy="347676"/>
          </a:xfrm>
          <a:prstGeom prst="rect">
            <a:avLst/>
          </a:prstGeom>
        </p:spPr>
      </p:pic>
      <p:grpSp>
        <p:nvGrpSpPr>
          <p:cNvPr id="7" name="Group 6">
            <a:extLst>
              <a:ext uri="{FF2B5EF4-FFF2-40B4-BE49-F238E27FC236}">
                <a16:creationId xmlns:a16="http://schemas.microsoft.com/office/drawing/2014/main" id="{B3906CD7-8233-4200-8078-DBDE00B1D1CA}"/>
              </a:ext>
            </a:extLst>
          </p:cNvPr>
          <p:cNvGrpSpPr/>
          <p:nvPr/>
        </p:nvGrpSpPr>
        <p:grpSpPr>
          <a:xfrm>
            <a:off x="1239335" y="1962150"/>
            <a:ext cx="506362" cy="637380"/>
            <a:chOff x="1236895" y="1447566"/>
            <a:chExt cx="1744249" cy="2195564"/>
          </a:xfrm>
        </p:grpSpPr>
        <p:grpSp>
          <p:nvGrpSpPr>
            <p:cNvPr id="20" name="Google Shape;968;p55">
              <a:extLst>
                <a:ext uri="{FF2B5EF4-FFF2-40B4-BE49-F238E27FC236}">
                  <a16:creationId xmlns:a16="http://schemas.microsoft.com/office/drawing/2014/main" id="{AAA12BEE-C2C1-4471-BFAB-503B9E381242}"/>
                </a:ext>
              </a:extLst>
            </p:cNvPr>
            <p:cNvGrpSpPr/>
            <p:nvPr/>
          </p:nvGrpSpPr>
          <p:grpSpPr>
            <a:xfrm>
              <a:off x="1236895" y="1447566"/>
              <a:ext cx="1744249" cy="2195564"/>
              <a:chOff x="1727825" y="1416475"/>
              <a:chExt cx="1423800" cy="1792200"/>
            </a:xfrm>
          </p:grpSpPr>
          <p:sp>
            <p:nvSpPr>
              <p:cNvPr id="21" name="Google Shape;969;p55">
                <a:extLst>
                  <a:ext uri="{FF2B5EF4-FFF2-40B4-BE49-F238E27FC236}">
                    <a16:creationId xmlns:a16="http://schemas.microsoft.com/office/drawing/2014/main" id="{0E468248-381E-4006-8986-3801ABF14C54}"/>
                  </a:ext>
                </a:extLst>
              </p:cNvPr>
              <p:cNvSpPr/>
              <p:nvPr/>
            </p:nvSpPr>
            <p:spPr>
              <a:xfrm>
                <a:off x="1727825" y="1416475"/>
                <a:ext cx="1423800" cy="1423800"/>
              </a:xfrm>
              <a:prstGeom prst="frame">
                <a:avLst>
                  <a:gd name="adj1" fmla="val 12500"/>
                </a:avLst>
              </a:prstGeom>
              <a:solidFill>
                <a:schemeClr val="accent1">
                  <a:lumMod val="60000"/>
                  <a:lumOff val="40000"/>
                </a:schemeClr>
              </a:solidFill>
              <a:ln>
                <a:noFill/>
              </a:ln>
            </p:spPr>
            <p:txBody>
              <a:bodyPr spcFirstLastPara="1" wrap="square" lIns="91425" tIns="91425" rIns="91425" bIns="91425" anchor="ctr" anchorCtr="0">
                <a:noAutofit/>
              </a:bodyPr>
              <a:lstStyle/>
              <a:p>
                <a:endParaRPr/>
              </a:p>
            </p:txBody>
          </p:sp>
          <p:cxnSp>
            <p:nvCxnSpPr>
              <p:cNvPr id="22" name="Google Shape;970;p55">
                <a:extLst>
                  <a:ext uri="{FF2B5EF4-FFF2-40B4-BE49-F238E27FC236}">
                    <a16:creationId xmlns:a16="http://schemas.microsoft.com/office/drawing/2014/main" id="{CC9E2135-50EA-4488-B7F1-F1C06E125F1F}"/>
                  </a:ext>
                </a:extLst>
              </p:cNvPr>
              <p:cNvCxnSpPr>
                <a:stCxn id="21" idx="2"/>
              </p:cNvCxnSpPr>
              <p:nvPr/>
            </p:nvCxnSpPr>
            <p:spPr>
              <a:xfrm>
                <a:off x="2439725" y="2840275"/>
                <a:ext cx="0" cy="368400"/>
              </a:xfrm>
              <a:prstGeom prst="straightConnector1">
                <a:avLst/>
              </a:prstGeom>
              <a:noFill/>
              <a:ln w="19050" cap="flat" cmpd="sng">
                <a:solidFill>
                  <a:schemeClr val="accent1"/>
                </a:solidFill>
                <a:prstDash val="solid"/>
                <a:round/>
                <a:headEnd type="none" w="med" len="med"/>
                <a:tailEnd type="diamond" w="med" len="med"/>
              </a:ln>
            </p:spPr>
          </p:cxnSp>
        </p:grpSp>
        <p:pic>
          <p:nvPicPr>
            <p:cNvPr id="29" name="Picture 2" descr="Agriculture Icon - Free PNG &amp; SVG 639579 - Noun Project">
              <a:extLst>
                <a:ext uri="{FF2B5EF4-FFF2-40B4-BE49-F238E27FC236}">
                  <a16:creationId xmlns:a16="http://schemas.microsoft.com/office/drawing/2014/main" id="{BAAF5C64-6D16-4BE0-AAB7-039C1289BF96}"/>
                </a:ext>
              </a:extLst>
            </p:cNvPr>
            <p:cNvPicPr>
              <a:picLocks noChangeAspect="1" noChangeArrowheads="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823535" y="2015063"/>
              <a:ext cx="570968" cy="57096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a:extLst>
              <a:ext uri="{FF2B5EF4-FFF2-40B4-BE49-F238E27FC236}">
                <a16:creationId xmlns:a16="http://schemas.microsoft.com/office/drawing/2014/main" id="{9977E47E-6BD1-46EC-B41C-8E10E96A0EA2}"/>
              </a:ext>
            </a:extLst>
          </p:cNvPr>
          <p:cNvGrpSpPr/>
          <p:nvPr/>
        </p:nvGrpSpPr>
        <p:grpSpPr>
          <a:xfrm>
            <a:off x="7153432" y="1980290"/>
            <a:ext cx="489738" cy="619240"/>
            <a:chOff x="5223930" y="1448246"/>
            <a:chExt cx="1744249" cy="2205488"/>
          </a:xfrm>
        </p:grpSpPr>
        <p:grpSp>
          <p:nvGrpSpPr>
            <p:cNvPr id="26" name="Google Shape;974;p55">
              <a:extLst>
                <a:ext uri="{FF2B5EF4-FFF2-40B4-BE49-F238E27FC236}">
                  <a16:creationId xmlns:a16="http://schemas.microsoft.com/office/drawing/2014/main" id="{D07CCF78-E488-43D7-9B5E-CB5A06C55F58}"/>
                </a:ext>
              </a:extLst>
            </p:cNvPr>
            <p:cNvGrpSpPr/>
            <p:nvPr/>
          </p:nvGrpSpPr>
          <p:grpSpPr>
            <a:xfrm>
              <a:off x="5223930" y="1448246"/>
              <a:ext cx="1744249" cy="2205488"/>
              <a:chOff x="3860086" y="1416475"/>
              <a:chExt cx="1423800" cy="1800300"/>
            </a:xfrm>
          </p:grpSpPr>
          <p:sp>
            <p:nvSpPr>
              <p:cNvPr id="27" name="Google Shape;975;p55">
                <a:extLst>
                  <a:ext uri="{FF2B5EF4-FFF2-40B4-BE49-F238E27FC236}">
                    <a16:creationId xmlns:a16="http://schemas.microsoft.com/office/drawing/2014/main" id="{8612EBE8-DFFC-497F-B9A6-90E59763377D}"/>
                  </a:ext>
                </a:extLst>
              </p:cNvPr>
              <p:cNvSpPr/>
              <p:nvPr/>
            </p:nvSpPr>
            <p:spPr>
              <a:xfrm>
                <a:off x="3860086" y="1416475"/>
                <a:ext cx="1423800" cy="1423800"/>
              </a:xfrm>
              <a:prstGeom prst="frame">
                <a:avLst>
                  <a:gd name="adj1" fmla="val 27603"/>
                </a:avLst>
              </a:prstGeom>
              <a:solidFill>
                <a:schemeClr val="accent4">
                  <a:lumMod val="60000"/>
                  <a:lumOff val="40000"/>
                </a:schemeClr>
              </a:solidFill>
              <a:ln>
                <a:noFill/>
              </a:ln>
            </p:spPr>
            <p:txBody>
              <a:bodyPr spcFirstLastPara="1" wrap="square" lIns="91425" tIns="91425" rIns="91425" bIns="91425" anchor="ctr" anchorCtr="0">
                <a:noAutofit/>
              </a:bodyPr>
              <a:lstStyle/>
              <a:p>
                <a:endParaRPr/>
              </a:p>
            </p:txBody>
          </p:sp>
          <p:cxnSp>
            <p:nvCxnSpPr>
              <p:cNvPr id="28" name="Google Shape;976;p55">
                <a:extLst>
                  <a:ext uri="{FF2B5EF4-FFF2-40B4-BE49-F238E27FC236}">
                    <a16:creationId xmlns:a16="http://schemas.microsoft.com/office/drawing/2014/main" id="{8DE1632F-5BFD-49D3-B39B-1B3D65FDD63E}"/>
                  </a:ext>
                </a:extLst>
              </p:cNvPr>
              <p:cNvCxnSpPr/>
              <p:nvPr/>
            </p:nvCxnSpPr>
            <p:spPr>
              <a:xfrm>
                <a:off x="4572000" y="2840275"/>
                <a:ext cx="0" cy="376500"/>
              </a:xfrm>
              <a:prstGeom prst="straightConnector1">
                <a:avLst/>
              </a:prstGeom>
              <a:ln>
                <a:headEnd type="none" w="med" len="med"/>
                <a:tailEnd type="diamond" w="med" len="med"/>
              </a:ln>
            </p:spPr>
            <p:style>
              <a:lnRef idx="1">
                <a:schemeClr val="accent4"/>
              </a:lnRef>
              <a:fillRef idx="0">
                <a:schemeClr val="accent4"/>
              </a:fillRef>
              <a:effectRef idx="0">
                <a:schemeClr val="accent4"/>
              </a:effectRef>
              <a:fontRef idx="minor">
                <a:schemeClr val="tx1"/>
              </a:fontRef>
            </p:style>
          </p:cxnSp>
        </p:grpSp>
        <p:pic>
          <p:nvPicPr>
            <p:cNvPr id="30" name="Picture 29">
              <a:extLst>
                <a:ext uri="{FF2B5EF4-FFF2-40B4-BE49-F238E27FC236}">
                  <a16:creationId xmlns:a16="http://schemas.microsoft.com/office/drawing/2014/main" id="{367D8A80-E070-4E61-9359-690ABCF35BC6}"/>
                </a:ext>
              </a:extLst>
            </p:cNvPr>
            <p:cNvPicPr>
              <a:picLocks noChangeAspect="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5809749" y="2017407"/>
              <a:ext cx="572299" cy="572299"/>
            </a:xfrm>
            <a:prstGeom prst="rect">
              <a:avLst/>
            </a:prstGeom>
          </p:spPr>
        </p:pic>
      </p:grpSp>
      <p:grpSp>
        <p:nvGrpSpPr>
          <p:cNvPr id="9" name="Group 8">
            <a:extLst>
              <a:ext uri="{FF2B5EF4-FFF2-40B4-BE49-F238E27FC236}">
                <a16:creationId xmlns:a16="http://schemas.microsoft.com/office/drawing/2014/main" id="{D35A0468-1F7C-4DDD-8263-6E5A362A393D}"/>
              </a:ext>
            </a:extLst>
          </p:cNvPr>
          <p:cNvGrpSpPr/>
          <p:nvPr/>
        </p:nvGrpSpPr>
        <p:grpSpPr>
          <a:xfrm>
            <a:off x="4265467" y="1962150"/>
            <a:ext cx="525641" cy="637380"/>
            <a:chOff x="9145562" y="1448246"/>
            <a:chExt cx="1744060" cy="2195325"/>
          </a:xfrm>
        </p:grpSpPr>
        <p:grpSp>
          <p:nvGrpSpPr>
            <p:cNvPr id="23" name="Google Shape;971;p55">
              <a:extLst>
                <a:ext uri="{FF2B5EF4-FFF2-40B4-BE49-F238E27FC236}">
                  <a16:creationId xmlns:a16="http://schemas.microsoft.com/office/drawing/2014/main" id="{704B4CAD-D584-44CA-82E4-FEFE65A3DFB9}"/>
                </a:ext>
              </a:extLst>
            </p:cNvPr>
            <p:cNvGrpSpPr/>
            <p:nvPr/>
          </p:nvGrpSpPr>
          <p:grpSpPr>
            <a:xfrm>
              <a:off x="9145562" y="1448246"/>
              <a:ext cx="1744060" cy="2195325"/>
              <a:chOff x="5992347" y="1416475"/>
              <a:chExt cx="1423800" cy="1792200"/>
            </a:xfrm>
          </p:grpSpPr>
          <p:sp>
            <p:nvSpPr>
              <p:cNvPr id="24" name="Google Shape;972;p55">
                <a:extLst>
                  <a:ext uri="{FF2B5EF4-FFF2-40B4-BE49-F238E27FC236}">
                    <a16:creationId xmlns:a16="http://schemas.microsoft.com/office/drawing/2014/main" id="{376C0558-D23E-49EB-9281-E61166160661}"/>
                  </a:ext>
                </a:extLst>
              </p:cNvPr>
              <p:cNvSpPr/>
              <p:nvPr/>
            </p:nvSpPr>
            <p:spPr>
              <a:xfrm>
                <a:off x="5992347" y="1416475"/>
                <a:ext cx="1423800" cy="1423800"/>
              </a:xfrm>
              <a:prstGeom prst="frame">
                <a:avLst>
                  <a:gd name="adj1" fmla="val 6772"/>
                </a:avLst>
              </a:prstGeom>
              <a:solidFill>
                <a:schemeClr val="accent5">
                  <a:lumMod val="60000"/>
                  <a:lumOff val="40000"/>
                </a:schemeClr>
              </a:solidFill>
              <a:ln>
                <a:noFill/>
              </a:ln>
            </p:spPr>
            <p:txBody>
              <a:bodyPr spcFirstLastPara="1" wrap="square" lIns="91425" tIns="91425" rIns="91425" bIns="91425" anchor="ctr" anchorCtr="0">
                <a:noAutofit/>
              </a:bodyPr>
              <a:lstStyle/>
              <a:p>
                <a:endParaRPr/>
              </a:p>
            </p:txBody>
          </p:sp>
          <p:cxnSp>
            <p:nvCxnSpPr>
              <p:cNvPr id="25" name="Google Shape;973;p55">
                <a:extLst>
                  <a:ext uri="{FF2B5EF4-FFF2-40B4-BE49-F238E27FC236}">
                    <a16:creationId xmlns:a16="http://schemas.microsoft.com/office/drawing/2014/main" id="{39163111-F40C-4B74-8CE8-B3BE32CCC4E5}"/>
                  </a:ext>
                </a:extLst>
              </p:cNvPr>
              <p:cNvCxnSpPr/>
              <p:nvPr/>
            </p:nvCxnSpPr>
            <p:spPr>
              <a:xfrm>
                <a:off x="6704250" y="2840275"/>
                <a:ext cx="0" cy="368400"/>
              </a:xfrm>
              <a:prstGeom prst="straightConnector1">
                <a:avLst/>
              </a:prstGeom>
              <a:noFill/>
              <a:ln w="19050" cap="flat" cmpd="sng">
                <a:solidFill>
                  <a:schemeClr val="dk2"/>
                </a:solidFill>
                <a:prstDash val="solid"/>
                <a:round/>
                <a:headEnd type="none" w="med" len="med"/>
                <a:tailEnd type="diamond" w="med" len="med"/>
              </a:ln>
            </p:spPr>
          </p:cxnSp>
        </p:grpSp>
        <p:pic>
          <p:nvPicPr>
            <p:cNvPr id="31" name="Picture 6" descr="world Icon - Free Icons">
              <a:extLst>
                <a:ext uri="{FF2B5EF4-FFF2-40B4-BE49-F238E27FC236}">
                  <a16:creationId xmlns:a16="http://schemas.microsoft.com/office/drawing/2014/main" id="{1224EDBD-B2F2-4888-BFC6-1EC2E2E3D44F}"/>
                </a:ext>
              </a:extLst>
            </p:cNvPr>
            <p:cNvPicPr>
              <a:picLocks noChangeAspect="1" noChangeArrowheads="1"/>
            </p:cNvPicPr>
            <p:nvPr/>
          </p:nvPicPr>
          <p:blipFill>
            <a:blip r:embed="rId6" cstate="print">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9712785" y="2055598"/>
              <a:ext cx="609600" cy="609600"/>
            </a:xfrm>
            <a:prstGeom prst="rect">
              <a:avLst/>
            </a:prstGeom>
            <a:noFill/>
            <a:extLst>
              <a:ext uri="{909E8E84-426E-40DD-AFC4-6F175D3DCCD1}">
                <a14:hiddenFill xmlns:a14="http://schemas.microsoft.com/office/drawing/2010/main">
                  <a:solidFill>
                    <a:srgbClr val="FFFFFF"/>
                  </a:solidFill>
                </a14:hiddenFill>
              </a:ext>
            </a:extLst>
          </p:spPr>
        </p:pic>
      </p:grpSp>
      <p:sp>
        <p:nvSpPr>
          <p:cNvPr id="34" name="Google Shape;698;p51">
            <a:extLst>
              <a:ext uri="{FF2B5EF4-FFF2-40B4-BE49-F238E27FC236}">
                <a16:creationId xmlns:a16="http://schemas.microsoft.com/office/drawing/2014/main" id="{42C0FB27-406B-4D92-8DE3-889450E36E89}"/>
              </a:ext>
            </a:extLst>
          </p:cNvPr>
          <p:cNvSpPr txBox="1">
            <a:spLocks/>
          </p:cNvSpPr>
          <p:nvPr/>
        </p:nvSpPr>
        <p:spPr>
          <a:xfrm>
            <a:off x="461908" y="3267197"/>
            <a:ext cx="2075733" cy="7506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vi-VN" sz="1200" dirty="0">
                <a:solidFill>
                  <a:schemeClr val="tx1"/>
                </a:solidFill>
                <a:latin typeface="Playfair Display" panose="020B0604020202020204" charset="0"/>
                <a:cs typeface="Arial" panose="020B0604020202020204" pitchFamily="34" charset="0"/>
                <a:sym typeface="Catamaran"/>
              </a:rPr>
              <a:t>Mở rộng sang các lĩnh vực quan trọng khác: thương mại số và TMĐT; kinh tế xanh, phát triển bền vững; liên kết và đa dạng hóa chuỗi cung ứng; đổi mới sáng tạo…</a:t>
            </a:r>
          </a:p>
        </p:txBody>
      </p:sp>
      <p:sp>
        <p:nvSpPr>
          <p:cNvPr id="35" name="Google Shape;699;p51">
            <a:extLst>
              <a:ext uri="{FF2B5EF4-FFF2-40B4-BE49-F238E27FC236}">
                <a16:creationId xmlns:a16="http://schemas.microsoft.com/office/drawing/2014/main" id="{10436A65-3277-4770-BF26-8B2764EF973E}"/>
              </a:ext>
            </a:extLst>
          </p:cNvPr>
          <p:cNvSpPr txBox="1">
            <a:spLocks/>
          </p:cNvSpPr>
          <p:nvPr/>
        </p:nvSpPr>
        <p:spPr>
          <a:xfrm>
            <a:off x="557181" y="2853491"/>
            <a:ext cx="1870669" cy="470700"/>
          </a:xfrm>
          <a:prstGeom prst="rect">
            <a:avLst/>
          </a:prstGeom>
          <a:noFill/>
          <a:ln>
            <a:noFill/>
          </a:ln>
        </p:spPr>
        <p:txBody>
          <a:bodyPr spcFirstLastPara="1" wrap="square" lIns="91425" tIns="91425" rIns="91425" bIns="91425" anchor="b" anchorCtr="0">
            <a:noAutofit/>
          </a:bodyPr>
          <a:lstStyle/>
          <a:p>
            <a:pPr algn="ctr">
              <a:buClrTx/>
              <a:buFontTx/>
            </a:pPr>
            <a:r>
              <a:rPr lang="en-US" sz="1300" b="1" dirty="0" err="1">
                <a:solidFill>
                  <a:schemeClr val="accent6">
                    <a:lumMod val="50000"/>
                  </a:schemeClr>
                </a:solidFill>
                <a:latin typeface="Playfair Display"/>
                <a:ea typeface="Playfair Display"/>
                <a:cs typeface="Playfair Display"/>
                <a:sym typeface="Playfair Display"/>
              </a:rPr>
              <a:t>Đàm</a:t>
            </a:r>
            <a:r>
              <a:rPr lang="en-US" sz="1300" b="1" dirty="0">
                <a:solidFill>
                  <a:schemeClr val="accent6">
                    <a:lumMod val="50000"/>
                  </a:schemeClr>
                </a:solidFill>
                <a:latin typeface="Playfair Display"/>
                <a:ea typeface="Playfair Display"/>
                <a:cs typeface="Playfair Display"/>
                <a:sym typeface="Playfair Display"/>
              </a:rPr>
              <a:t> </a:t>
            </a:r>
            <a:r>
              <a:rPr lang="en-US" sz="1300" b="1" dirty="0" err="1">
                <a:solidFill>
                  <a:schemeClr val="accent6">
                    <a:lumMod val="50000"/>
                  </a:schemeClr>
                </a:solidFill>
                <a:latin typeface="Playfair Display"/>
                <a:ea typeface="Playfair Display"/>
                <a:cs typeface="Playfair Display"/>
                <a:sym typeface="Playfair Display"/>
              </a:rPr>
              <a:t>phán</a:t>
            </a:r>
            <a:r>
              <a:rPr lang="en-US" sz="1300" b="1" dirty="0">
                <a:solidFill>
                  <a:schemeClr val="accent6">
                    <a:lumMod val="50000"/>
                  </a:schemeClr>
                </a:solidFill>
                <a:latin typeface="Playfair Display"/>
                <a:ea typeface="Playfair Display"/>
                <a:cs typeface="Playfair Display"/>
                <a:sym typeface="Playfair Display"/>
              </a:rPr>
              <a:t> </a:t>
            </a:r>
            <a:r>
              <a:rPr lang="en-US" sz="1300" b="1" dirty="0" err="1">
                <a:solidFill>
                  <a:schemeClr val="accent6">
                    <a:lumMod val="50000"/>
                  </a:schemeClr>
                </a:solidFill>
                <a:latin typeface="Playfair Display"/>
                <a:ea typeface="Playfair Display"/>
                <a:cs typeface="Playfair Display"/>
                <a:sym typeface="Playfair Display"/>
              </a:rPr>
              <a:t>nâng</a:t>
            </a:r>
            <a:r>
              <a:rPr lang="en-US" sz="1300" b="1" dirty="0">
                <a:solidFill>
                  <a:schemeClr val="accent6">
                    <a:lumMod val="50000"/>
                  </a:schemeClr>
                </a:solidFill>
                <a:latin typeface="Playfair Display"/>
                <a:ea typeface="Playfair Display"/>
                <a:cs typeface="Playfair Display"/>
                <a:sym typeface="Playfair Display"/>
              </a:rPr>
              <a:t> </a:t>
            </a:r>
            <a:r>
              <a:rPr lang="en-US" sz="1300" b="1" dirty="0" err="1">
                <a:solidFill>
                  <a:schemeClr val="accent6">
                    <a:lumMod val="50000"/>
                  </a:schemeClr>
                </a:solidFill>
                <a:latin typeface="Playfair Display"/>
                <a:ea typeface="Playfair Display"/>
                <a:cs typeface="Playfair Display"/>
                <a:sym typeface="Playfair Display"/>
              </a:rPr>
              <a:t>cấp</a:t>
            </a:r>
            <a:r>
              <a:rPr lang="en-US" sz="1300" b="1" dirty="0">
                <a:solidFill>
                  <a:schemeClr val="accent6">
                    <a:lumMod val="50000"/>
                  </a:schemeClr>
                </a:solidFill>
                <a:latin typeface="Playfair Display"/>
                <a:ea typeface="Playfair Display"/>
                <a:cs typeface="Playfair Display"/>
                <a:sym typeface="Playfair Display"/>
              </a:rPr>
              <a:t> AK/VKFTA</a:t>
            </a:r>
          </a:p>
        </p:txBody>
      </p:sp>
      <p:sp>
        <p:nvSpPr>
          <p:cNvPr id="36" name="Google Shape;699;p51">
            <a:extLst>
              <a:ext uri="{FF2B5EF4-FFF2-40B4-BE49-F238E27FC236}">
                <a16:creationId xmlns:a16="http://schemas.microsoft.com/office/drawing/2014/main" id="{B7360405-CF05-494B-9CF9-9AA34E479991}"/>
              </a:ext>
            </a:extLst>
          </p:cNvPr>
          <p:cNvSpPr txBox="1">
            <a:spLocks/>
          </p:cNvSpPr>
          <p:nvPr/>
        </p:nvSpPr>
        <p:spPr>
          <a:xfrm>
            <a:off x="3515791" y="2981056"/>
            <a:ext cx="2024988" cy="370143"/>
          </a:xfrm>
          <a:prstGeom prst="rect">
            <a:avLst/>
          </a:prstGeom>
          <a:noFill/>
          <a:ln>
            <a:noFill/>
          </a:ln>
        </p:spPr>
        <p:txBody>
          <a:bodyPr spcFirstLastPara="1" wrap="square" lIns="91425" tIns="91425" rIns="91425" bIns="91425" anchor="b" anchorCtr="0">
            <a:noAutofit/>
          </a:bodyPr>
          <a:lstStyle/>
          <a:p>
            <a:pPr algn="ctr">
              <a:buClrTx/>
              <a:buFontTx/>
            </a:pPr>
            <a:r>
              <a:rPr lang="en-US" sz="1300" b="1" dirty="0" err="1">
                <a:solidFill>
                  <a:schemeClr val="accent6">
                    <a:lumMod val="50000"/>
                  </a:schemeClr>
                </a:solidFill>
                <a:latin typeface="Playfair Display"/>
                <a:ea typeface="Playfair Display"/>
                <a:cs typeface="Playfair Display"/>
                <a:sym typeface="Playfair Display"/>
              </a:rPr>
              <a:t>Tăng</a:t>
            </a:r>
            <a:r>
              <a:rPr lang="en-US" sz="1300" b="1" dirty="0">
                <a:solidFill>
                  <a:schemeClr val="accent6">
                    <a:lumMod val="50000"/>
                  </a:schemeClr>
                </a:solidFill>
                <a:latin typeface="Playfair Display"/>
                <a:ea typeface="Playfair Display"/>
                <a:cs typeface="Playfair Display"/>
                <a:sym typeface="Playfair Display"/>
              </a:rPr>
              <a:t> c</a:t>
            </a:r>
            <a:r>
              <a:rPr lang="vi-VN" sz="1300" b="1" dirty="0">
                <a:solidFill>
                  <a:schemeClr val="accent6">
                    <a:lumMod val="50000"/>
                  </a:schemeClr>
                </a:solidFill>
                <a:latin typeface="Playfair Display"/>
                <a:ea typeface="Playfair Display"/>
                <a:cs typeface="Playfair Display"/>
                <a:sym typeface="Playfair Display"/>
              </a:rPr>
              <a:t>ư</a:t>
            </a:r>
            <a:r>
              <a:rPr lang="en-US" sz="1300" b="1" dirty="0" err="1">
                <a:solidFill>
                  <a:schemeClr val="accent6">
                    <a:lumMod val="50000"/>
                  </a:schemeClr>
                </a:solidFill>
                <a:latin typeface="Playfair Display"/>
                <a:ea typeface="Playfair Display"/>
                <a:cs typeface="Playfair Display"/>
                <a:sym typeface="Playfair Display"/>
              </a:rPr>
              <a:t>ờng</a:t>
            </a:r>
            <a:r>
              <a:rPr lang="en-US" sz="1300" b="1" dirty="0">
                <a:solidFill>
                  <a:schemeClr val="accent6">
                    <a:lumMod val="50000"/>
                  </a:schemeClr>
                </a:solidFill>
                <a:latin typeface="Playfair Display"/>
                <a:ea typeface="Playfair Display"/>
                <a:cs typeface="Playfair Display"/>
                <a:sym typeface="Playfair Display"/>
              </a:rPr>
              <a:t> </a:t>
            </a:r>
            <a:r>
              <a:rPr lang="en-US" sz="1300" b="1" dirty="0" err="1">
                <a:solidFill>
                  <a:schemeClr val="accent6">
                    <a:lumMod val="50000"/>
                  </a:schemeClr>
                </a:solidFill>
                <a:latin typeface="Playfair Display"/>
                <a:ea typeface="Playfair Display"/>
                <a:cs typeface="Playfair Display"/>
                <a:sym typeface="Playfair Display"/>
              </a:rPr>
              <a:t>hỗ</a:t>
            </a:r>
            <a:r>
              <a:rPr lang="en-US" sz="1300" b="1" dirty="0">
                <a:solidFill>
                  <a:schemeClr val="accent6">
                    <a:lumMod val="50000"/>
                  </a:schemeClr>
                </a:solidFill>
                <a:latin typeface="Playfair Display"/>
                <a:ea typeface="Playfair Display"/>
                <a:cs typeface="Playfair Display"/>
                <a:sym typeface="Playfair Display"/>
              </a:rPr>
              <a:t> </a:t>
            </a:r>
            <a:r>
              <a:rPr lang="en-US" sz="1300" b="1" dirty="0" err="1">
                <a:solidFill>
                  <a:schemeClr val="accent6">
                    <a:lumMod val="50000"/>
                  </a:schemeClr>
                </a:solidFill>
                <a:latin typeface="Playfair Display"/>
                <a:ea typeface="Playfair Display"/>
                <a:cs typeface="Playfair Display"/>
                <a:sym typeface="Playfair Display"/>
              </a:rPr>
              <a:t>trợ</a:t>
            </a:r>
            <a:r>
              <a:rPr lang="en-US" sz="1300" b="1" dirty="0">
                <a:solidFill>
                  <a:schemeClr val="accent6">
                    <a:lumMod val="50000"/>
                  </a:schemeClr>
                </a:solidFill>
                <a:latin typeface="Playfair Display"/>
                <a:ea typeface="Playfair Display"/>
                <a:cs typeface="Playfair Display"/>
                <a:sym typeface="Playfair Display"/>
              </a:rPr>
              <a:t> DN </a:t>
            </a:r>
            <a:r>
              <a:rPr lang="en-US" sz="1300" b="1" dirty="0" err="1">
                <a:solidFill>
                  <a:schemeClr val="accent6">
                    <a:lumMod val="50000"/>
                  </a:schemeClr>
                </a:solidFill>
                <a:latin typeface="Playfair Display"/>
                <a:ea typeface="Playfair Display"/>
                <a:cs typeface="Playfair Display"/>
                <a:sym typeface="Playfair Display"/>
              </a:rPr>
              <a:t>tận</a:t>
            </a:r>
            <a:r>
              <a:rPr lang="en-US" sz="1300" b="1" dirty="0">
                <a:solidFill>
                  <a:schemeClr val="accent6">
                    <a:lumMod val="50000"/>
                  </a:schemeClr>
                </a:solidFill>
                <a:latin typeface="Playfair Display"/>
                <a:ea typeface="Playfair Display"/>
                <a:cs typeface="Playfair Display"/>
                <a:sym typeface="Playfair Display"/>
              </a:rPr>
              <a:t> </a:t>
            </a:r>
            <a:r>
              <a:rPr lang="en-US" sz="1300" b="1" dirty="0" err="1">
                <a:solidFill>
                  <a:schemeClr val="accent6">
                    <a:lumMod val="50000"/>
                  </a:schemeClr>
                </a:solidFill>
                <a:latin typeface="Playfair Display"/>
                <a:ea typeface="Playfair Display"/>
                <a:cs typeface="Playfair Display"/>
                <a:sym typeface="Playfair Display"/>
              </a:rPr>
              <a:t>dụng</a:t>
            </a:r>
            <a:r>
              <a:rPr lang="en-US" sz="1300" b="1" dirty="0">
                <a:solidFill>
                  <a:schemeClr val="accent6">
                    <a:lumMod val="50000"/>
                  </a:schemeClr>
                </a:solidFill>
                <a:latin typeface="Playfair Display"/>
                <a:ea typeface="Playfair Display"/>
                <a:cs typeface="Playfair Display"/>
                <a:sym typeface="Playfair Display"/>
              </a:rPr>
              <a:t> </a:t>
            </a:r>
          </a:p>
        </p:txBody>
      </p:sp>
      <p:sp>
        <p:nvSpPr>
          <p:cNvPr id="37" name="Google Shape;698;p51">
            <a:extLst>
              <a:ext uri="{FF2B5EF4-FFF2-40B4-BE49-F238E27FC236}">
                <a16:creationId xmlns:a16="http://schemas.microsoft.com/office/drawing/2014/main" id="{02A916E2-8E0F-44B2-A2DB-3511FD5C7106}"/>
              </a:ext>
            </a:extLst>
          </p:cNvPr>
          <p:cNvSpPr txBox="1">
            <a:spLocks/>
          </p:cNvSpPr>
          <p:nvPr/>
        </p:nvSpPr>
        <p:spPr>
          <a:xfrm>
            <a:off x="3355788" y="3331070"/>
            <a:ext cx="2209800" cy="49624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1pPr>
            <a:lvl2pPr marL="914400" marR="0" lvl="1" indent="-317500" algn="ctr"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2pPr>
            <a:lvl3pPr marL="1371600" marR="0" lvl="2" indent="-317500" algn="ctr"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3pPr>
            <a:lvl4pPr marL="1828800" marR="0" lvl="3" indent="-317500" algn="ctr"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4pPr>
            <a:lvl5pPr marL="2286000" marR="0" lvl="4" indent="-317500" algn="ctr"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5pPr>
            <a:lvl6pPr marL="2743200" marR="0" lvl="5" indent="-317500" algn="ctr"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6pPr>
            <a:lvl7pPr marL="3200400" marR="0" lvl="6" indent="-317500" algn="ctr"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7pPr>
            <a:lvl8pPr marL="3657600" marR="0" lvl="7" indent="-317500" algn="ctr"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8pPr>
            <a:lvl9pPr marL="4114800" marR="0" lvl="8" indent="-317500" algn="ctr"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9pPr>
          </a:lstStyle>
          <a:p>
            <a:pPr marL="171450" indent="-171450" algn="just">
              <a:buFont typeface="Arial" panose="020B0604020202020204" pitchFamily="34" charset="0"/>
              <a:buChar char="•"/>
            </a:pPr>
            <a:r>
              <a:rPr lang="en-US" sz="1100" dirty="0" err="1">
                <a:solidFill>
                  <a:schemeClr val="tx1"/>
                </a:solidFill>
                <a:latin typeface="Playfair Display" panose="020B0604020202020204" charset="0"/>
                <a:cs typeface="Arial" panose="020B0604020202020204" pitchFamily="34" charset="0"/>
                <a:sym typeface="Catamaran"/>
              </a:rPr>
              <a:t>Tổ</a:t>
            </a:r>
            <a:r>
              <a:rPr lang="en-US" sz="1100" dirty="0">
                <a:solidFill>
                  <a:schemeClr val="tx1"/>
                </a:solidFill>
                <a:latin typeface="Playfair Display" panose="020B0604020202020204" charset="0"/>
                <a:cs typeface="Arial" panose="020B0604020202020204" pitchFamily="34" charset="0"/>
                <a:sym typeface="Catamaran"/>
              </a:rPr>
              <a:t> </a:t>
            </a:r>
            <a:r>
              <a:rPr lang="en-US" sz="1100" dirty="0" err="1">
                <a:solidFill>
                  <a:schemeClr val="tx1"/>
                </a:solidFill>
                <a:latin typeface="Playfair Display" panose="020B0604020202020204" charset="0"/>
                <a:cs typeface="Arial" panose="020B0604020202020204" pitchFamily="34" charset="0"/>
                <a:sym typeface="Catamaran"/>
              </a:rPr>
              <a:t>chức</a:t>
            </a:r>
            <a:r>
              <a:rPr lang="en-US" sz="1100" dirty="0">
                <a:solidFill>
                  <a:schemeClr val="tx1"/>
                </a:solidFill>
                <a:latin typeface="Playfair Display" panose="020B0604020202020204" charset="0"/>
                <a:cs typeface="Arial" panose="020B0604020202020204" pitchFamily="34" charset="0"/>
                <a:sym typeface="Catamaran"/>
              </a:rPr>
              <a:t> </a:t>
            </a:r>
            <a:r>
              <a:rPr lang="en-US" sz="1100" dirty="0" err="1">
                <a:solidFill>
                  <a:schemeClr val="tx1"/>
                </a:solidFill>
                <a:latin typeface="Playfair Display" panose="020B0604020202020204" charset="0"/>
                <a:cs typeface="Arial" panose="020B0604020202020204" pitchFamily="34" charset="0"/>
                <a:sym typeface="Catamaran"/>
              </a:rPr>
              <a:t>các</a:t>
            </a:r>
            <a:r>
              <a:rPr lang="en-US" sz="1100" dirty="0">
                <a:solidFill>
                  <a:schemeClr val="tx1"/>
                </a:solidFill>
                <a:latin typeface="Playfair Display" panose="020B0604020202020204" charset="0"/>
                <a:cs typeface="Arial" panose="020B0604020202020204" pitchFamily="34" charset="0"/>
                <a:sym typeface="Catamaran"/>
              </a:rPr>
              <a:t> </a:t>
            </a:r>
            <a:r>
              <a:rPr lang="en-US" sz="1100" dirty="0" err="1">
                <a:solidFill>
                  <a:schemeClr val="tx1"/>
                </a:solidFill>
                <a:latin typeface="Playfair Display" panose="020B0604020202020204" charset="0"/>
                <a:cs typeface="Arial" panose="020B0604020202020204" pitchFamily="34" charset="0"/>
                <a:sym typeface="Catamaran"/>
              </a:rPr>
              <a:t>khóa</a:t>
            </a:r>
            <a:r>
              <a:rPr lang="en-US" sz="1100" dirty="0">
                <a:solidFill>
                  <a:schemeClr val="tx1"/>
                </a:solidFill>
                <a:latin typeface="Playfair Display" panose="020B0604020202020204" charset="0"/>
                <a:cs typeface="Arial" panose="020B0604020202020204" pitchFamily="34" charset="0"/>
                <a:sym typeface="Catamaran"/>
              </a:rPr>
              <a:t> </a:t>
            </a:r>
            <a:r>
              <a:rPr lang="en-US" sz="1100" dirty="0" err="1">
                <a:solidFill>
                  <a:schemeClr val="tx1"/>
                </a:solidFill>
                <a:latin typeface="Playfair Display" panose="020B0604020202020204" charset="0"/>
                <a:cs typeface="Arial" panose="020B0604020202020204" pitchFamily="34" charset="0"/>
                <a:sym typeface="Catamaran"/>
              </a:rPr>
              <a:t>đào</a:t>
            </a:r>
            <a:r>
              <a:rPr lang="en-US" sz="1100" dirty="0">
                <a:solidFill>
                  <a:schemeClr val="tx1"/>
                </a:solidFill>
                <a:latin typeface="Playfair Display" panose="020B0604020202020204" charset="0"/>
                <a:cs typeface="Arial" panose="020B0604020202020204" pitchFamily="34" charset="0"/>
                <a:sym typeface="Catamaran"/>
              </a:rPr>
              <a:t> </a:t>
            </a:r>
            <a:r>
              <a:rPr lang="en-US" sz="1100" dirty="0" err="1">
                <a:solidFill>
                  <a:schemeClr val="tx1"/>
                </a:solidFill>
                <a:latin typeface="Playfair Display" panose="020B0604020202020204" charset="0"/>
                <a:cs typeface="Arial" panose="020B0604020202020204" pitchFamily="34" charset="0"/>
                <a:sym typeface="Catamaran"/>
              </a:rPr>
              <a:t>tạo</a:t>
            </a:r>
            <a:r>
              <a:rPr lang="en-US" sz="1100" dirty="0">
                <a:solidFill>
                  <a:schemeClr val="tx1"/>
                </a:solidFill>
                <a:latin typeface="Playfair Display" panose="020B0604020202020204" charset="0"/>
                <a:cs typeface="Arial" panose="020B0604020202020204" pitchFamily="34" charset="0"/>
                <a:sym typeface="Catamaran"/>
              </a:rPr>
              <a:t> </a:t>
            </a:r>
            <a:r>
              <a:rPr lang="en-US" sz="1100" dirty="0" err="1">
                <a:solidFill>
                  <a:schemeClr val="tx1"/>
                </a:solidFill>
                <a:latin typeface="Playfair Display" panose="020B0604020202020204" charset="0"/>
                <a:cs typeface="Arial" panose="020B0604020202020204" pitchFamily="34" charset="0"/>
                <a:sym typeface="Catamaran"/>
              </a:rPr>
              <a:t>chuyên</a:t>
            </a:r>
            <a:r>
              <a:rPr lang="en-US" sz="1100" dirty="0">
                <a:solidFill>
                  <a:schemeClr val="tx1"/>
                </a:solidFill>
                <a:latin typeface="Playfair Display" panose="020B0604020202020204" charset="0"/>
                <a:cs typeface="Arial" panose="020B0604020202020204" pitchFamily="34" charset="0"/>
                <a:sym typeface="Catamaran"/>
              </a:rPr>
              <a:t> </a:t>
            </a:r>
            <a:r>
              <a:rPr lang="en-US" sz="1100" dirty="0" err="1">
                <a:solidFill>
                  <a:schemeClr val="tx1"/>
                </a:solidFill>
                <a:latin typeface="Playfair Display" panose="020B0604020202020204" charset="0"/>
                <a:cs typeface="Arial" panose="020B0604020202020204" pitchFamily="34" charset="0"/>
                <a:sym typeface="Catamaran"/>
              </a:rPr>
              <a:t>sâu</a:t>
            </a:r>
            <a:r>
              <a:rPr lang="en-US" sz="1100" dirty="0">
                <a:solidFill>
                  <a:schemeClr val="tx1"/>
                </a:solidFill>
                <a:latin typeface="Playfair Display" panose="020B0604020202020204" charset="0"/>
                <a:cs typeface="Arial" panose="020B0604020202020204" pitchFamily="34" charset="0"/>
                <a:sym typeface="Catamaran"/>
              </a:rPr>
              <a:t> </a:t>
            </a:r>
            <a:r>
              <a:rPr lang="en-US" sz="1100" dirty="0" err="1">
                <a:solidFill>
                  <a:schemeClr val="tx1"/>
                </a:solidFill>
                <a:latin typeface="Playfair Display" panose="020B0604020202020204" charset="0"/>
                <a:cs typeface="Arial" panose="020B0604020202020204" pitchFamily="34" charset="0"/>
                <a:sym typeface="Catamaran"/>
              </a:rPr>
              <a:t>về</a:t>
            </a:r>
            <a:r>
              <a:rPr lang="en-US" sz="1100" dirty="0">
                <a:solidFill>
                  <a:schemeClr val="tx1"/>
                </a:solidFill>
                <a:latin typeface="Playfair Display" panose="020B0604020202020204" charset="0"/>
                <a:cs typeface="Arial" panose="020B0604020202020204" pitchFamily="34" charset="0"/>
                <a:sym typeface="Catamaran"/>
              </a:rPr>
              <a:t> FTA</a:t>
            </a:r>
          </a:p>
        </p:txBody>
      </p:sp>
      <p:sp>
        <p:nvSpPr>
          <p:cNvPr id="38" name="Google Shape;699;p51">
            <a:extLst>
              <a:ext uri="{FF2B5EF4-FFF2-40B4-BE49-F238E27FC236}">
                <a16:creationId xmlns:a16="http://schemas.microsoft.com/office/drawing/2014/main" id="{7F37717B-4D2B-40C0-90E9-515C904A5369}"/>
              </a:ext>
            </a:extLst>
          </p:cNvPr>
          <p:cNvSpPr txBox="1">
            <a:spLocks/>
          </p:cNvSpPr>
          <p:nvPr/>
        </p:nvSpPr>
        <p:spPr>
          <a:xfrm>
            <a:off x="6369559" y="2981056"/>
            <a:ext cx="2057396" cy="370143"/>
          </a:xfrm>
          <a:prstGeom prst="rect">
            <a:avLst/>
          </a:prstGeom>
          <a:noFill/>
          <a:ln>
            <a:noFill/>
          </a:ln>
        </p:spPr>
        <p:txBody>
          <a:bodyPr spcFirstLastPara="1" wrap="square" lIns="91425" tIns="91425" rIns="91425" bIns="91425" anchor="b" anchorCtr="0">
            <a:noAutofit/>
          </a:bodyPr>
          <a:lstStyle/>
          <a:p>
            <a:pPr algn="ctr">
              <a:buClrTx/>
              <a:buFontTx/>
            </a:pPr>
            <a:r>
              <a:rPr lang="en-US" sz="1300" b="1" dirty="0" err="1">
                <a:solidFill>
                  <a:schemeClr val="accent6">
                    <a:lumMod val="50000"/>
                  </a:schemeClr>
                </a:solidFill>
                <a:latin typeface="Playfair Display"/>
                <a:ea typeface="Playfair Display"/>
                <a:cs typeface="Playfair Display"/>
                <a:sym typeface="Playfair Display"/>
              </a:rPr>
              <a:t>Thúc</a:t>
            </a:r>
            <a:r>
              <a:rPr lang="en-US" sz="1300" b="1" dirty="0">
                <a:solidFill>
                  <a:schemeClr val="accent6">
                    <a:lumMod val="50000"/>
                  </a:schemeClr>
                </a:solidFill>
                <a:latin typeface="Playfair Display"/>
                <a:ea typeface="Playfair Display"/>
                <a:cs typeface="Playfair Display"/>
                <a:sym typeface="Playfair Display"/>
              </a:rPr>
              <a:t> </a:t>
            </a:r>
            <a:r>
              <a:rPr lang="en-US" sz="1300" b="1" dirty="0" err="1">
                <a:solidFill>
                  <a:schemeClr val="accent6">
                    <a:lumMod val="50000"/>
                  </a:schemeClr>
                </a:solidFill>
                <a:latin typeface="Playfair Display"/>
                <a:ea typeface="Playfair Display"/>
                <a:cs typeface="Playfair Display"/>
                <a:sym typeface="Playfair Display"/>
              </a:rPr>
              <a:t>đẩy</a:t>
            </a:r>
            <a:r>
              <a:rPr lang="en-US" sz="1300" b="1" dirty="0">
                <a:solidFill>
                  <a:schemeClr val="accent6">
                    <a:lumMod val="50000"/>
                  </a:schemeClr>
                </a:solidFill>
                <a:latin typeface="Playfair Display"/>
                <a:ea typeface="Playfair Display"/>
                <a:cs typeface="Playfair Display"/>
                <a:sym typeface="Playfair Display"/>
              </a:rPr>
              <a:t> </a:t>
            </a:r>
            <a:r>
              <a:rPr lang="en-US" sz="1300" b="1" dirty="0" err="1">
                <a:solidFill>
                  <a:schemeClr val="accent6">
                    <a:lumMod val="50000"/>
                  </a:schemeClr>
                </a:solidFill>
                <a:latin typeface="Playfair Display"/>
                <a:ea typeface="Playfair Display"/>
                <a:cs typeface="Playfair Display"/>
                <a:sym typeface="Playfair Display"/>
              </a:rPr>
              <a:t>các</a:t>
            </a:r>
            <a:r>
              <a:rPr lang="en-US" sz="1300" b="1" dirty="0">
                <a:solidFill>
                  <a:schemeClr val="accent6">
                    <a:lumMod val="50000"/>
                  </a:schemeClr>
                </a:solidFill>
                <a:latin typeface="Playfair Display"/>
                <a:ea typeface="Playfair Display"/>
                <a:cs typeface="Playfair Display"/>
                <a:sym typeface="Playfair Display"/>
              </a:rPr>
              <a:t> </a:t>
            </a:r>
            <a:r>
              <a:rPr lang="en-US" sz="1300" b="1" dirty="0" err="1">
                <a:solidFill>
                  <a:schemeClr val="accent6">
                    <a:lumMod val="50000"/>
                  </a:schemeClr>
                </a:solidFill>
                <a:latin typeface="Playfair Display"/>
                <a:ea typeface="Playfair Display"/>
                <a:cs typeface="Playfair Display"/>
                <a:sym typeface="Playfair Display"/>
              </a:rPr>
              <a:t>hoạt</a:t>
            </a:r>
            <a:r>
              <a:rPr lang="en-US" sz="1300" b="1" dirty="0">
                <a:solidFill>
                  <a:schemeClr val="accent6">
                    <a:lumMod val="50000"/>
                  </a:schemeClr>
                </a:solidFill>
                <a:latin typeface="Playfair Display"/>
                <a:ea typeface="Playfair Display"/>
                <a:cs typeface="Playfair Display"/>
                <a:sym typeface="Playfair Display"/>
              </a:rPr>
              <a:t> </a:t>
            </a:r>
            <a:r>
              <a:rPr lang="en-US" sz="1300" b="1" dirty="0" err="1">
                <a:solidFill>
                  <a:schemeClr val="accent6">
                    <a:lumMod val="50000"/>
                  </a:schemeClr>
                </a:solidFill>
                <a:latin typeface="Playfair Display"/>
                <a:ea typeface="Playfair Display"/>
                <a:cs typeface="Playfair Display"/>
                <a:sym typeface="Playfair Display"/>
              </a:rPr>
              <a:t>động</a:t>
            </a:r>
            <a:r>
              <a:rPr lang="en-US" sz="1300" b="1" dirty="0">
                <a:solidFill>
                  <a:schemeClr val="accent6">
                    <a:lumMod val="50000"/>
                  </a:schemeClr>
                </a:solidFill>
                <a:latin typeface="Playfair Display"/>
                <a:ea typeface="Playfair Display"/>
                <a:cs typeface="Playfair Display"/>
                <a:sym typeface="Playfair Display"/>
              </a:rPr>
              <a:t> </a:t>
            </a:r>
            <a:r>
              <a:rPr lang="en-US" sz="1300" b="1" dirty="0" err="1">
                <a:solidFill>
                  <a:schemeClr val="accent6">
                    <a:lumMod val="50000"/>
                  </a:schemeClr>
                </a:solidFill>
                <a:latin typeface="Playfair Display"/>
                <a:ea typeface="Playfair Display"/>
                <a:cs typeface="Playfair Display"/>
                <a:sym typeface="Playfair Display"/>
              </a:rPr>
              <a:t>xúc</a:t>
            </a:r>
            <a:r>
              <a:rPr lang="en-US" sz="1300" b="1" dirty="0">
                <a:solidFill>
                  <a:schemeClr val="accent6">
                    <a:lumMod val="50000"/>
                  </a:schemeClr>
                </a:solidFill>
                <a:latin typeface="Playfair Display"/>
                <a:ea typeface="Playfair Display"/>
                <a:cs typeface="Playfair Display"/>
                <a:sym typeface="Playfair Display"/>
              </a:rPr>
              <a:t> </a:t>
            </a:r>
            <a:r>
              <a:rPr lang="en-US" sz="1300" b="1" dirty="0" err="1">
                <a:solidFill>
                  <a:schemeClr val="accent6">
                    <a:lumMod val="50000"/>
                  </a:schemeClr>
                </a:solidFill>
                <a:latin typeface="Playfair Display"/>
                <a:ea typeface="Playfair Display"/>
                <a:cs typeface="Playfair Display"/>
                <a:sym typeface="Playfair Display"/>
              </a:rPr>
              <a:t>tiến</a:t>
            </a:r>
            <a:r>
              <a:rPr lang="en-US" sz="1300" b="1" dirty="0">
                <a:solidFill>
                  <a:schemeClr val="accent6">
                    <a:lumMod val="50000"/>
                  </a:schemeClr>
                </a:solidFill>
                <a:latin typeface="Playfair Display"/>
                <a:ea typeface="Playfair Display"/>
                <a:cs typeface="Playfair Display"/>
                <a:sym typeface="Playfair Display"/>
              </a:rPr>
              <a:t> </a:t>
            </a:r>
            <a:r>
              <a:rPr lang="en-US" sz="1300" b="1" dirty="0" err="1">
                <a:solidFill>
                  <a:schemeClr val="accent6">
                    <a:lumMod val="50000"/>
                  </a:schemeClr>
                </a:solidFill>
                <a:latin typeface="Playfair Display"/>
                <a:ea typeface="Playfair Display"/>
                <a:cs typeface="Playfair Display"/>
                <a:sym typeface="Playfair Display"/>
              </a:rPr>
              <a:t>th</a:t>
            </a:r>
            <a:r>
              <a:rPr lang="vi-VN" sz="1300" b="1" dirty="0">
                <a:solidFill>
                  <a:schemeClr val="accent6">
                    <a:lumMod val="50000"/>
                  </a:schemeClr>
                </a:solidFill>
                <a:latin typeface="Playfair Display"/>
                <a:ea typeface="Playfair Display"/>
                <a:cs typeface="Playfair Display"/>
                <a:sym typeface="Playfair Display"/>
              </a:rPr>
              <a:t>ư</a:t>
            </a:r>
            <a:r>
              <a:rPr lang="en-US" sz="1300" b="1" dirty="0" err="1">
                <a:solidFill>
                  <a:schemeClr val="accent6">
                    <a:lumMod val="50000"/>
                  </a:schemeClr>
                </a:solidFill>
                <a:latin typeface="Playfair Display"/>
                <a:ea typeface="Playfair Display"/>
                <a:cs typeface="Playfair Display"/>
                <a:sym typeface="Playfair Display"/>
              </a:rPr>
              <a:t>ơng</a:t>
            </a:r>
            <a:r>
              <a:rPr lang="en-US" sz="1300" b="1" dirty="0">
                <a:solidFill>
                  <a:schemeClr val="accent6">
                    <a:lumMod val="50000"/>
                  </a:schemeClr>
                </a:solidFill>
                <a:latin typeface="Playfair Display"/>
                <a:ea typeface="Playfair Display"/>
                <a:cs typeface="Playfair Display"/>
                <a:sym typeface="Playfair Display"/>
              </a:rPr>
              <a:t> </a:t>
            </a:r>
            <a:r>
              <a:rPr lang="en-US" sz="1300" b="1" dirty="0" err="1">
                <a:solidFill>
                  <a:schemeClr val="accent6">
                    <a:lumMod val="50000"/>
                  </a:schemeClr>
                </a:solidFill>
                <a:latin typeface="Playfair Display"/>
                <a:ea typeface="Playfair Display"/>
                <a:cs typeface="Playfair Display"/>
                <a:sym typeface="Playfair Display"/>
              </a:rPr>
              <a:t>mại</a:t>
            </a:r>
            <a:endParaRPr lang="en-US" sz="1300" b="1" dirty="0">
              <a:solidFill>
                <a:schemeClr val="accent6">
                  <a:lumMod val="50000"/>
                </a:schemeClr>
              </a:solidFill>
              <a:latin typeface="Playfair Display"/>
              <a:ea typeface="Playfair Display"/>
              <a:cs typeface="Playfair Display"/>
              <a:sym typeface="Playfair Display"/>
            </a:endParaRPr>
          </a:p>
        </p:txBody>
      </p:sp>
      <p:sp>
        <p:nvSpPr>
          <p:cNvPr id="42" name="Google Shape;698;p51">
            <a:extLst>
              <a:ext uri="{FF2B5EF4-FFF2-40B4-BE49-F238E27FC236}">
                <a16:creationId xmlns:a16="http://schemas.microsoft.com/office/drawing/2014/main" id="{FD844045-B84E-4073-B3D3-2D8F1BAD51AA}"/>
              </a:ext>
            </a:extLst>
          </p:cNvPr>
          <p:cNvSpPr txBox="1">
            <a:spLocks/>
          </p:cNvSpPr>
          <p:nvPr/>
        </p:nvSpPr>
        <p:spPr>
          <a:xfrm>
            <a:off x="3348323" y="3792886"/>
            <a:ext cx="2209800" cy="80014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1pPr>
            <a:lvl2pPr marL="914400" marR="0" lvl="1" indent="-317500" algn="ctr"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2pPr>
            <a:lvl3pPr marL="1371600" marR="0" lvl="2" indent="-317500" algn="ctr"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3pPr>
            <a:lvl4pPr marL="1828800" marR="0" lvl="3" indent="-317500" algn="ctr"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4pPr>
            <a:lvl5pPr marL="2286000" marR="0" lvl="4" indent="-317500" algn="ctr"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5pPr>
            <a:lvl6pPr marL="2743200" marR="0" lvl="5" indent="-317500" algn="ctr"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6pPr>
            <a:lvl7pPr marL="3200400" marR="0" lvl="6" indent="-317500" algn="ctr"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7pPr>
            <a:lvl8pPr marL="3657600" marR="0" lvl="7" indent="-317500" algn="ctr"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8pPr>
            <a:lvl9pPr marL="4114800" marR="0" lvl="8" indent="-317500" algn="ctr"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9pPr>
          </a:lstStyle>
          <a:p>
            <a:pPr marL="171450" indent="-171450" algn="just">
              <a:buFont typeface="Arial" panose="020B0604020202020204" pitchFamily="34" charset="0"/>
              <a:buChar char="•"/>
            </a:pPr>
            <a:r>
              <a:rPr lang="en-US" sz="1100" dirty="0" err="1">
                <a:solidFill>
                  <a:schemeClr val="tx1"/>
                </a:solidFill>
                <a:latin typeface="Playfair Display" panose="020B0604020202020204" charset="0"/>
                <a:cs typeface="Arial" panose="020B0604020202020204" pitchFamily="34" charset="0"/>
                <a:sym typeface="Catamaran"/>
              </a:rPr>
              <a:t>Đơn</a:t>
            </a:r>
            <a:r>
              <a:rPr lang="en-US" sz="1100" dirty="0">
                <a:solidFill>
                  <a:schemeClr val="tx1"/>
                </a:solidFill>
                <a:latin typeface="Playfair Display" panose="020B0604020202020204" charset="0"/>
                <a:cs typeface="Arial" panose="020B0604020202020204" pitchFamily="34" charset="0"/>
                <a:sym typeface="Catamaran"/>
              </a:rPr>
              <a:t> </a:t>
            </a:r>
            <a:r>
              <a:rPr lang="en-US" sz="1100" dirty="0" err="1">
                <a:solidFill>
                  <a:schemeClr val="tx1"/>
                </a:solidFill>
                <a:latin typeface="Playfair Display" panose="020B0604020202020204" charset="0"/>
                <a:cs typeface="Arial" panose="020B0604020202020204" pitchFamily="34" charset="0"/>
                <a:sym typeface="Catamaran"/>
              </a:rPr>
              <a:t>giản</a:t>
            </a:r>
            <a:r>
              <a:rPr lang="en-US" sz="1100" dirty="0">
                <a:solidFill>
                  <a:schemeClr val="tx1"/>
                </a:solidFill>
                <a:latin typeface="Playfair Display" panose="020B0604020202020204" charset="0"/>
                <a:cs typeface="Arial" panose="020B0604020202020204" pitchFamily="34" charset="0"/>
                <a:sym typeface="Catamaran"/>
              </a:rPr>
              <a:t> </a:t>
            </a:r>
            <a:r>
              <a:rPr lang="en-US" sz="1100" dirty="0" err="1">
                <a:solidFill>
                  <a:schemeClr val="tx1"/>
                </a:solidFill>
                <a:latin typeface="Playfair Display" panose="020B0604020202020204" charset="0"/>
                <a:cs typeface="Arial" panose="020B0604020202020204" pitchFamily="34" charset="0"/>
                <a:sym typeface="Catamaran"/>
              </a:rPr>
              <a:t>hóa</a:t>
            </a:r>
            <a:r>
              <a:rPr lang="en-US" sz="1100" dirty="0">
                <a:solidFill>
                  <a:schemeClr val="tx1"/>
                </a:solidFill>
                <a:latin typeface="Playfair Display" panose="020B0604020202020204" charset="0"/>
                <a:cs typeface="Arial" panose="020B0604020202020204" pitchFamily="34" charset="0"/>
                <a:sym typeface="Catamaran"/>
              </a:rPr>
              <a:t> </a:t>
            </a:r>
            <a:r>
              <a:rPr lang="en-US" sz="1100" dirty="0" err="1">
                <a:solidFill>
                  <a:schemeClr val="tx1"/>
                </a:solidFill>
                <a:latin typeface="Playfair Display" panose="020B0604020202020204" charset="0"/>
                <a:cs typeface="Arial" panose="020B0604020202020204" pitchFamily="34" charset="0"/>
                <a:sym typeface="Catamaran"/>
              </a:rPr>
              <a:t>thủ</a:t>
            </a:r>
            <a:r>
              <a:rPr lang="en-US" sz="1100" dirty="0">
                <a:solidFill>
                  <a:schemeClr val="tx1"/>
                </a:solidFill>
                <a:latin typeface="Playfair Display" panose="020B0604020202020204" charset="0"/>
                <a:cs typeface="Arial" panose="020B0604020202020204" pitchFamily="34" charset="0"/>
                <a:sym typeface="Catamaran"/>
              </a:rPr>
              <a:t> </a:t>
            </a:r>
            <a:r>
              <a:rPr lang="en-US" sz="1100" dirty="0" err="1">
                <a:solidFill>
                  <a:schemeClr val="tx1"/>
                </a:solidFill>
                <a:latin typeface="Playfair Display" panose="020B0604020202020204" charset="0"/>
                <a:cs typeface="Arial" panose="020B0604020202020204" pitchFamily="34" charset="0"/>
                <a:sym typeface="Catamaran"/>
              </a:rPr>
              <a:t>tục</a:t>
            </a:r>
            <a:r>
              <a:rPr lang="en-US" sz="1100" dirty="0">
                <a:solidFill>
                  <a:schemeClr val="tx1"/>
                </a:solidFill>
                <a:latin typeface="Playfair Display" panose="020B0604020202020204" charset="0"/>
                <a:cs typeface="Arial" panose="020B0604020202020204" pitchFamily="34" charset="0"/>
                <a:sym typeface="Catamaran"/>
              </a:rPr>
              <a:t> </a:t>
            </a:r>
            <a:r>
              <a:rPr lang="en-US" sz="1100" dirty="0" err="1">
                <a:solidFill>
                  <a:schemeClr val="tx1"/>
                </a:solidFill>
                <a:latin typeface="Playfair Display" panose="020B0604020202020204" charset="0"/>
                <a:cs typeface="Arial" panose="020B0604020202020204" pitchFamily="34" charset="0"/>
                <a:sym typeface="Catamaran"/>
              </a:rPr>
              <a:t>hành</a:t>
            </a:r>
            <a:r>
              <a:rPr lang="en-US" sz="1100" dirty="0">
                <a:solidFill>
                  <a:schemeClr val="tx1"/>
                </a:solidFill>
                <a:latin typeface="Playfair Display" panose="020B0604020202020204" charset="0"/>
                <a:cs typeface="Arial" panose="020B0604020202020204" pitchFamily="34" charset="0"/>
                <a:sym typeface="Catamaran"/>
              </a:rPr>
              <a:t> </a:t>
            </a:r>
            <a:r>
              <a:rPr lang="en-US" sz="1100" dirty="0" err="1">
                <a:solidFill>
                  <a:schemeClr val="tx1"/>
                </a:solidFill>
                <a:latin typeface="Playfair Display" panose="020B0604020202020204" charset="0"/>
                <a:cs typeface="Arial" panose="020B0604020202020204" pitchFamily="34" charset="0"/>
                <a:sym typeface="Catamaran"/>
              </a:rPr>
              <a:t>chính</a:t>
            </a:r>
            <a:r>
              <a:rPr lang="en-US" sz="1100" dirty="0">
                <a:solidFill>
                  <a:schemeClr val="tx1"/>
                </a:solidFill>
                <a:latin typeface="Playfair Display" panose="020B0604020202020204" charset="0"/>
                <a:cs typeface="Arial" panose="020B0604020202020204" pitchFamily="34" charset="0"/>
                <a:sym typeface="Catamaran"/>
              </a:rPr>
              <a:t> (</a:t>
            </a:r>
            <a:r>
              <a:rPr lang="en-US" sz="1100" dirty="0" err="1">
                <a:solidFill>
                  <a:schemeClr val="tx1"/>
                </a:solidFill>
                <a:latin typeface="Playfair Display" panose="020B0604020202020204" charset="0"/>
                <a:cs typeface="Arial" panose="020B0604020202020204" pitchFamily="34" charset="0"/>
                <a:sym typeface="Catamaran"/>
              </a:rPr>
              <a:t>cấp</a:t>
            </a:r>
            <a:r>
              <a:rPr lang="en-US" sz="1100" dirty="0">
                <a:solidFill>
                  <a:schemeClr val="tx1"/>
                </a:solidFill>
                <a:latin typeface="Playfair Display" panose="020B0604020202020204" charset="0"/>
                <a:cs typeface="Arial" panose="020B0604020202020204" pitchFamily="34" charset="0"/>
                <a:sym typeface="Catamaran"/>
              </a:rPr>
              <a:t> C/O, </a:t>
            </a:r>
            <a:r>
              <a:rPr lang="en-US" sz="1100" dirty="0" err="1">
                <a:solidFill>
                  <a:schemeClr val="tx1"/>
                </a:solidFill>
                <a:latin typeface="Playfair Display" panose="020B0604020202020204" charset="0"/>
                <a:cs typeface="Arial" panose="020B0604020202020204" pitchFamily="34" charset="0"/>
                <a:sym typeface="Catamaran"/>
              </a:rPr>
              <a:t>thông</a:t>
            </a:r>
            <a:r>
              <a:rPr lang="en-US" sz="1100" dirty="0">
                <a:solidFill>
                  <a:schemeClr val="tx1"/>
                </a:solidFill>
                <a:latin typeface="Playfair Display" panose="020B0604020202020204" charset="0"/>
                <a:cs typeface="Arial" panose="020B0604020202020204" pitchFamily="34" charset="0"/>
                <a:sym typeface="Catamaran"/>
              </a:rPr>
              <a:t> </a:t>
            </a:r>
            <a:r>
              <a:rPr lang="en-US" sz="1100" dirty="0" err="1">
                <a:solidFill>
                  <a:schemeClr val="tx1"/>
                </a:solidFill>
                <a:latin typeface="Playfair Display" panose="020B0604020202020204" charset="0"/>
                <a:cs typeface="Arial" panose="020B0604020202020204" pitchFamily="34" charset="0"/>
                <a:sym typeface="Catamaran"/>
              </a:rPr>
              <a:t>quan</a:t>
            </a:r>
            <a:r>
              <a:rPr lang="en-US" sz="1100" dirty="0">
                <a:solidFill>
                  <a:schemeClr val="tx1"/>
                </a:solidFill>
                <a:latin typeface="Playfair Display" panose="020B0604020202020204" charset="0"/>
                <a:cs typeface="Arial" panose="020B0604020202020204" pitchFamily="34" charset="0"/>
                <a:sym typeface="Catamaran"/>
              </a:rPr>
              <a:t> </a:t>
            </a:r>
            <a:r>
              <a:rPr lang="en-US" sz="1100" dirty="0" err="1">
                <a:solidFill>
                  <a:schemeClr val="tx1"/>
                </a:solidFill>
                <a:latin typeface="Playfair Display" panose="020B0604020202020204" charset="0"/>
                <a:cs typeface="Arial" panose="020B0604020202020204" pitchFamily="34" charset="0"/>
                <a:sym typeface="Catamaran"/>
              </a:rPr>
              <a:t>hàng</a:t>
            </a:r>
            <a:r>
              <a:rPr lang="en-US" sz="1100" dirty="0">
                <a:solidFill>
                  <a:schemeClr val="tx1"/>
                </a:solidFill>
                <a:latin typeface="Playfair Display" panose="020B0604020202020204" charset="0"/>
                <a:cs typeface="Arial" panose="020B0604020202020204" pitchFamily="34" charset="0"/>
                <a:sym typeface="Catamaran"/>
              </a:rPr>
              <a:t> </a:t>
            </a:r>
            <a:r>
              <a:rPr lang="en-US" sz="1100" dirty="0" err="1">
                <a:solidFill>
                  <a:schemeClr val="tx1"/>
                </a:solidFill>
                <a:latin typeface="Playfair Display" panose="020B0604020202020204" charset="0"/>
                <a:cs typeface="Arial" panose="020B0604020202020204" pitchFamily="34" charset="0"/>
                <a:sym typeface="Catamaran"/>
              </a:rPr>
              <a:t>hóa</a:t>
            </a:r>
            <a:r>
              <a:rPr lang="en-US" sz="1100" dirty="0">
                <a:solidFill>
                  <a:schemeClr val="tx1"/>
                </a:solidFill>
                <a:latin typeface="Playfair Display" panose="020B0604020202020204" charset="0"/>
                <a:cs typeface="Arial" panose="020B0604020202020204" pitchFamily="34" charset="0"/>
                <a:sym typeface="Catamaran"/>
              </a:rPr>
              <a:t>…)...</a:t>
            </a:r>
            <a:endParaRPr lang="vi-VN" sz="1100" dirty="0">
              <a:solidFill>
                <a:schemeClr val="tx1"/>
              </a:solidFill>
              <a:latin typeface="Playfair Display" panose="020B0604020202020204" charset="0"/>
              <a:cs typeface="Arial" panose="020B0604020202020204" pitchFamily="34" charset="0"/>
              <a:sym typeface="Catamaran"/>
            </a:endParaRPr>
          </a:p>
        </p:txBody>
      </p:sp>
    </p:spTree>
    <p:extLst>
      <p:ext uri="{BB962C8B-B14F-4D97-AF65-F5344CB8AC3E}">
        <p14:creationId xmlns:p14="http://schemas.microsoft.com/office/powerpoint/2010/main" val="1935696018"/>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C84176DD-FABF-4E45-949B-4627675C0EE4}"/>
              </a:ext>
            </a:extLst>
          </p:cNvPr>
          <p:cNvSpPr txBox="1">
            <a:spLocks/>
          </p:cNvSpPr>
          <p:nvPr/>
        </p:nvSpPr>
        <p:spPr>
          <a:xfrm>
            <a:off x="5204637" y="317147"/>
            <a:ext cx="2941982" cy="572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Playfair Display"/>
              <a:buNone/>
              <a:defRPr sz="3000" b="1" i="0" u="none" strike="noStrike" cap="none">
                <a:solidFill>
                  <a:schemeClr val="dk1"/>
                </a:solidFill>
                <a:latin typeface="Playfair Display"/>
                <a:ea typeface="Playfair Display"/>
                <a:cs typeface="Playfair Display"/>
                <a:sym typeface="Playfair Display"/>
              </a:defRPr>
            </a:lvl1pPr>
            <a:lvl2pPr marR="0" lvl="1" algn="l" rtl="0">
              <a:lnSpc>
                <a:spcPct val="100000"/>
              </a:lnSpc>
              <a:spcBef>
                <a:spcPts val="0"/>
              </a:spcBef>
              <a:spcAft>
                <a:spcPts val="0"/>
              </a:spcAft>
              <a:buClr>
                <a:schemeClr val="dk1"/>
              </a:buClr>
              <a:buSzPts val="3000"/>
              <a:buFont typeface="Playfair Display"/>
              <a:buNone/>
              <a:defRPr sz="3000" b="1" i="0" u="none" strike="noStrike" cap="none">
                <a:solidFill>
                  <a:schemeClr val="dk1"/>
                </a:solidFill>
                <a:latin typeface="Playfair Display"/>
                <a:ea typeface="Playfair Display"/>
                <a:cs typeface="Playfair Display"/>
                <a:sym typeface="Playfair Display"/>
              </a:defRPr>
            </a:lvl2pPr>
            <a:lvl3pPr marR="0" lvl="2" algn="l" rtl="0">
              <a:lnSpc>
                <a:spcPct val="100000"/>
              </a:lnSpc>
              <a:spcBef>
                <a:spcPts val="0"/>
              </a:spcBef>
              <a:spcAft>
                <a:spcPts val="0"/>
              </a:spcAft>
              <a:buClr>
                <a:schemeClr val="dk1"/>
              </a:buClr>
              <a:buSzPts val="3000"/>
              <a:buFont typeface="Playfair Display"/>
              <a:buNone/>
              <a:defRPr sz="3000" b="1" i="0" u="none" strike="noStrike" cap="none">
                <a:solidFill>
                  <a:schemeClr val="dk1"/>
                </a:solidFill>
                <a:latin typeface="Playfair Display"/>
                <a:ea typeface="Playfair Display"/>
                <a:cs typeface="Playfair Display"/>
                <a:sym typeface="Playfair Display"/>
              </a:defRPr>
            </a:lvl3pPr>
            <a:lvl4pPr marR="0" lvl="3" algn="l" rtl="0">
              <a:lnSpc>
                <a:spcPct val="100000"/>
              </a:lnSpc>
              <a:spcBef>
                <a:spcPts val="0"/>
              </a:spcBef>
              <a:spcAft>
                <a:spcPts val="0"/>
              </a:spcAft>
              <a:buClr>
                <a:schemeClr val="dk1"/>
              </a:buClr>
              <a:buSzPts val="3000"/>
              <a:buFont typeface="Playfair Display"/>
              <a:buNone/>
              <a:defRPr sz="3000" b="1" i="0" u="none" strike="noStrike" cap="none">
                <a:solidFill>
                  <a:schemeClr val="dk1"/>
                </a:solidFill>
                <a:latin typeface="Playfair Display"/>
                <a:ea typeface="Playfair Display"/>
                <a:cs typeface="Playfair Display"/>
                <a:sym typeface="Playfair Display"/>
              </a:defRPr>
            </a:lvl4pPr>
            <a:lvl5pPr marR="0" lvl="4" algn="l" rtl="0">
              <a:lnSpc>
                <a:spcPct val="100000"/>
              </a:lnSpc>
              <a:spcBef>
                <a:spcPts val="0"/>
              </a:spcBef>
              <a:spcAft>
                <a:spcPts val="0"/>
              </a:spcAft>
              <a:buClr>
                <a:schemeClr val="dk1"/>
              </a:buClr>
              <a:buSzPts val="3000"/>
              <a:buFont typeface="Playfair Display"/>
              <a:buNone/>
              <a:defRPr sz="3000" b="1" i="0" u="none" strike="noStrike" cap="none">
                <a:solidFill>
                  <a:schemeClr val="dk1"/>
                </a:solidFill>
                <a:latin typeface="Playfair Display"/>
                <a:ea typeface="Playfair Display"/>
                <a:cs typeface="Playfair Display"/>
                <a:sym typeface="Playfair Display"/>
              </a:defRPr>
            </a:lvl5pPr>
            <a:lvl6pPr marR="0" lvl="5" algn="l" rtl="0">
              <a:lnSpc>
                <a:spcPct val="100000"/>
              </a:lnSpc>
              <a:spcBef>
                <a:spcPts val="0"/>
              </a:spcBef>
              <a:spcAft>
                <a:spcPts val="0"/>
              </a:spcAft>
              <a:buClr>
                <a:schemeClr val="dk1"/>
              </a:buClr>
              <a:buSzPts val="3000"/>
              <a:buFont typeface="Playfair Display"/>
              <a:buNone/>
              <a:defRPr sz="3000" b="1" i="0" u="none" strike="noStrike" cap="none">
                <a:solidFill>
                  <a:schemeClr val="dk1"/>
                </a:solidFill>
                <a:latin typeface="Playfair Display"/>
                <a:ea typeface="Playfair Display"/>
                <a:cs typeface="Playfair Display"/>
                <a:sym typeface="Playfair Display"/>
              </a:defRPr>
            </a:lvl6pPr>
            <a:lvl7pPr marR="0" lvl="6" algn="l" rtl="0">
              <a:lnSpc>
                <a:spcPct val="100000"/>
              </a:lnSpc>
              <a:spcBef>
                <a:spcPts val="0"/>
              </a:spcBef>
              <a:spcAft>
                <a:spcPts val="0"/>
              </a:spcAft>
              <a:buClr>
                <a:schemeClr val="dk1"/>
              </a:buClr>
              <a:buSzPts val="3000"/>
              <a:buFont typeface="Playfair Display"/>
              <a:buNone/>
              <a:defRPr sz="3000" b="1" i="0" u="none" strike="noStrike" cap="none">
                <a:solidFill>
                  <a:schemeClr val="dk1"/>
                </a:solidFill>
                <a:latin typeface="Playfair Display"/>
                <a:ea typeface="Playfair Display"/>
                <a:cs typeface="Playfair Display"/>
                <a:sym typeface="Playfair Display"/>
              </a:defRPr>
            </a:lvl7pPr>
            <a:lvl8pPr marR="0" lvl="7" algn="l" rtl="0">
              <a:lnSpc>
                <a:spcPct val="100000"/>
              </a:lnSpc>
              <a:spcBef>
                <a:spcPts val="0"/>
              </a:spcBef>
              <a:spcAft>
                <a:spcPts val="0"/>
              </a:spcAft>
              <a:buClr>
                <a:schemeClr val="dk1"/>
              </a:buClr>
              <a:buSzPts val="3000"/>
              <a:buFont typeface="Playfair Display"/>
              <a:buNone/>
              <a:defRPr sz="3000" b="1" i="0" u="none" strike="noStrike" cap="none">
                <a:solidFill>
                  <a:schemeClr val="dk1"/>
                </a:solidFill>
                <a:latin typeface="Playfair Display"/>
                <a:ea typeface="Playfair Display"/>
                <a:cs typeface="Playfair Display"/>
                <a:sym typeface="Playfair Display"/>
              </a:defRPr>
            </a:lvl8pPr>
            <a:lvl9pPr marR="0" lvl="8" algn="l" rtl="0">
              <a:lnSpc>
                <a:spcPct val="100000"/>
              </a:lnSpc>
              <a:spcBef>
                <a:spcPts val="0"/>
              </a:spcBef>
              <a:spcAft>
                <a:spcPts val="0"/>
              </a:spcAft>
              <a:buClr>
                <a:schemeClr val="dk1"/>
              </a:buClr>
              <a:buSzPts val="3000"/>
              <a:buFont typeface="Playfair Display"/>
              <a:buNone/>
              <a:defRPr sz="3000" b="1" i="0" u="none" strike="noStrike" cap="none">
                <a:solidFill>
                  <a:schemeClr val="dk1"/>
                </a:solidFill>
                <a:latin typeface="Playfair Display"/>
                <a:ea typeface="Playfair Display"/>
                <a:cs typeface="Playfair Display"/>
                <a:sym typeface="Playfair Display"/>
              </a:defRPr>
            </a:lvl9pPr>
          </a:lstStyle>
          <a:p>
            <a:pPr algn="ctr"/>
            <a:r>
              <a:rPr lang="en-US" sz="2800" dirty="0" err="1">
                <a:solidFill>
                  <a:schemeClr val="accent6">
                    <a:lumMod val="50000"/>
                  </a:schemeClr>
                </a:solidFill>
              </a:rPr>
              <a:t>Yêu</a:t>
            </a:r>
            <a:r>
              <a:rPr lang="en-US" sz="2800" dirty="0">
                <a:solidFill>
                  <a:schemeClr val="accent6">
                    <a:lumMod val="50000"/>
                  </a:schemeClr>
                </a:solidFill>
              </a:rPr>
              <a:t> </a:t>
            </a:r>
            <a:r>
              <a:rPr lang="en-US" sz="2800" dirty="0" err="1">
                <a:solidFill>
                  <a:schemeClr val="accent6">
                    <a:lumMod val="50000"/>
                  </a:schemeClr>
                </a:solidFill>
              </a:rPr>
              <a:t>cầu</a:t>
            </a:r>
            <a:r>
              <a:rPr lang="en-US" sz="2800" dirty="0">
                <a:solidFill>
                  <a:schemeClr val="accent6">
                    <a:lumMod val="50000"/>
                  </a:schemeClr>
                </a:solidFill>
              </a:rPr>
              <a:t> </a:t>
            </a:r>
            <a:r>
              <a:rPr lang="en-US" sz="2800" dirty="0" err="1">
                <a:solidFill>
                  <a:schemeClr val="accent6">
                    <a:lumMod val="50000"/>
                  </a:schemeClr>
                </a:solidFill>
              </a:rPr>
              <a:t>đặt</a:t>
            </a:r>
            <a:r>
              <a:rPr lang="en-US" sz="2800" dirty="0">
                <a:solidFill>
                  <a:schemeClr val="accent6">
                    <a:lumMod val="50000"/>
                  </a:schemeClr>
                </a:solidFill>
              </a:rPr>
              <a:t> ra</a:t>
            </a:r>
          </a:p>
        </p:txBody>
      </p:sp>
      <p:sp>
        <p:nvSpPr>
          <p:cNvPr id="17" name="Rectangle 16">
            <a:extLst>
              <a:ext uri="{FF2B5EF4-FFF2-40B4-BE49-F238E27FC236}">
                <a16:creationId xmlns:a16="http://schemas.microsoft.com/office/drawing/2014/main" id="{C322049E-F46B-46A0-BB7A-1DBC0BD19609}"/>
              </a:ext>
            </a:extLst>
          </p:cNvPr>
          <p:cNvSpPr/>
          <p:nvPr/>
        </p:nvSpPr>
        <p:spPr>
          <a:xfrm>
            <a:off x="6788" y="178128"/>
            <a:ext cx="4705397" cy="1456538"/>
          </a:xfrm>
          <a:prstGeom prst="rect">
            <a:avLst/>
          </a:prstGeom>
          <a:blipFill>
            <a:blip r:embed="rId2" cstate="print">
              <a:extLst>
                <a:ext uri="{28A0092B-C50C-407E-A947-70E740481C1C}">
                  <a14:useLocalDpi xmlns:a14="http://schemas.microsoft.com/office/drawing/2010/main"/>
                </a:ext>
              </a:extLst>
            </a:blip>
            <a:srcRect/>
            <a:stretch>
              <a:fillRect l="107" t="-33204" r="-107" b="-821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a:extLst>
              <a:ext uri="{FF2B5EF4-FFF2-40B4-BE49-F238E27FC236}">
                <a16:creationId xmlns:a16="http://schemas.microsoft.com/office/drawing/2014/main" id="{84E544BF-C238-4F76-BDEF-988821965A12}"/>
              </a:ext>
            </a:extLst>
          </p:cNvPr>
          <p:cNvSpPr txBox="1">
            <a:spLocks/>
          </p:cNvSpPr>
          <p:nvPr/>
        </p:nvSpPr>
        <p:spPr>
          <a:xfrm>
            <a:off x="5181600" y="1065882"/>
            <a:ext cx="2941982" cy="572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Playfair Display"/>
              <a:buNone/>
              <a:defRPr sz="3000" b="1" i="0" u="none" strike="noStrike" cap="none">
                <a:solidFill>
                  <a:schemeClr val="dk1"/>
                </a:solidFill>
                <a:latin typeface="Playfair Display"/>
                <a:ea typeface="Playfair Display"/>
                <a:cs typeface="Playfair Display"/>
                <a:sym typeface="Playfair Display"/>
              </a:defRPr>
            </a:lvl1pPr>
            <a:lvl2pPr marR="0" lvl="1" algn="l" rtl="0">
              <a:lnSpc>
                <a:spcPct val="100000"/>
              </a:lnSpc>
              <a:spcBef>
                <a:spcPts val="0"/>
              </a:spcBef>
              <a:spcAft>
                <a:spcPts val="0"/>
              </a:spcAft>
              <a:buClr>
                <a:schemeClr val="dk1"/>
              </a:buClr>
              <a:buSzPts val="3000"/>
              <a:buFont typeface="Playfair Display"/>
              <a:buNone/>
              <a:defRPr sz="3000" b="1" i="0" u="none" strike="noStrike" cap="none">
                <a:solidFill>
                  <a:schemeClr val="dk1"/>
                </a:solidFill>
                <a:latin typeface="Playfair Display"/>
                <a:ea typeface="Playfair Display"/>
                <a:cs typeface="Playfair Display"/>
                <a:sym typeface="Playfair Display"/>
              </a:defRPr>
            </a:lvl2pPr>
            <a:lvl3pPr marR="0" lvl="2" algn="l" rtl="0">
              <a:lnSpc>
                <a:spcPct val="100000"/>
              </a:lnSpc>
              <a:spcBef>
                <a:spcPts val="0"/>
              </a:spcBef>
              <a:spcAft>
                <a:spcPts val="0"/>
              </a:spcAft>
              <a:buClr>
                <a:schemeClr val="dk1"/>
              </a:buClr>
              <a:buSzPts val="3000"/>
              <a:buFont typeface="Playfair Display"/>
              <a:buNone/>
              <a:defRPr sz="3000" b="1" i="0" u="none" strike="noStrike" cap="none">
                <a:solidFill>
                  <a:schemeClr val="dk1"/>
                </a:solidFill>
                <a:latin typeface="Playfair Display"/>
                <a:ea typeface="Playfair Display"/>
                <a:cs typeface="Playfair Display"/>
                <a:sym typeface="Playfair Display"/>
              </a:defRPr>
            </a:lvl3pPr>
            <a:lvl4pPr marR="0" lvl="3" algn="l" rtl="0">
              <a:lnSpc>
                <a:spcPct val="100000"/>
              </a:lnSpc>
              <a:spcBef>
                <a:spcPts val="0"/>
              </a:spcBef>
              <a:spcAft>
                <a:spcPts val="0"/>
              </a:spcAft>
              <a:buClr>
                <a:schemeClr val="dk1"/>
              </a:buClr>
              <a:buSzPts val="3000"/>
              <a:buFont typeface="Playfair Display"/>
              <a:buNone/>
              <a:defRPr sz="3000" b="1" i="0" u="none" strike="noStrike" cap="none">
                <a:solidFill>
                  <a:schemeClr val="dk1"/>
                </a:solidFill>
                <a:latin typeface="Playfair Display"/>
                <a:ea typeface="Playfair Display"/>
                <a:cs typeface="Playfair Display"/>
                <a:sym typeface="Playfair Display"/>
              </a:defRPr>
            </a:lvl4pPr>
            <a:lvl5pPr marR="0" lvl="4" algn="l" rtl="0">
              <a:lnSpc>
                <a:spcPct val="100000"/>
              </a:lnSpc>
              <a:spcBef>
                <a:spcPts val="0"/>
              </a:spcBef>
              <a:spcAft>
                <a:spcPts val="0"/>
              </a:spcAft>
              <a:buClr>
                <a:schemeClr val="dk1"/>
              </a:buClr>
              <a:buSzPts val="3000"/>
              <a:buFont typeface="Playfair Display"/>
              <a:buNone/>
              <a:defRPr sz="3000" b="1" i="0" u="none" strike="noStrike" cap="none">
                <a:solidFill>
                  <a:schemeClr val="dk1"/>
                </a:solidFill>
                <a:latin typeface="Playfair Display"/>
                <a:ea typeface="Playfair Display"/>
                <a:cs typeface="Playfair Display"/>
                <a:sym typeface="Playfair Display"/>
              </a:defRPr>
            </a:lvl5pPr>
            <a:lvl6pPr marR="0" lvl="5" algn="l" rtl="0">
              <a:lnSpc>
                <a:spcPct val="100000"/>
              </a:lnSpc>
              <a:spcBef>
                <a:spcPts val="0"/>
              </a:spcBef>
              <a:spcAft>
                <a:spcPts val="0"/>
              </a:spcAft>
              <a:buClr>
                <a:schemeClr val="dk1"/>
              </a:buClr>
              <a:buSzPts val="3000"/>
              <a:buFont typeface="Playfair Display"/>
              <a:buNone/>
              <a:defRPr sz="3000" b="1" i="0" u="none" strike="noStrike" cap="none">
                <a:solidFill>
                  <a:schemeClr val="dk1"/>
                </a:solidFill>
                <a:latin typeface="Playfair Display"/>
                <a:ea typeface="Playfair Display"/>
                <a:cs typeface="Playfair Display"/>
                <a:sym typeface="Playfair Display"/>
              </a:defRPr>
            </a:lvl6pPr>
            <a:lvl7pPr marR="0" lvl="6" algn="l" rtl="0">
              <a:lnSpc>
                <a:spcPct val="100000"/>
              </a:lnSpc>
              <a:spcBef>
                <a:spcPts val="0"/>
              </a:spcBef>
              <a:spcAft>
                <a:spcPts val="0"/>
              </a:spcAft>
              <a:buClr>
                <a:schemeClr val="dk1"/>
              </a:buClr>
              <a:buSzPts val="3000"/>
              <a:buFont typeface="Playfair Display"/>
              <a:buNone/>
              <a:defRPr sz="3000" b="1" i="0" u="none" strike="noStrike" cap="none">
                <a:solidFill>
                  <a:schemeClr val="dk1"/>
                </a:solidFill>
                <a:latin typeface="Playfair Display"/>
                <a:ea typeface="Playfair Display"/>
                <a:cs typeface="Playfair Display"/>
                <a:sym typeface="Playfair Display"/>
              </a:defRPr>
            </a:lvl7pPr>
            <a:lvl8pPr marR="0" lvl="7" algn="l" rtl="0">
              <a:lnSpc>
                <a:spcPct val="100000"/>
              </a:lnSpc>
              <a:spcBef>
                <a:spcPts val="0"/>
              </a:spcBef>
              <a:spcAft>
                <a:spcPts val="0"/>
              </a:spcAft>
              <a:buClr>
                <a:schemeClr val="dk1"/>
              </a:buClr>
              <a:buSzPts val="3000"/>
              <a:buFont typeface="Playfair Display"/>
              <a:buNone/>
              <a:defRPr sz="3000" b="1" i="0" u="none" strike="noStrike" cap="none">
                <a:solidFill>
                  <a:schemeClr val="dk1"/>
                </a:solidFill>
                <a:latin typeface="Playfair Display"/>
                <a:ea typeface="Playfair Display"/>
                <a:cs typeface="Playfair Display"/>
                <a:sym typeface="Playfair Display"/>
              </a:defRPr>
            </a:lvl8pPr>
            <a:lvl9pPr marR="0" lvl="8" algn="l" rtl="0">
              <a:lnSpc>
                <a:spcPct val="100000"/>
              </a:lnSpc>
              <a:spcBef>
                <a:spcPts val="0"/>
              </a:spcBef>
              <a:spcAft>
                <a:spcPts val="0"/>
              </a:spcAft>
              <a:buClr>
                <a:schemeClr val="dk1"/>
              </a:buClr>
              <a:buSzPts val="3000"/>
              <a:buFont typeface="Playfair Display"/>
              <a:buNone/>
              <a:defRPr sz="3000" b="1" i="0" u="none" strike="noStrike" cap="none">
                <a:solidFill>
                  <a:schemeClr val="dk1"/>
                </a:solidFill>
                <a:latin typeface="Playfair Display"/>
                <a:ea typeface="Playfair Display"/>
                <a:cs typeface="Playfair Display"/>
                <a:sym typeface="Playfair Display"/>
              </a:defRPr>
            </a:lvl9pPr>
          </a:lstStyle>
          <a:p>
            <a:pPr algn="ctr"/>
            <a:r>
              <a:rPr lang="en-US" sz="1600" dirty="0" err="1">
                <a:solidFill>
                  <a:schemeClr val="accent6">
                    <a:lumMod val="50000"/>
                  </a:schemeClr>
                </a:solidFill>
              </a:rPr>
              <a:t>Đối</a:t>
            </a:r>
            <a:r>
              <a:rPr lang="en-US" sz="1600" dirty="0">
                <a:solidFill>
                  <a:schemeClr val="accent6">
                    <a:lumMod val="50000"/>
                  </a:schemeClr>
                </a:solidFill>
              </a:rPr>
              <a:t> </a:t>
            </a:r>
            <a:r>
              <a:rPr lang="en-US" sz="1600" dirty="0" err="1">
                <a:solidFill>
                  <a:schemeClr val="accent6">
                    <a:lumMod val="50000"/>
                  </a:schemeClr>
                </a:solidFill>
              </a:rPr>
              <a:t>với</a:t>
            </a:r>
            <a:r>
              <a:rPr lang="en-US" sz="1600" dirty="0">
                <a:solidFill>
                  <a:schemeClr val="accent6">
                    <a:lumMod val="50000"/>
                  </a:schemeClr>
                </a:solidFill>
              </a:rPr>
              <a:t> </a:t>
            </a:r>
          </a:p>
          <a:p>
            <a:pPr algn="ctr"/>
            <a:r>
              <a:rPr lang="en-US" sz="1600" dirty="0" err="1">
                <a:solidFill>
                  <a:schemeClr val="accent6">
                    <a:lumMod val="50000"/>
                  </a:schemeClr>
                </a:solidFill>
              </a:rPr>
              <a:t>Doanh</a:t>
            </a:r>
            <a:r>
              <a:rPr lang="en-US" sz="1600" dirty="0">
                <a:solidFill>
                  <a:schemeClr val="accent6">
                    <a:lumMod val="50000"/>
                  </a:schemeClr>
                </a:solidFill>
              </a:rPr>
              <a:t> </a:t>
            </a:r>
            <a:r>
              <a:rPr lang="en-US" sz="1600" dirty="0" err="1">
                <a:solidFill>
                  <a:schemeClr val="accent6">
                    <a:lumMod val="50000"/>
                  </a:schemeClr>
                </a:solidFill>
              </a:rPr>
              <a:t>nghiệp</a:t>
            </a:r>
            <a:endParaRPr lang="en-US" sz="1600" dirty="0">
              <a:solidFill>
                <a:schemeClr val="accent6">
                  <a:lumMod val="50000"/>
                </a:schemeClr>
              </a:solidFill>
            </a:endParaRPr>
          </a:p>
        </p:txBody>
      </p:sp>
      <p:pic>
        <p:nvPicPr>
          <p:cNvPr id="19" name="Picture 18">
            <a:extLst>
              <a:ext uri="{FF2B5EF4-FFF2-40B4-BE49-F238E27FC236}">
                <a16:creationId xmlns:a16="http://schemas.microsoft.com/office/drawing/2014/main" id="{0F7FC522-76DC-43E9-844E-54B4E3B4E2BB}"/>
              </a:ext>
            </a:extLst>
          </p:cNvPr>
          <p:cNvPicPr>
            <a:picLocks noChangeAspect="1"/>
          </p:cNvPicPr>
          <p:nvPr/>
        </p:nvPicPr>
        <p:blipFill>
          <a:blip r:embed="rId3"/>
          <a:stretch>
            <a:fillRect/>
          </a:stretch>
        </p:blipFill>
        <p:spPr>
          <a:xfrm>
            <a:off x="8426955" y="105811"/>
            <a:ext cx="625818" cy="347676"/>
          </a:xfrm>
          <a:prstGeom prst="rect">
            <a:avLst/>
          </a:prstGeom>
        </p:spPr>
      </p:pic>
      <p:grpSp>
        <p:nvGrpSpPr>
          <p:cNvPr id="7" name="Group 6">
            <a:extLst>
              <a:ext uri="{FF2B5EF4-FFF2-40B4-BE49-F238E27FC236}">
                <a16:creationId xmlns:a16="http://schemas.microsoft.com/office/drawing/2014/main" id="{B3906CD7-8233-4200-8078-DBDE00B1D1CA}"/>
              </a:ext>
            </a:extLst>
          </p:cNvPr>
          <p:cNvGrpSpPr/>
          <p:nvPr/>
        </p:nvGrpSpPr>
        <p:grpSpPr>
          <a:xfrm>
            <a:off x="1239335" y="1962150"/>
            <a:ext cx="506362" cy="637380"/>
            <a:chOff x="1236895" y="1447566"/>
            <a:chExt cx="1744249" cy="2195564"/>
          </a:xfrm>
        </p:grpSpPr>
        <p:grpSp>
          <p:nvGrpSpPr>
            <p:cNvPr id="20" name="Google Shape;968;p55">
              <a:extLst>
                <a:ext uri="{FF2B5EF4-FFF2-40B4-BE49-F238E27FC236}">
                  <a16:creationId xmlns:a16="http://schemas.microsoft.com/office/drawing/2014/main" id="{AAA12BEE-C2C1-4471-BFAB-503B9E381242}"/>
                </a:ext>
              </a:extLst>
            </p:cNvPr>
            <p:cNvGrpSpPr/>
            <p:nvPr/>
          </p:nvGrpSpPr>
          <p:grpSpPr>
            <a:xfrm>
              <a:off x="1236895" y="1447566"/>
              <a:ext cx="1744249" cy="2195564"/>
              <a:chOff x="1727825" y="1416475"/>
              <a:chExt cx="1423800" cy="1792200"/>
            </a:xfrm>
          </p:grpSpPr>
          <p:sp>
            <p:nvSpPr>
              <p:cNvPr id="21" name="Google Shape;969;p55">
                <a:extLst>
                  <a:ext uri="{FF2B5EF4-FFF2-40B4-BE49-F238E27FC236}">
                    <a16:creationId xmlns:a16="http://schemas.microsoft.com/office/drawing/2014/main" id="{0E468248-381E-4006-8986-3801ABF14C54}"/>
                  </a:ext>
                </a:extLst>
              </p:cNvPr>
              <p:cNvSpPr/>
              <p:nvPr/>
            </p:nvSpPr>
            <p:spPr>
              <a:xfrm>
                <a:off x="1727825" y="1416475"/>
                <a:ext cx="1423800" cy="1423800"/>
              </a:xfrm>
              <a:prstGeom prst="frame">
                <a:avLst>
                  <a:gd name="adj1" fmla="val 12500"/>
                </a:avLst>
              </a:prstGeom>
              <a:solidFill>
                <a:schemeClr val="accent1">
                  <a:lumMod val="60000"/>
                  <a:lumOff val="40000"/>
                </a:schemeClr>
              </a:solidFill>
              <a:ln>
                <a:noFill/>
              </a:ln>
            </p:spPr>
            <p:txBody>
              <a:bodyPr spcFirstLastPara="1" wrap="square" lIns="91425" tIns="91425" rIns="91425" bIns="91425" anchor="ctr" anchorCtr="0">
                <a:noAutofit/>
              </a:bodyPr>
              <a:lstStyle/>
              <a:p>
                <a:endParaRPr/>
              </a:p>
            </p:txBody>
          </p:sp>
          <p:cxnSp>
            <p:nvCxnSpPr>
              <p:cNvPr id="22" name="Google Shape;970;p55">
                <a:extLst>
                  <a:ext uri="{FF2B5EF4-FFF2-40B4-BE49-F238E27FC236}">
                    <a16:creationId xmlns:a16="http://schemas.microsoft.com/office/drawing/2014/main" id="{CC9E2135-50EA-4488-B7F1-F1C06E125F1F}"/>
                  </a:ext>
                </a:extLst>
              </p:cNvPr>
              <p:cNvCxnSpPr>
                <a:stCxn id="21" idx="2"/>
              </p:cNvCxnSpPr>
              <p:nvPr/>
            </p:nvCxnSpPr>
            <p:spPr>
              <a:xfrm>
                <a:off x="2439725" y="2840275"/>
                <a:ext cx="0" cy="368400"/>
              </a:xfrm>
              <a:prstGeom prst="straightConnector1">
                <a:avLst/>
              </a:prstGeom>
              <a:noFill/>
              <a:ln w="19050" cap="flat" cmpd="sng">
                <a:solidFill>
                  <a:schemeClr val="accent1"/>
                </a:solidFill>
                <a:prstDash val="solid"/>
                <a:round/>
                <a:headEnd type="none" w="med" len="med"/>
                <a:tailEnd type="diamond" w="med" len="med"/>
              </a:ln>
            </p:spPr>
          </p:cxnSp>
        </p:grpSp>
        <p:pic>
          <p:nvPicPr>
            <p:cNvPr id="29" name="Picture 2" descr="Agriculture Icon - Free PNG &amp; SVG 639579 - Noun Project">
              <a:extLst>
                <a:ext uri="{FF2B5EF4-FFF2-40B4-BE49-F238E27FC236}">
                  <a16:creationId xmlns:a16="http://schemas.microsoft.com/office/drawing/2014/main" id="{BAAF5C64-6D16-4BE0-AAB7-039C1289BF96}"/>
                </a:ext>
              </a:extLst>
            </p:cNvPr>
            <p:cNvPicPr>
              <a:picLocks noChangeAspect="1" noChangeArrowheads="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823535" y="2015063"/>
              <a:ext cx="570968" cy="57096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a:extLst>
              <a:ext uri="{FF2B5EF4-FFF2-40B4-BE49-F238E27FC236}">
                <a16:creationId xmlns:a16="http://schemas.microsoft.com/office/drawing/2014/main" id="{9977E47E-6BD1-46EC-B41C-8E10E96A0EA2}"/>
              </a:ext>
            </a:extLst>
          </p:cNvPr>
          <p:cNvGrpSpPr/>
          <p:nvPr/>
        </p:nvGrpSpPr>
        <p:grpSpPr>
          <a:xfrm>
            <a:off x="7153432" y="1980290"/>
            <a:ext cx="489738" cy="619240"/>
            <a:chOff x="5223930" y="1448246"/>
            <a:chExt cx="1744249" cy="2205488"/>
          </a:xfrm>
        </p:grpSpPr>
        <p:grpSp>
          <p:nvGrpSpPr>
            <p:cNvPr id="26" name="Google Shape;974;p55">
              <a:extLst>
                <a:ext uri="{FF2B5EF4-FFF2-40B4-BE49-F238E27FC236}">
                  <a16:creationId xmlns:a16="http://schemas.microsoft.com/office/drawing/2014/main" id="{D07CCF78-E488-43D7-9B5E-CB5A06C55F58}"/>
                </a:ext>
              </a:extLst>
            </p:cNvPr>
            <p:cNvGrpSpPr/>
            <p:nvPr/>
          </p:nvGrpSpPr>
          <p:grpSpPr>
            <a:xfrm>
              <a:off x="5223930" y="1448246"/>
              <a:ext cx="1744249" cy="2205488"/>
              <a:chOff x="3860086" y="1416475"/>
              <a:chExt cx="1423800" cy="1800300"/>
            </a:xfrm>
          </p:grpSpPr>
          <p:sp>
            <p:nvSpPr>
              <p:cNvPr id="27" name="Google Shape;975;p55">
                <a:extLst>
                  <a:ext uri="{FF2B5EF4-FFF2-40B4-BE49-F238E27FC236}">
                    <a16:creationId xmlns:a16="http://schemas.microsoft.com/office/drawing/2014/main" id="{8612EBE8-DFFC-497F-B9A6-90E59763377D}"/>
                  </a:ext>
                </a:extLst>
              </p:cNvPr>
              <p:cNvSpPr/>
              <p:nvPr/>
            </p:nvSpPr>
            <p:spPr>
              <a:xfrm>
                <a:off x="3860086" y="1416475"/>
                <a:ext cx="1423800" cy="1423800"/>
              </a:xfrm>
              <a:prstGeom prst="frame">
                <a:avLst>
                  <a:gd name="adj1" fmla="val 27603"/>
                </a:avLst>
              </a:prstGeom>
              <a:solidFill>
                <a:schemeClr val="accent4">
                  <a:lumMod val="60000"/>
                  <a:lumOff val="40000"/>
                </a:schemeClr>
              </a:solidFill>
              <a:ln>
                <a:noFill/>
              </a:ln>
            </p:spPr>
            <p:txBody>
              <a:bodyPr spcFirstLastPara="1" wrap="square" lIns="91425" tIns="91425" rIns="91425" bIns="91425" anchor="ctr" anchorCtr="0">
                <a:noAutofit/>
              </a:bodyPr>
              <a:lstStyle/>
              <a:p>
                <a:endParaRPr/>
              </a:p>
            </p:txBody>
          </p:sp>
          <p:cxnSp>
            <p:nvCxnSpPr>
              <p:cNvPr id="28" name="Google Shape;976;p55">
                <a:extLst>
                  <a:ext uri="{FF2B5EF4-FFF2-40B4-BE49-F238E27FC236}">
                    <a16:creationId xmlns:a16="http://schemas.microsoft.com/office/drawing/2014/main" id="{8DE1632F-5BFD-49D3-B39B-1B3D65FDD63E}"/>
                  </a:ext>
                </a:extLst>
              </p:cNvPr>
              <p:cNvCxnSpPr/>
              <p:nvPr/>
            </p:nvCxnSpPr>
            <p:spPr>
              <a:xfrm>
                <a:off x="4572000" y="2840275"/>
                <a:ext cx="0" cy="376500"/>
              </a:xfrm>
              <a:prstGeom prst="straightConnector1">
                <a:avLst/>
              </a:prstGeom>
              <a:ln>
                <a:headEnd type="none" w="med" len="med"/>
                <a:tailEnd type="diamond" w="med" len="med"/>
              </a:ln>
            </p:spPr>
            <p:style>
              <a:lnRef idx="1">
                <a:schemeClr val="accent4"/>
              </a:lnRef>
              <a:fillRef idx="0">
                <a:schemeClr val="accent4"/>
              </a:fillRef>
              <a:effectRef idx="0">
                <a:schemeClr val="accent4"/>
              </a:effectRef>
              <a:fontRef idx="minor">
                <a:schemeClr val="tx1"/>
              </a:fontRef>
            </p:style>
          </p:cxnSp>
        </p:grpSp>
        <p:pic>
          <p:nvPicPr>
            <p:cNvPr id="30" name="Picture 29">
              <a:extLst>
                <a:ext uri="{FF2B5EF4-FFF2-40B4-BE49-F238E27FC236}">
                  <a16:creationId xmlns:a16="http://schemas.microsoft.com/office/drawing/2014/main" id="{367D8A80-E070-4E61-9359-690ABCF35BC6}"/>
                </a:ext>
              </a:extLst>
            </p:cNvPr>
            <p:cNvPicPr>
              <a:picLocks noChangeAspect="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5809749" y="2017407"/>
              <a:ext cx="572299" cy="572299"/>
            </a:xfrm>
            <a:prstGeom prst="rect">
              <a:avLst/>
            </a:prstGeom>
          </p:spPr>
        </p:pic>
      </p:grpSp>
      <p:grpSp>
        <p:nvGrpSpPr>
          <p:cNvPr id="9" name="Group 8">
            <a:extLst>
              <a:ext uri="{FF2B5EF4-FFF2-40B4-BE49-F238E27FC236}">
                <a16:creationId xmlns:a16="http://schemas.microsoft.com/office/drawing/2014/main" id="{D35A0468-1F7C-4DDD-8263-6E5A362A393D}"/>
              </a:ext>
            </a:extLst>
          </p:cNvPr>
          <p:cNvGrpSpPr/>
          <p:nvPr/>
        </p:nvGrpSpPr>
        <p:grpSpPr>
          <a:xfrm>
            <a:off x="4265467" y="1962150"/>
            <a:ext cx="525641" cy="637380"/>
            <a:chOff x="9145562" y="1448246"/>
            <a:chExt cx="1744060" cy="2195325"/>
          </a:xfrm>
        </p:grpSpPr>
        <p:grpSp>
          <p:nvGrpSpPr>
            <p:cNvPr id="23" name="Google Shape;971;p55">
              <a:extLst>
                <a:ext uri="{FF2B5EF4-FFF2-40B4-BE49-F238E27FC236}">
                  <a16:creationId xmlns:a16="http://schemas.microsoft.com/office/drawing/2014/main" id="{704B4CAD-D584-44CA-82E4-FEFE65A3DFB9}"/>
                </a:ext>
              </a:extLst>
            </p:cNvPr>
            <p:cNvGrpSpPr/>
            <p:nvPr/>
          </p:nvGrpSpPr>
          <p:grpSpPr>
            <a:xfrm>
              <a:off x="9145562" y="1448246"/>
              <a:ext cx="1744060" cy="2195325"/>
              <a:chOff x="5992347" y="1416475"/>
              <a:chExt cx="1423800" cy="1792200"/>
            </a:xfrm>
          </p:grpSpPr>
          <p:sp>
            <p:nvSpPr>
              <p:cNvPr id="24" name="Google Shape;972;p55">
                <a:extLst>
                  <a:ext uri="{FF2B5EF4-FFF2-40B4-BE49-F238E27FC236}">
                    <a16:creationId xmlns:a16="http://schemas.microsoft.com/office/drawing/2014/main" id="{376C0558-D23E-49EB-9281-E61166160661}"/>
                  </a:ext>
                </a:extLst>
              </p:cNvPr>
              <p:cNvSpPr/>
              <p:nvPr/>
            </p:nvSpPr>
            <p:spPr>
              <a:xfrm>
                <a:off x="5992347" y="1416475"/>
                <a:ext cx="1423800" cy="1423800"/>
              </a:xfrm>
              <a:prstGeom prst="frame">
                <a:avLst>
                  <a:gd name="adj1" fmla="val 6772"/>
                </a:avLst>
              </a:prstGeom>
              <a:solidFill>
                <a:schemeClr val="accent5">
                  <a:lumMod val="60000"/>
                  <a:lumOff val="40000"/>
                </a:schemeClr>
              </a:solidFill>
              <a:ln>
                <a:noFill/>
              </a:ln>
            </p:spPr>
            <p:txBody>
              <a:bodyPr spcFirstLastPara="1" wrap="square" lIns="91425" tIns="91425" rIns="91425" bIns="91425" anchor="ctr" anchorCtr="0">
                <a:noAutofit/>
              </a:bodyPr>
              <a:lstStyle/>
              <a:p>
                <a:endParaRPr/>
              </a:p>
            </p:txBody>
          </p:sp>
          <p:cxnSp>
            <p:nvCxnSpPr>
              <p:cNvPr id="25" name="Google Shape;973;p55">
                <a:extLst>
                  <a:ext uri="{FF2B5EF4-FFF2-40B4-BE49-F238E27FC236}">
                    <a16:creationId xmlns:a16="http://schemas.microsoft.com/office/drawing/2014/main" id="{39163111-F40C-4B74-8CE8-B3BE32CCC4E5}"/>
                  </a:ext>
                </a:extLst>
              </p:cNvPr>
              <p:cNvCxnSpPr/>
              <p:nvPr/>
            </p:nvCxnSpPr>
            <p:spPr>
              <a:xfrm>
                <a:off x="6704250" y="2840275"/>
                <a:ext cx="0" cy="368400"/>
              </a:xfrm>
              <a:prstGeom prst="straightConnector1">
                <a:avLst/>
              </a:prstGeom>
              <a:noFill/>
              <a:ln w="19050" cap="flat" cmpd="sng">
                <a:solidFill>
                  <a:schemeClr val="dk2"/>
                </a:solidFill>
                <a:prstDash val="solid"/>
                <a:round/>
                <a:headEnd type="none" w="med" len="med"/>
                <a:tailEnd type="diamond" w="med" len="med"/>
              </a:ln>
            </p:spPr>
          </p:cxnSp>
        </p:grpSp>
        <p:pic>
          <p:nvPicPr>
            <p:cNvPr id="31" name="Picture 6" descr="world Icon - Free Icons">
              <a:extLst>
                <a:ext uri="{FF2B5EF4-FFF2-40B4-BE49-F238E27FC236}">
                  <a16:creationId xmlns:a16="http://schemas.microsoft.com/office/drawing/2014/main" id="{1224EDBD-B2F2-4888-BFC6-1EC2E2E3D44F}"/>
                </a:ext>
              </a:extLst>
            </p:cNvPr>
            <p:cNvPicPr>
              <a:picLocks noChangeAspect="1" noChangeArrowheads="1"/>
            </p:cNvPicPr>
            <p:nvPr/>
          </p:nvPicPr>
          <p:blipFill>
            <a:blip r:embed="rId6" cstate="print">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9712785" y="2055598"/>
              <a:ext cx="609600" cy="609600"/>
            </a:xfrm>
            <a:prstGeom prst="rect">
              <a:avLst/>
            </a:prstGeom>
            <a:noFill/>
            <a:extLst>
              <a:ext uri="{909E8E84-426E-40DD-AFC4-6F175D3DCCD1}">
                <a14:hiddenFill xmlns:a14="http://schemas.microsoft.com/office/drawing/2010/main">
                  <a:solidFill>
                    <a:srgbClr val="FFFFFF"/>
                  </a:solidFill>
                </a14:hiddenFill>
              </a:ext>
            </a:extLst>
          </p:spPr>
        </p:pic>
      </p:grpSp>
      <p:sp>
        <p:nvSpPr>
          <p:cNvPr id="32" name="Google Shape;699;p51">
            <a:extLst>
              <a:ext uri="{FF2B5EF4-FFF2-40B4-BE49-F238E27FC236}">
                <a16:creationId xmlns:a16="http://schemas.microsoft.com/office/drawing/2014/main" id="{9A039532-656D-468B-82EE-06F45456FB8A}"/>
              </a:ext>
            </a:extLst>
          </p:cNvPr>
          <p:cNvSpPr txBox="1">
            <a:spLocks/>
          </p:cNvSpPr>
          <p:nvPr/>
        </p:nvSpPr>
        <p:spPr>
          <a:xfrm>
            <a:off x="450928" y="2633258"/>
            <a:ext cx="2083175" cy="393931"/>
          </a:xfrm>
          <a:prstGeom prst="rect">
            <a:avLst/>
          </a:prstGeom>
          <a:noFill/>
          <a:ln>
            <a:noFill/>
          </a:ln>
        </p:spPr>
        <p:txBody>
          <a:bodyPr spcFirstLastPara="1" wrap="square" lIns="91425" tIns="91425" rIns="91425" bIns="91425" anchor="b" anchorCtr="0">
            <a:noAutofit/>
          </a:bodyPr>
          <a:lstStyle/>
          <a:p>
            <a:pPr>
              <a:buClrTx/>
              <a:buFontTx/>
            </a:pPr>
            <a:r>
              <a:rPr lang="en-US" sz="1300" b="1" dirty="0" err="1">
                <a:solidFill>
                  <a:schemeClr val="accent6">
                    <a:lumMod val="50000"/>
                  </a:schemeClr>
                </a:solidFill>
                <a:latin typeface="Playfair Display"/>
                <a:ea typeface="Playfair Display"/>
                <a:cs typeface="Playfair Display"/>
                <a:sym typeface="Playfair Display"/>
              </a:rPr>
              <a:t>Tăng</a:t>
            </a:r>
            <a:r>
              <a:rPr lang="en-US" sz="1300" b="1" dirty="0">
                <a:solidFill>
                  <a:schemeClr val="accent6">
                    <a:lumMod val="50000"/>
                  </a:schemeClr>
                </a:solidFill>
                <a:latin typeface="Playfair Display"/>
                <a:ea typeface="Playfair Display"/>
                <a:cs typeface="Playfair Display"/>
                <a:sym typeface="Playfair Display"/>
              </a:rPr>
              <a:t> </a:t>
            </a:r>
            <a:r>
              <a:rPr lang="en-US" sz="1300" b="1" dirty="0" err="1">
                <a:solidFill>
                  <a:schemeClr val="accent6">
                    <a:lumMod val="50000"/>
                  </a:schemeClr>
                </a:solidFill>
                <a:latin typeface="Playfair Display"/>
                <a:ea typeface="Playfair Display"/>
                <a:cs typeface="Playfair Display"/>
                <a:sym typeface="Playfair Display"/>
              </a:rPr>
              <a:t>khả</a:t>
            </a:r>
            <a:r>
              <a:rPr lang="en-US" sz="1300" b="1" dirty="0">
                <a:solidFill>
                  <a:schemeClr val="accent6">
                    <a:lumMod val="50000"/>
                  </a:schemeClr>
                </a:solidFill>
                <a:latin typeface="Playfair Display"/>
                <a:ea typeface="Playfair Display"/>
                <a:cs typeface="Playfair Display"/>
                <a:sym typeface="Playfair Display"/>
              </a:rPr>
              <a:t> </a:t>
            </a:r>
            <a:r>
              <a:rPr lang="en-US" sz="1300" b="1" dirty="0" err="1">
                <a:solidFill>
                  <a:schemeClr val="accent6">
                    <a:lumMod val="50000"/>
                  </a:schemeClr>
                </a:solidFill>
                <a:latin typeface="Playfair Display"/>
                <a:ea typeface="Playfair Display"/>
                <a:cs typeface="Playfair Display"/>
                <a:sym typeface="Playfair Display"/>
              </a:rPr>
              <a:t>năng</a:t>
            </a:r>
            <a:r>
              <a:rPr lang="en-US" sz="1300" b="1" dirty="0">
                <a:solidFill>
                  <a:schemeClr val="accent6">
                    <a:lumMod val="50000"/>
                  </a:schemeClr>
                </a:solidFill>
                <a:latin typeface="Playfair Display"/>
                <a:ea typeface="Playfair Display"/>
                <a:cs typeface="Playfair Display"/>
                <a:sym typeface="Playfair Display"/>
              </a:rPr>
              <a:t> </a:t>
            </a:r>
            <a:r>
              <a:rPr lang="en-US" sz="1300" b="1" dirty="0" err="1">
                <a:solidFill>
                  <a:schemeClr val="accent6">
                    <a:lumMod val="50000"/>
                  </a:schemeClr>
                </a:solidFill>
                <a:latin typeface="Playfair Display"/>
                <a:ea typeface="Playfair Display"/>
                <a:cs typeface="Playfair Display"/>
                <a:sym typeface="Playfair Display"/>
              </a:rPr>
              <a:t>khai</a:t>
            </a:r>
            <a:r>
              <a:rPr lang="en-US" sz="1300" b="1" dirty="0">
                <a:solidFill>
                  <a:schemeClr val="accent6">
                    <a:lumMod val="50000"/>
                  </a:schemeClr>
                </a:solidFill>
                <a:latin typeface="Playfair Display"/>
                <a:ea typeface="Playfair Display"/>
                <a:cs typeface="Playfair Display"/>
                <a:sym typeface="Playfair Display"/>
              </a:rPr>
              <a:t> </a:t>
            </a:r>
            <a:r>
              <a:rPr lang="en-US" sz="1300" b="1" dirty="0" err="1">
                <a:solidFill>
                  <a:schemeClr val="accent6">
                    <a:lumMod val="50000"/>
                  </a:schemeClr>
                </a:solidFill>
                <a:latin typeface="Playfair Display"/>
                <a:ea typeface="Playfair Display"/>
                <a:cs typeface="Playfair Display"/>
                <a:sym typeface="Playfair Display"/>
              </a:rPr>
              <a:t>thác</a:t>
            </a:r>
            <a:r>
              <a:rPr lang="en-US" sz="1300" b="1" dirty="0">
                <a:solidFill>
                  <a:schemeClr val="accent6">
                    <a:lumMod val="50000"/>
                  </a:schemeClr>
                </a:solidFill>
                <a:latin typeface="Playfair Display"/>
                <a:ea typeface="Playfair Display"/>
                <a:cs typeface="Playfair Display"/>
                <a:sym typeface="Playfair Display"/>
              </a:rPr>
              <a:t> </a:t>
            </a:r>
          </a:p>
        </p:txBody>
      </p:sp>
      <p:sp>
        <p:nvSpPr>
          <p:cNvPr id="33" name="Google Shape;698;p51">
            <a:extLst>
              <a:ext uri="{FF2B5EF4-FFF2-40B4-BE49-F238E27FC236}">
                <a16:creationId xmlns:a16="http://schemas.microsoft.com/office/drawing/2014/main" id="{759236C5-7495-40C0-B89A-0E8D8154F472}"/>
              </a:ext>
            </a:extLst>
          </p:cNvPr>
          <p:cNvSpPr txBox="1">
            <a:spLocks/>
          </p:cNvSpPr>
          <p:nvPr/>
        </p:nvSpPr>
        <p:spPr>
          <a:xfrm>
            <a:off x="392400" y="2988086"/>
            <a:ext cx="2141703" cy="80014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1pPr>
            <a:lvl2pPr marL="914400" marR="0" lvl="1" indent="-317500" algn="ctr"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2pPr>
            <a:lvl3pPr marL="1371600" marR="0" lvl="2" indent="-317500" algn="ctr"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3pPr>
            <a:lvl4pPr marL="1828800" marR="0" lvl="3" indent="-317500" algn="ctr"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4pPr>
            <a:lvl5pPr marL="2286000" marR="0" lvl="4" indent="-317500" algn="ctr"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5pPr>
            <a:lvl6pPr marL="2743200" marR="0" lvl="5" indent="-317500" algn="ctr"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6pPr>
            <a:lvl7pPr marL="3200400" marR="0" lvl="6" indent="-317500" algn="ctr"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7pPr>
            <a:lvl8pPr marL="3657600" marR="0" lvl="7" indent="-317500" algn="ctr"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8pPr>
            <a:lvl9pPr marL="4114800" marR="0" lvl="8" indent="-317500" algn="ctr"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9pPr>
          </a:lstStyle>
          <a:p>
            <a:pPr marL="171450" indent="-171450" algn="just">
              <a:buFont typeface="Arial" panose="020B0604020202020204" pitchFamily="34" charset="0"/>
              <a:buChar char="•"/>
            </a:pPr>
            <a:r>
              <a:rPr lang="en-US" sz="1100" dirty="0" err="1">
                <a:solidFill>
                  <a:schemeClr val="tx1"/>
                </a:solidFill>
                <a:latin typeface="Playfair Display" panose="020B0604020202020204" charset="0"/>
                <a:cs typeface="Arial" panose="020B0604020202020204" pitchFamily="34" charset="0"/>
                <a:sym typeface="Catamaran"/>
              </a:rPr>
              <a:t>Tìm</a:t>
            </a:r>
            <a:r>
              <a:rPr lang="en-US" sz="1100" dirty="0">
                <a:solidFill>
                  <a:schemeClr val="tx1"/>
                </a:solidFill>
                <a:latin typeface="Playfair Display" panose="020B0604020202020204" charset="0"/>
                <a:cs typeface="Arial" panose="020B0604020202020204" pitchFamily="34" charset="0"/>
                <a:sym typeface="Catamaran"/>
              </a:rPr>
              <a:t> </a:t>
            </a:r>
            <a:r>
              <a:rPr lang="en-US" sz="1100" dirty="0" err="1">
                <a:solidFill>
                  <a:schemeClr val="tx1"/>
                </a:solidFill>
                <a:latin typeface="Playfair Display" panose="020B0604020202020204" charset="0"/>
                <a:cs typeface="Arial" panose="020B0604020202020204" pitchFamily="34" charset="0"/>
                <a:sym typeface="Catamaran"/>
              </a:rPr>
              <a:t>hiểu</a:t>
            </a:r>
            <a:r>
              <a:rPr lang="en-US" sz="1100" dirty="0">
                <a:solidFill>
                  <a:schemeClr val="tx1"/>
                </a:solidFill>
                <a:latin typeface="Playfair Display" panose="020B0604020202020204" charset="0"/>
                <a:cs typeface="Arial" panose="020B0604020202020204" pitchFamily="34" charset="0"/>
                <a:sym typeface="Catamaran"/>
              </a:rPr>
              <a:t> </a:t>
            </a:r>
            <a:r>
              <a:rPr lang="en-US" sz="1100" dirty="0" err="1">
                <a:solidFill>
                  <a:schemeClr val="tx1"/>
                </a:solidFill>
                <a:latin typeface="Playfair Display" panose="020B0604020202020204" charset="0"/>
                <a:cs typeface="Arial" panose="020B0604020202020204" pitchFamily="34" charset="0"/>
                <a:sym typeface="Catamaran"/>
              </a:rPr>
              <a:t>kỹ</a:t>
            </a:r>
            <a:r>
              <a:rPr lang="en-US" sz="1100" dirty="0">
                <a:solidFill>
                  <a:schemeClr val="tx1"/>
                </a:solidFill>
                <a:latin typeface="Playfair Display" panose="020B0604020202020204" charset="0"/>
                <a:cs typeface="Arial" panose="020B0604020202020204" pitchFamily="34" charset="0"/>
                <a:sym typeface="Catamaran"/>
              </a:rPr>
              <a:t> </a:t>
            </a:r>
            <a:r>
              <a:rPr lang="en-US" sz="1100" dirty="0" err="1">
                <a:solidFill>
                  <a:schemeClr val="tx1"/>
                </a:solidFill>
                <a:latin typeface="Playfair Display" panose="020B0604020202020204" charset="0"/>
                <a:cs typeface="Arial" panose="020B0604020202020204" pitchFamily="34" charset="0"/>
                <a:sym typeface="Catamaran"/>
              </a:rPr>
              <a:t>các</a:t>
            </a:r>
            <a:r>
              <a:rPr lang="en-US" sz="1100" dirty="0">
                <a:solidFill>
                  <a:schemeClr val="tx1"/>
                </a:solidFill>
                <a:latin typeface="Playfair Display" panose="020B0604020202020204" charset="0"/>
                <a:cs typeface="Arial" panose="020B0604020202020204" pitchFamily="34" charset="0"/>
                <a:sym typeface="Catamaran"/>
              </a:rPr>
              <a:t> cam </a:t>
            </a:r>
            <a:r>
              <a:rPr lang="en-US" sz="1100" dirty="0" err="1">
                <a:solidFill>
                  <a:schemeClr val="tx1"/>
                </a:solidFill>
                <a:latin typeface="Playfair Display" panose="020B0604020202020204" charset="0"/>
                <a:cs typeface="Arial" panose="020B0604020202020204" pitchFamily="34" charset="0"/>
                <a:sym typeface="Catamaran"/>
              </a:rPr>
              <a:t>kết</a:t>
            </a:r>
            <a:r>
              <a:rPr lang="en-US" sz="1100" dirty="0">
                <a:solidFill>
                  <a:schemeClr val="tx1"/>
                </a:solidFill>
                <a:latin typeface="Playfair Display" panose="020B0604020202020204" charset="0"/>
                <a:cs typeface="Arial" panose="020B0604020202020204" pitchFamily="34" charset="0"/>
                <a:sym typeface="Catamaran"/>
              </a:rPr>
              <a:t> (</a:t>
            </a:r>
            <a:r>
              <a:rPr lang="en-US" sz="1100" dirty="0" err="1">
                <a:solidFill>
                  <a:schemeClr val="tx1"/>
                </a:solidFill>
                <a:latin typeface="Playfair Display" panose="020B0604020202020204" charset="0"/>
                <a:cs typeface="Arial" panose="020B0604020202020204" pitchFamily="34" charset="0"/>
                <a:sym typeface="Catamaran"/>
              </a:rPr>
              <a:t>đáp</a:t>
            </a:r>
            <a:r>
              <a:rPr lang="en-US" sz="1100" dirty="0">
                <a:solidFill>
                  <a:schemeClr val="tx1"/>
                </a:solidFill>
                <a:latin typeface="Playfair Display" panose="020B0604020202020204" charset="0"/>
                <a:cs typeface="Arial" panose="020B0604020202020204" pitchFamily="34" charset="0"/>
                <a:sym typeface="Catamaran"/>
              </a:rPr>
              <a:t> </a:t>
            </a:r>
            <a:r>
              <a:rPr lang="en-US" sz="1100" dirty="0" err="1">
                <a:solidFill>
                  <a:schemeClr val="tx1"/>
                </a:solidFill>
                <a:latin typeface="Playfair Display" panose="020B0604020202020204" charset="0"/>
                <a:cs typeface="Arial" panose="020B0604020202020204" pitchFamily="34" charset="0"/>
                <a:sym typeface="Catamaran"/>
              </a:rPr>
              <a:t>ứng</a:t>
            </a:r>
            <a:r>
              <a:rPr lang="en-US" sz="1100" dirty="0">
                <a:solidFill>
                  <a:schemeClr val="tx1"/>
                </a:solidFill>
                <a:latin typeface="Playfair Display" panose="020B0604020202020204" charset="0"/>
                <a:cs typeface="Arial" panose="020B0604020202020204" pitchFamily="34" charset="0"/>
                <a:sym typeface="Catamaran"/>
              </a:rPr>
              <a:t> </a:t>
            </a:r>
            <a:r>
              <a:rPr lang="en-US" sz="1100" dirty="0" err="1">
                <a:solidFill>
                  <a:schemeClr val="tx1"/>
                </a:solidFill>
                <a:latin typeface="Playfair Display" panose="020B0604020202020204" charset="0"/>
                <a:cs typeface="Arial" panose="020B0604020202020204" pitchFamily="34" charset="0"/>
                <a:sym typeface="Catamaran"/>
              </a:rPr>
              <a:t>các</a:t>
            </a:r>
            <a:r>
              <a:rPr lang="en-US" sz="1100" dirty="0">
                <a:solidFill>
                  <a:schemeClr val="tx1"/>
                </a:solidFill>
                <a:latin typeface="Playfair Display" panose="020B0604020202020204" charset="0"/>
                <a:cs typeface="Arial" panose="020B0604020202020204" pitchFamily="34" charset="0"/>
                <a:sym typeface="Catamaran"/>
              </a:rPr>
              <a:t> </a:t>
            </a:r>
            <a:r>
              <a:rPr lang="en-US" sz="1100" dirty="0" err="1">
                <a:solidFill>
                  <a:schemeClr val="tx1"/>
                </a:solidFill>
                <a:latin typeface="Playfair Display" panose="020B0604020202020204" charset="0"/>
                <a:cs typeface="Arial" panose="020B0604020202020204" pitchFamily="34" charset="0"/>
                <a:sym typeface="Catamaran"/>
              </a:rPr>
              <a:t>yêu</a:t>
            </a:r>
            <a:r>
              <a:rPr lang="en-US" sz="1100" dirty="0">
                <a:solidFill>
                  <a:schemeClr val="tx1"/>
                </a:solidFill>
                <a:latin typeface="Playfair Display" panose="020B0604020202020204" charset="0"/>
                <a:cs typeface="Arial" panose="020B0604020202020204" pitchFamily="34" charset="0"/>
                <a:sym typeface="Catamaran"/>
              </a:rPr>
              <a:t> </a:t>
            </a:r>
            <a:r>
              <a:rPr lang="en-US" sz="1100" dirty="0" err="1">
                <a:solidFill>
                  <a:schemeClr val="tx1"/>
                </a:solidFill>
                <a:latin typeface="Playfair Display" panose="020B0604020202020204" charset="0"/>
                <a:cs typeface="Arial" panose="020B0604020202020204" pitchFamily="34" charset="0"/>
                <a:sym typeface="Catamaran"/>
              </a:rPr>
              <a:t>cầu</a:t>
            </a:r>
            <a:r>
              <a:rPr lang="en-US" sz="1100" dirty="0">
                <a:solidFill>
                  <a:schemeClr val="tx1"/>
                </a:solidFill>
                <a:latin typeface="Playfair Display" panose="020B0604020202020204" charset="0"/>
                <a:cs typeface="Arial" panose="020B0604020202020204" pitchFamily="34" charset="0"/>
                <a:sym typeface="Catamaran"/>
              </a:rPr>
              <a:t> </a:t>
            </a:r>
            <a:r>
              <a:rPr lang="en-US" sz="1100" dirty="0" err="1">
                <a:solidFill>
                  <a:schemeClr val="tx1"/>
                </a:solidFill>
                <a:latin typeface="Playfair Display" panose="020B0604020202020204" charset="0"/>
                <a:cs typeface="Arial" panose="020B0604020202020204" pitchFamily="34" charset="0"/>
                <a:sym typeface="Catamaran"/>
              </a:rPr>
              <a:t>về</a:t>
            </a:r>
            <a:r>
              <a:rPr lang="en-US" sz="1100" dirty="0">
                <a:solidFill>
                  <a:schemeClr val="tx1"/>
                </a:solidFill>
                <a:latin typeface="Playfair Display" panose="020B0604020202020204" charset="0"/>
                <a:cs typeface="Arial" panose="020B0604020202020204" pitchFamily="34" charset="0"/>
                <a:sym typeface="Catamaran"/>
              </a:rPr>
              <a:t> QTXX, </a:t>
            </a:r>
            <a:r>
              <a:rPr lang="en-US" sz="1100" dirty="0" err="1">
                <a:solidFill>
                  <a:schemeClr val="tx1"/>
                </a:solidFill>
                <a:latin typeface="Playfair Display" panose="020B0604020202020204" charset="0"/>
                <a:cs typeface="Arial" panose="020B0604020202020204" pitchFamily="34" charset="0"/>
                <a:sym typeface="Catamaran"/>
              </a:rPr>
              <a:t>thủ</a:t>
            </a:r>
            <a:r>
              <a:rPr lang="en-US" sz="1100" dirty="0">
                <a:solidFill>
                  <a:schemeClr val="tx1"/>
                </a:solidFill>
                <a:latin typeface="Playfair Display" panose="020B0604020202020204" charset="0"/>
                <a:cs typeface="Arial" panose="020B0604020202020204" pitchFamily="34" charset="0"/>
                <a:sym typeface="Catamaran"/>
              </a:rPr>
              <a:t> </a:t>
            </a:r>
            <a:r>
              <a:rPr lang="en-US" sz="1100" dirty="0" err="1">
                <a:solidFill>
                  <a:schemeClr val="tx1"/>
                </a:solidFill>
                <a:latin typeface="Playfair Display" panose="020B0604020202020204" charset="0"/>
                <a:cs typeface="Arial" panose="020B0604020202020204" pitchFamily="34" charset="0"/>
                <a:sym typeface="Catamaran"/>
              </a:rPr>
              <a:t>tục</a:t>
            </a:r>
            <a:r>
              <a:rPr lang="en-US" sz="1100" dirty="0">
                <a:solidFill>
                  <a:schemeClr val="tx1"/>
                </a:solidFill>
                <a:latin typeface="Playfair Display" panose="020B0604020202020204" charset="0"/>
                <a:cs typeface="Arial" panose="020B0604020202020204" pitchFamily="34" charset="0"/>
                <a:sym typeface="Catamaran"/>
              </a:rPr>
              <a:t> CNXX… </a:t>
            </a:r>
            <a:r>
              <a:rPr lang="en-US" sz="1100" dirty="0" err="1">
                <a:solidFill>
                  <a:schemeClr val="tx1"/>
                </a:solidFill>
                <a:latin typeface="Playfair Display" panose="020B0604020202020204" charset="0"/>
                <a:cs typeface="Arial" panose="020B0604020202020204" pitchFamily="34" charset="0"/>
                <a:sym typeface="Catamaran"/>
              </a:rPr>
              <a:t>để</a:t>
            </a:r>
            <a:r>
              <a:rPr lang="en-US" sz="1100" dirty="0">
                <a:solidFill>
                  <a:schemeClr val="tx1"/>
                </a:solidFill>
                <a:latin typeface="Playfair Display" panose="020B0604020202020204" charset="0"/>
                <a:cs typeface="Arial" panose="020B0604020202020204" pitchFamily="34" charset="0"/>
                <a:sym typeface="Catamaran"/>
              </a:rPr>
              <a:t> h</a:t>
            </a:r>
            <a:r>
              <a:rPr lang="vi-VN" sz="1100" dirty="0">
                <a:solidFill>
                  <a:schemeClr val="tx1"/>
                </a:solidFill>
                <a:latin typeface="Playfair Display" panose="020B0604020202020204" charset="0"/>
                <a:cs typeface="Arial" panose="020B0604020202020204" pitchFamily="34" charset="0"/>
                <a:sym typeface="Catamaran"/>
              </a:rPr>
              <a:t>ư</a:t>
            </a:r>
            <a:r>
              <a:rPr lang="en-US" sz="1100" dirty="0" err="1">
                <a:solidFill>
                  <a:schemeClr val="tx1"/>
                </a:solidFill>
                <a:latin typeface="Playfair Display" panose="020B0604020202020204" charset="0"/>
                <a:cs typeface="Arial" panose="020B0604020202020204" pitchFamily="34" charset="0"/>
                <a:sym typeface="Catamaran"/>
              </a:rPr>
              <a:t>ởng</a:t>
            </a:r>
            <a:r>
              <a:rPr lang="en-US" sz="1100" dirty="0">
                <a:solidFill>
                  <a:schemeClr val="tx1"/>
                </a:solidFill>
                <a:latin typeface="Playfair Display" panose="020B0604020202020204" charset="0"/>
                <a:cs typeface="Arial" panose="020B0604020202020204" pitchFamily="34" charset="0"/>
                <a:sym typeface="Catamaran"/>
              </a:rPr>
              <a:t> </a:t>
            </a:r>
            <a:r>
              <a:rPr lang="en-US" sz="1100" dirty="0" err="1">
                <a:solidFill>
                  <a:schemeClr val="tx1"/>
                </a:solidFill>
                <a:latin typeface="Playfair Display" panose="020B0604020202020204" charset="0"/>
                <a:cs typeface="Arial" panose="020B0604020202020204" pitchFamily="34" charset="0"/>
                <a:sym typeface="Catamaran"/>
              </a:rPr>
              <a:t>ưu</a:t>
            </a:r>
            <a:r>
              <a:rPr lang="en-US" sz="1100" dirty="0">
                <a:solidFill>
                  <a:schemeClr val="tx1"/>
                </a:solidFill>
                <a:latin typeface="Playfair Display" panose="020B0604020202020204" charset="0"/>
                <a:cs typeface="Arial" panose="020B0604020202020204" pitchFamily="34" charset="0"/>
                <a:sym typeface="Catamaran"/>
              </a:rPr>
              <a:t> </a:t>
            </a:r>
            <a:r>
              <a:rPr lang="en-US" sz="1100" dirty="0" err="1">
                <a:solidFill>
                  <a:schemeClr val="tx1"/>
                </a:solidFill>
                <a:latin typeface="Playfair Display" panose="020B0604020202020204" charset="0"/>
                <a:cs typeface="Arial" panose="020B0604020202020204" pitchFamily="34" charset="0"/>
                <a:sym typeface="Catamaran"/>
              </a:rPr>
              <a:t>đãi</a:t>
            </a:r>
            <a:r>
              <a:rPr lang="en-US" sz="1100" dirty="0">
                <a:solidFill>
                  <a:schemeClr val="tx1"/>
                </a:solidFill>
                <a:latin typeface="Playfair Display" panose="020B0604020202020204" charset="0"/>
                <a:cs typeface="Arial" panose="020B0604020202020204" pitchFamily="34" charset="0"/>
                <a:sym typeface="Catamaran"/>
              </a:rPr>
              <a:t> </a:t>
            </a:r>
            <a:r>
              <a:rPr lang="en-US" sz="1100" dirty="0" err="1">
                <a:solidFill>
                  <a:schemeClr val="tx1"/>
                </a:solidFill>
                <a:latin typeface="Playfair Display" panose="020B0604020202020204" charset="0"/>
                <a:cs typeface="Arial" panose="020B0604020202020204" pitchFamily="34" charset="0"/>
                <a:sym typeface="Catamaran"/>
              </a:rPr>
              <a:t>thuế</a:t>
            </a:r>
            <a:r>
              <a:rPr lang="en-US" sz="1100" dirty="0">
                <a:solidFill>
                  <a:schemeClr val="tx1"/>
                </a:solidFill>
                <a:latin typeface="Playfair Display" panose="020B0604020202020204" charset="0"/>
                <a:cs typeface="Arial" panose="020B0604020202020204" pitchFamily="34" charset="0"/>
                <a:sym typeface="Catamaran"/>
              </a:rPr>
              <a:t> </a:t>
            </a:r>
            <a:r>
              <a:rPr lang="en-US" sz="1100" dirty="0" err="1">
                <a:solidFill>
                  <a:schemeClr val="tx1"/>
                </a:solidFill>
                <a:latin typeface="Playfair Display" panose="020B0604020202020204" charset="0"/>
                <a:cs typeface="Arial" panose="020B0604020202020204" pitchFamily="34" charset="0"/>
                <a:sym typeface="Catamaran"/>
              </a:rPr>
              <a:t>quan</a:t>
            </a:r>
            <a:r>
              <a:rPr lang="en-US" sz="1100" dirty="0">
                <a:solidFill>
                  <a:schemeClr val="tx1"/>
                </a:solidFill>
                <a:latin typeface="Playfair Display" panose="020B0604020202020204" charset="0"/>
                <a:cs typeface="Arial" panose="020B0604020202020204" pitchFamily="34" charset="0"/>
                <a:sym typeface="Catamaran"/>
              </a:rPr>
              <a:t>…)</a:t>
            </a:r>
          </a:p>
        </p:txBody>
      </p:sp>
      <p:sp>
        <p:nvSpPr>
          <p:cNvPr id="39" name="Google Shape;699;p51">
            <a:extLst>
              <a:ext uri="{FF2B5EF4-FFF2-40B4-BE49-F238E27FC236}">
                <a16:creationId xmlns:a16="http://schemas.microsoft.com/office/drawing/2014/main" id="{4FDA348A-02DE-49FB-B2B8-7514D9CB3079}"/>
              </a:ext>
            </a:extLst>
          </p:cNvPr>
          <p:cNvSpPr txBox="1">
            <a:spLocks/>
          </p:cNvSpPr>
          <p:nvPr/>
        </p:nvSpPr>
        <p:spPr>
          <a:xfrm>
            <a:off x="3698460" y="2741293"/>
            <a:ext cx="1659649" cy="470700"/>
          </a:xfrm>
          <a:prstGeom prst="rect">
            <a:avLst/>
          </a:prstGeom>
          <a:noFill/>
          <a:ln>
            <a:noFill/>
          </a:ln>
        </p:spPr>
        <p:txBody>
          <a:bodyPr spcFirstLastPara="1" wrap="square" lIns="91425" tIns="91425" rIns="91425" bIns="91425" anchor="b" anchorCtr="0">
            <a:noAutofit/>
          </a:bodyPr>
          <a:lstStyle/>
          <a:p>
            <a:pPr algn="ctr">
              <a:buClrTx/>
              <a:buFontTx/>
            </a:pPr>
            <a:r>
              <a:rPr lang="en-US" sz="1300" b="1" dirty="0" err="1">
                <a:solidFill>
                  <a:schemeClr val="accent6">
                    <a:lumMod val="50000"/>
                  </a:schemeClr>
                </a:solidFill>
                <a:latin typeface="Playfair Display"/>
                <a:ea typeface="Playfair Display"/>
                <a:cs typeface="Playfair Display"/>
                <a:sym typeface="Playfair Display"/>
              </a:rPr>
              <a:t>Giải</a:t>
            </a:r>
            <a:r>
              <a:rPr lang="en-US" sz="1300" b="1" dirty="0">
                <a:solidFill>
                  <a:schemeClr val="accent6">
                    <a:lumMod val="50000"/>
                  </a:schemeClr>
                </a:solidFill>
                <a:latin typeface="Playfair Display"/>
                <a:ea typeface="Playfair Display"/>
                <a:cs typeface="Playfair Display"/>
                <a:sym typeface="Playfair Display"/>
              </a:rPr>
              <a:t> </a:t>
            </a:r>
            <a:r>
              <a:rPr lang="en-US" sz="1300" b="1" dirty="0" err="1">
                <a:solidFill>
                  <a:schemeClr val="accent6">
                    <a:lumMod val="50000"/>
                  </a:schemeClr>
                </a:solidFill>
                <a:latin typeface="Playfair Display"/>
                <a:ea typeface="Playfair Display"/>
                <a:cs typeface="Playfair Display"/>
                <a:sym typeface="Playfair Display"/>
              </a:rPr>
              <a:t>pháp</a:t>
            </a:r>
            <a:r>
              <a:rPr lang="en-US" sz="1300" b="1" dirty="0">
                <a:solidFill>
                  <a:schemeClr val="accent6">
                    <a:lumMod val="50000"/>
                  </a:schemeClr>
                </a:solidFill>
                <a:latin typeface="Playfair Display"/>
                <a:ea typeface="Playfair Display"/>
                <a:cs typeface="Playfair Display"/>
                <a:sym typeface="Playfair Display"/>
              </a:rPr>
              <a:t> </a:t>
            </a:r>
            <a:r>
              <a:rPr lang="en-US" sz="1300" b="1" dirty="0" err="1">
                <a:solidFill>
                  <a:schemeClr val="accent6">
                    <a:lumMod val="50000"/>
                  </a:schemeClr>
                </a:solidFill>
                <a:latin typeface="Playfair Display"/>
                <a:ea typeface="Playfair Display"/>
                <a:cs typeface="Playfair Display"/>
                <a:sym typeface="Playfair Display"/>
              </a:rPr>
              <a:t>kỹ</a:t>
            </a:r>
            <a:r>
              <a:rPr lang="en-US" sz="1300" b="1" dirty="0">
                <a:solidFill>
                  <a:schemeClr val="accent6">
                    <a:lumMod val="50000"/>
                  </a:schemeClr>
                </a:solidFill>
                <a:latin typeface="Playfair Display"/>
                <a:ea typeface="Playfair Display"/>
                <a:cs typeface="Playfair Display"/>
                <a:sym typeface="Playfair Display"/>
              </a:rPr>
              <a:t> </a:t>
            </a:r>
            <a:r>
              <a:rPr lang="en-US" sz="1300" b="1" dirty="0" err="1">
                <a:solidFill>
                  <a:schemeClr val="accent6">
                    <a:lumMod val="50000"/>
                  </a:schemeClr>
                </a:solidFill>
                <a:latin typeface="Playfair Display"/>
                <a:ea typeface="Playfair Display"/>
                <a:cs typeface="Playfair Display"/>
                <a:sym typeface="Playfair Display"/>
              </a:rPr>
              <a:t>thuật</a:t>
            </a:r>
            <a:r>
              <a:rPr lang="en-US" sz="1300" b="1" dirty="0">
                <a:solidFill>
                  <a:schemeClr val="accent6">
                    <a:lumMod val="50000"/>
                  </a:schemeClr>
                </a:solidFill>
                <a:latin typeface="Playfair Display"/>
                <a:ea typeface="Playfair Display"/>
                <a:cs typeface="Playfair Display"/>
                <a:sym typeface="Playfair Display"/>
              </a:rPr>
              <a:t> </a:t>
            </a:r>
          </a:p>
          <a:p>
            <a:pPr algn="ctr">
              <a:buClrTx/>
              <a:buFontTx/>
            </a:pPr>
            <a:r>
              <a:rPr lang="en-US" sz="1300" b="1" dirty="0">
                <a:solidFill>
                  <a:schemeClr val="accent6">
                    <a:lumMod val="50000"/>
                  </a:schemeClr>
                </a:solidFill>
                <a:latin typeface="Playfair Display"/>
                <a:ea typeface="Playfair Display"/>
                <a:cs typeface="Playfair Display"/>
                <a:sym typeface="Playfair Display"/>
              </a:rPr>
              <a:t>&amp; </a:t>
            </a:r>
            <a:r>
              <a:rPr lang="en-US" sz="1300" b="1" dirty="0" err="1">
                <a:solidFill>
                  <a:schemeClr val="accent6">
                    <a:lumMod val="50000"/>
                  </a:schemeClr>
                </a:solidFill>
                <a:latin typeface="Playfair Display"/>
                <a:ea typeface="Playfair Display"/>
                <a:cs typeface="Playfair Display"/>
                <a:sym typeface="Playfair Display"/>
              </a:rPr>
              <a:t>thị</a:t>
            </a:r>
            <a:r>
              <a:rPr lang="en-US" sz="1300" b="1" dirty="0">
                <a:solidFill>
                  <a:schemeClr val="accent6">
                    <a:lumMod val="50000"/>
                  </a:schemeClr>
                </a:solidFill>
                <a:latin typeface="Playfair Display"/>
                <a:ea typeface="Playfair Display"/>
                <a:cs typeface="Playfair Display"/>
                <a:sym typeface="Playfair Display"/>
              </a:rPr>
              <a:t> tr</a:t>
            </a:r>
            <a:r>
              <a:rPr lang="vi-VN" sz="1300" b="1" dirty="0">
                <a:solidFill>
                  <a:schemeClr val="accent6">
                    <a:lumMod val="50000"/>
                  </a:schemeClr>
                </a:solidFill>
                <a:latin typeface="Playfair Display"/>
                <a:ea typeface="Playfair Display"/>
                <a:cs typeface="Playfair Display"/>
                <a:sym typeface="Playfair Display"/>
              </a:rPr>
              <a:t>ư</a:t>
            </a:r>
            <a:r>
              <a:rPr lang="en-US" sz="1300" b="1" dirty="0" err="1">
                <a:solidFill>
                  <a:schemeClr val="accent6">
                    <a:lumMod val="50000"/>
                  </a:schemeClr>
                </a:solidFill>
                <a:latin typeface="Playfair Display"/>
                <a:ea typeface="Playfair Display"/>
                <a:cs typeface="Playfair Display"/>
                <a:sym typeface="Playfair Display"/>
              </a:rPr>
              <a:t>ờng</a:t>
            </a:r>
            <a:endParaRPr lang="en-US" sz="1300" b="1" dirty="0">
              <a:solidFill>
                <a:schemeClr val="accent6">
                  <a:lumMod val="50000"/>
                </a:schemeClr>
              </a:solidFill>
              <a:latin typeface="Playfair Display"/>
              <a:ea typeface="Playfair Display"/>
              <a:cs typeface="Playfair Display"/>
              <a:sym typeface="Playfair Display"/>
            </a:endParaRPr>
          </a:p>
        </p:txBody>
      </p:sp>
      <p:sp>
        <p:nvSpPr>
          <p:cNvPr id="40" name="Google Shape;698;p51">
            <a:extLst>
              <a:ext uri="{FF2B5EF4-FFF2-40B4-BE49-F238E27FC236}">
                <a16:creationId xmlns:a16="http://schemas.microsoft.com/office/drawing/2014/main" id="{01831E47-0A18-4DB9-A2C9-66FDE0C94E2A}"/>
              </a:ext>
            </a:extLst>
          </p:cNvPr>
          <p:cNvSpPr txBox="1">
            <a:spLocks/>
          </p:cNvSpPr>
          <p:nvPr/>
        </p:nvSpPr>
        <p:spPr>
          <a:xfrm>
            <a:off x="3399432" y="3167143"/>
            <a:ext cx="2247470" cy="470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1pPr>
            <a:lvl2pPr marL="914400" marR="0" lvl="1" indent="-317500" algn="ctr"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2pPr>
            <a:lvl3pPr marL="1371600" marR="0" lvl="2" indent="-317500" algn="ctr"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3pPr>
            <a:lvl4pPr marL="1828800" marR="0" lvl="3" indent="-317500" algn="ctr"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4pPr>
            <a:lvl5pPr marL="2286000" marR="0" lvl="4" indent="-317500" algn="ctr"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5pPr>
            <a:lvl6pPr marL="2743200" marR="0" lvl="5" indent="-317500" algn="ctr"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6pPr>
            <a:lvl7pPr marL="3200400" marR="0" lvl="6" indent="-317500" algn="ctr"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7pPr>
            <a:lvl8pPr marL="3657600" marR="0" lvl="7" indent="-317500" algn="ctr"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8pPr>
            <a:lvl9pPr marL="4114800" marR="0" lvl="8" indent="-317500" algn="ctr"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9pPr>
          </a:lstStyle>
          <a:p>
            <a:pPr marL="171450" indent="-171450" algn="just">
              <a:buFont typeface="Arial" panose="020B0604020202020204" pitchFamily="34" charset="0"/>
              <a:buChar char="•"/>
            </a:pPr>
            <a:r>
              <a:rPr lang="en-US" sz="1050" dirty="0" err="1">
                <a:solidFill>
                  <a:schemeClr val="tx1"/>
                </a:solidFill>
                <a:latin typeface="Playfair Display" panose="020B0604020202020204" charset="0"/>
                <a:cs typeface="Arial" panose="020B0604020202020204" pitchFamily="34" charset="0"/>
                <a:sym typeface="Catamaran"/>
              </a:rPr>
              <a:t>Tìm</a:t>
            </a:r>
            <a:r>
              <a:rPr lang="en-US" sz="1050" dirty="0">
                <a:solidFill>
                  <a:schemeClr val="tx1"/>
                </a:solidFill>
                <a:latin typeface="Playfair Display" panose="020B0604020202020204" charset="0"/>
                <a:cs typeface="Arial" panose="020B0604020202020204" pitchFamily="34" charset="0"/>
                <a:sym typeface="Catamaran"/>
              </a:rPr>
              <a:t> </a:t>
            </a:r>
            <a:r>
              <a:rPr lang="en-US" sz="1050" dirty="0" err="1">
                <a:solidFill>
                  <a:schemeClr val="tx1"/>
                </a:solidFill>
                <a:latin typeface="Playfair Display" panose="020B0604020202020204" charset="0"/>
                <a:cs typeface="Arial" panose="020B0604020202020204" pitchFamily="34" charset="0"/>
                <a:sym typeface="Catamaran"/>
              </a:rPr>
              <a:t>hiểu</a:t>
            </a:r>
            <a:r>
              <a:rPr lang="en-US" sz="1050" dirty="0">
                <a:solidFill>
                  <a:schemeClr val="tx1"/>
                </a:solidFill>
                <a:latin typeface="Playfair Display" panose="020B0604020202020204" charset="0"/>
                <a:cs typeface="Arial" panose="020B0604020202020204" pitchFamily="34" charset="0"/>
                <a:sym typeface="Catamaran"/>
              </a:rPr>
              <a:t> </a:t>
            </a:r>
            <a:r>
              <a:rPr lang="en-US" sz="1050" dirty="0" err="1">
                <a:solidFill>
                  <a:schemeClr val="tx1"/>
                </a:solidFill>
                <a:latin typeface="Playfair Display" panose="020B0604020202020204" charset="0"/>
                <a:cs typeface="Arial" panose="020B0604020202020204" pitchFamily="34" charset="0"/>
                <a:sym typeface="Catamaran"/>
              </a:rPr>
              <a:t>kỹ</a:t>
            </a:r>
            <a:r>
              <a:rPr lang="en-US" sz="1050" dirty="0">
                <a:solidFill>
                  <a:schemeClr val="tx1"/>
                </a:solidFill>
                <a:latin typeface="Playfair Display" panose="020B0604020202020204" charset="0"/>
                <a:cs typeface="Arial" panose="020B0604020202020204" pitchFamily="34" charset="0"/>
                <a:sym typeface="Catamaran"/>
              </a:rPr>
              <a:t> </a:t>
            </a:r>
            <a:r>
              <a:rPr lang="en-US" sz="1050" dirty="0" err="1">
                <a:solidFill>
                  <a:schemeClr val="tx1"/>
                </a:solidFill>
                <a:latin typeface="Playfair Display" panose="020B0604020202020204" charset="0"/>
                <a:cs typeface="Arial" panose="020B0604020202020204" pitchFamily="34" charset="0"/>
                <a:sym typeface="Catamaran"/>
              </a:rPr>
              <a:t>yêu</a:t>
            </a:r>
            <a:r>
              <a:rPr lang="en-US" sz="1050" dirty="0">
                <a:solidFill>
                  <a:schemeClr val="tx1"/>
                </a:solidFill>
                <a:latin typeface="Playfair Display" panose="020B0604020202020204" charset="0"/>
                <a:cs typeface="Arial" panose="020B0604020202020204" pitchFamily="34" charset="0"/>
                <a:sym typeface="Catamaran"/>
              </a:rPr>
              <a:t> </a:t>
            </a:r>
            <a:r>
              <a:rPr lang="en-US" sz="1050" dirty="0" err="1">
                <a:solidFill>
                  <a:schemeClr val="tx1"/>
                </a:solidFill>
                <a:latin typeface="Playfair Display" panose="020B0604020202020204" charset="0"/>
                <a:cs typeface="Arial" panose="020B0604020202020204" pitchFamily="34" charset="0"/>
                <a:sym typeface="Catamaran"/>
              </a:rPr>
              <a:t>cầu</a:t>
            </a:r>
            <a:r>
              <a:rPr lang="en-US" sz="1050" dirty="0">
                <a:solidFill>
                  <a:schemeClr val="tx1"/>
                </a:solidFill>
                <a:latin typeface="Playfair Display" panose="020B0604020202020204" charset="0"/>
                <a:cs typeface="Arial" panose="020B0604020202020204" pitchFamily="34" charset="0"/>
                <a:sym typeface="Catamaran"/>
              </a:rPr>
              <a:t>, </a:t>
            </a:r>
            <a:r>
              <a:rPr lang="en-US" sz="1050" dirty="0" err="1">
                <a:solidFill>
                  <a:schemeClr val="tx1"/>
                </a:solidFill>
                <a:latin typeface="Playfair Display" panose="020B0604020202020204" charset="0"/>
                <a:cs typeface="Arial" panose="020B0604020202020204" pitchFamily="34" charset="0"/>
                <a:sym typeface="Catamaran"/>
              </a:rPr>
              <a:t>quy</a:t>
            </a:r>
            <a:r>
              <a:rPr lang="en-US" sz="1050" dirty="0">
                <a:solidFill>
                  <a:schemeClr val="tx1"/>
                </a:solidFill>
                <a:latin typeface="Playfair Display" panose="020B0604020202020204" charset="0"/>
                <a:cs typeface="Arial" panose="020B0604020202020204" pitchFamily="34" charset="0"/>
                <a:sym typeface="Catamaran"/>
              </a:rPr>
              <a:t> </a:t>
            </a:r>
            <a:r>
              <a:rPr lang="en-US" sz="1050" dirty="0" err="1">
                <a:solidFill>
                  <a:schemeClr val="tx1"/>
                </a:solidFill>
                <a:latin typeface="Playfair Display" panose="020B0604020202020204" charset="0"/>
                <a:cs typeface="Arial" panose="020B0604020202020204" pitchFamily="34" charset="0"/>
                <a:sym typeface="Catamaran"/>
              </a:rPr>
              <a:t>định</a:t>
            </a:r>
            <a:r>
              <a:rPr lang="en-US" sz="1050" dirty="0">
                <a:solidFill>
                  <a:schemeClr val="tx1"/>
                </a:solidFill>
                <a:latin typeface="Playfair Display" panose="020B0604020202020204" charset="0"/>
                <a:cs typeface="Arial" panose="020B0604020202020204" pitchFamily="34" charset="0"/>
                <a:sym typeface="Catamaran"/>
              </a:rPr>
              <a:t> </a:t>
            </a:r>
            <a:r>
              <a:rPr lang="en-US" sz="1050" dirty="0" err="1">
                <a:solidFill>
                  <a:schemeClr val="tx1"/>
                </a:solidFill>
                <a:latin typeface="Playfair Display" panose="020B0604020202020204" charset="0"/>
                <a:cs typeface="Arial" panose="020B0604020202020204" pitchFamily="34" charset="0"/>
                <a:sym typeface="Catamaran"/>
              </a:rPr>
              <a:t>nhập</a:t>
            </a:r>
            <a:r>
              <a:rPr lang="en-US" sz="1050" dirty="0">
                <a:solidFill>
                  <a:schemeClr val="tx1"/>
                </a:solidFill>
                <a:latin typeface="Playfair Display" panose="020B0604020202020204" charset="0"/>
                <a:cs typeface="Arial" panose="020B0604020202020204" pitchFamily="34" charset="0"/>
                <a:sym typeface="Catamaran"/>
              </a:rPr>
              <a:t> </a:t>
            </a:r>
            <a:r>
              <a:rPr lang="en-US" sz="1050" dirty="0" err="1">
                <a:solidFill>
                  <a:schemeClr val="tx1"/>
                </a:solidFill>
                <a:latin typeface="Playfair Display" panose="020B0604020202020204" charset="0"/>
                <a:cs typeface="Arial" panose="020B0604020202020204" pitchFamily="34" charset="0"/>
                <a:sym typeface="Catamaran"/>
              </a:rPr>
              <a:t>khẩu</a:t>
            </a:r>
            <a:r>
              <a:rPr lang="en-US" sz="1050" dirty="0">
                <a:solidFill>
                  <a:schemeClr val="tx1"/>
                </a:solidFill>
                <a:latin typeface="Playfair Display" panose="020B0604020202020204" charset="0"/>
                <a:cs typeface="Arial" panose="020B0604020202020204" pitchFamily="34" charset="0"/>
                <a:sym typeface="Catamaran"/>
              </a:rPr>
              <a:t> </a:t>
            </a:r>
            <a:r>
              <a:rPr lang="en-US" sz="1050" dirty="0" err="1">
                <a:solidFill>
                  <a:schemeClr val="tx1"/>
                </a:solidFill>
                <a:latin typeface="Playfair Display" panose="020B0604020202020204" charset="0"/>
                <a:cs typeface="Arial" panose="020B0604020202020204" pitchFamily="34" charset="0"/>
                <a:sym typeface="Catamaran"/>
              </a:rPr>
              <a:t>của</a:t>
            </a:r>
            <a:r>
              <a:rPr lang="en-US" sz="1050" dirty="0">
                <a:solidFill>
                  <a:schemeClr val="tx1"/>
                </a:solidFill>
                <a:latin typeface="Playfair Display" panose="020B0604020202020204" charset="0"/>
                <a:cs typeface="Arial" panose="020B0604020202020204" pitchFamily="34" charset="0"/>
                <a:sym typeface="Catamaran"/>
              </a:rPr>
              <a:t> </a:t>
            </a:r>
            <a:r>
              <a:rPr lang="en-US" sz="1050" dirty="0" err="1">
                <a:solidFill>
                  <a:schemeClr val="tx1"/>
                </a:solidFill>
                <a:latin typeface="Playfair Display" panose="020B0604020202020204" charset="0"/>
                <a:cs typeface="Arial" panose="020B0604020202020204" pitchFamily="34" charset="0"/>
                <a:sym typeface="Catamaran"/>
              </a:rPr>
              <a:t>Hàn</a:t>
            </a:r>
            <a:r>
              <a:rPr lang="en-US" sz="1050" dirty="0">
                <a:solidFill>
                  <a:schemeClr val="tx1"/>
                </a:solidFill>
                <a:latin typeface="Playfair Display" panose="020B0604020202020204" charset="0"/>
                <a:cs typeface="Arial" panose="020B0604020202020204" pitchFamily="34" charset="0"/>
                <a:sym typeface="Catamaran"/>
              </a:rPr>
              <a:t> </a:t>
            </a:r>
            <a:r>
              <a:rPr lang="en-US" sz="1050" dirty="0" err="1">
                <a:solidFill>
                  <a:schemeClr val="tx1"/>
                </a:solidFill>
                <a:latin typeface="Playfair Display" panose="020B0604020202020204" charset="0"/>
                <a:cs typeface="Arial" panose="020B0604020202020204" pitchFamily="34" charset="0"/>
                <a:sym typeface="Catamaran"/>
              </a:rPr>
              <a:t>Quốc</a:t>
            </a:r>
            <a:endParaRPr lang="en-US" sz="1050" dirty="0">
              <a:solidFill>
                <a:schemeClr val="tx1"/>
              </a:solidFill>
              <a:latin typeface="Playfair Display" panose="020B0604020202020204" charset="0"/>
              <a:cs typeface="Arial" panose="020B0604020202020204" pitchFamily="34" charset="0"/>
              <a:sym typeface="Catamaran"/>
            </a:endParaRPr>
          </a:p>
        </p:txBody>
      </p:sp>
      <p:sp>
        <p:nvSpPr>
          <p:cNvPr id="41" name="Google Shape;699;p51">
            <a:extLst>
              <a:ext uri="{FF2B5EF4-FFF2-40B4-BE49-F238E27FC236}">
                <a16:creationId xmlns:a16="http://schemas.microsoft.com/office/drawing/2014/main" id="{8D6D054C-0A2B-484A-BF25-89F4EC8F01E0}"/>
              </a:ext>
            </a:extLst>
          </p:cNvPr>
          <p:cNvSpPr txBox="1">
            <a:spLocks/>
          </p:cNvSpPr>
          <p:nvPr/>
        </p:nvSpPr>
        <p:spPr>
          <a:xfrm>
            <a:off x="6087118" y="2752736"/>
            <a:ext cx="2622278" cy="470700"/>
          </a:xfrm>
          <a:prstGeom prst="rect">
            <a:avLst/>
          </a:prstGeom>
          <a:noFill/>
          <a:ln>
            <a:noFill/>
          </a:ln>
        </p:spPr>
        <p:txBody>
          <a:bodyPr spcFirstLastPara="1" wrap="square" lIns="91425" tIns="91425" rIns="91425" bIns="91425" anchor="b" anchorCtr="0">
            <a:noAutofit/>
          </a:bodyPr>
          <a:lstStyle/>
          <a:p>
            <a:pPr algn="ctr">
              <a:buClrTx/>
              <a:buFontTx/>
            </a:pPr>
            <a:r>
              <a:rPr lang="en-US" sz="1300" b="1" dirty="0" err="1">
                <a:solidFill>
                  <a:schemeClr val="accent6">
                    <a:lumMod val="50000"/>
                  </a:schemeClr>
                </a:solidFill>
                <a:latin typeface="Playfair Display"/>
                <a:ea typeface="Playfair Display"/>
                <a:cs typeface="Playfair Display"/>
                <a:sym typeface="Playfair Display"/>
              </a:rPr>
              <a:t>Nâng</a:t>
            </a:r>
            <a:r>
              <a:rPr lang="en-US" sz="1300" b="1" dirty="0">
                <a:solidFill>
                  <a:schemeClr val="accent6">
                    <a:lumMod val="50000"/>
                  </a:schemeClr>
                </a:solidFill>
                <a:latin typeface="Playfair Display"/>
                <a:ea typeface="Playfair Display"/>
                <a:cs typeface="Playfair Display"/>
                <a:sym typeface="Playfair Display"/>
              </a:rPr>
              <a:t> </a:t>
            </a:r>
            <a:r>
              <a:rPr lang="en-US" sz="1300" b="1" dirty="0" err="1">
                <a:solidFill>
                  <a:schemeClr val="accent6">
                    <a:lumMod val="50000"/>
                  </a:schemeClr>
                </a:solidFill>
                <a:latin typeface="Playfair Display"/>
                <a:ea typeface="Playfair Display"/>
                <a:cs typeface="Playfair Display"/>
                <a:sym typeface="Playfair Display"/>
              </a:rPr>
              <a:t>cao</a:t>
            </a:r>
            <a:r>
              <a:rPr lang="en-US" sz="1300" b="1" dirty="0">
                <a:solidFill>
                  <a:schemeClr val="accent6">
                    <a:lumMod val="50000"/>
                  </a:schemeClr>
                </a:solidFill>
                <a:latin typeface="Playfair Display"/>
                <a:ea typeface="Playfair Display"/>
                <a:cs typeface="Playfair Display"/>
                <a:sym typeface="Playfair Display"/>
              </a:rPr>
              <a:t> </a:t>
            </a:r>
            <a:r>
              <a:rPr lang="en-US" sz="1300" b="1" dirty="0" err="1">
                <a:solidFill>
                  <a:schemeClr val="accent6">
                    <a:lumMod val="50000"/>
                  </a:schemeClr>
                </a:solidFill>
                <a:latin typeface="Playfair Display"/>
                <a:ea typeface="Playfair Display"/>
                <a:cs typeface="Playfair Display"/>
                <a:sym typeface="Playfair Display"/>
              </a:rPr>
              <a:t>năng</a:t>
            </a:r>
            <a:r>
              <a:rPr lang="en-US" sz="1300" b="1" dirty="0">
                <a:solidFill>
                  <a:schemeClr val="accent6">
                    <a:lumMod val="50000"/>
                  </a:schemeClr>
                </a:solidFill>
                <a:latin typeface="Playfair Display"/>
                <a:ea typeface="Playfair Display"/>
                <a:cs typeface="Playfair Display"/>
                <a:sym typeface="Playfair Display"/>
              </a:rPr>
              <a:t> </a:t>
            </a:r>
            <a:r>
              <a:rPr lang="en-US" sz="1300" b="1" dirty="0" err="1">
                <a:solidFill>
                  <a:schemeClr val="accent6">
                    <a:lumMod val="50000"/>
                  </a:schemeClr>
                </a:solidFill>
                <a:latin typeface="Playfair Display"/>
                <a:ea typeface="Playfair Display"/>
                <a:cs typeface="Playfair Display"/>
                <a:sym typeface="Playfair Display"/>
              </a:rPr>
              <a:t>lực</a:t>
            </a:r>
            <a:r>
              <a:rPr lang="en-US" sz="1300" b="1" dirty="0">
                <a:solidFill>
                  <a:schemeClr val="accent6">
                    <a:lumMod val="50000"/>
                  </a:schemeClr>
                </a:solidFill>
                <a:latin typeface="Playfair Display"/>
                <a:ea typeface="Playfair Display"/>
                <a:cs typeface="Playfair Display"/>
                <a:sym typeface="Playfair Display"/>
              </a:rPr>
              <a:t> </a:t>
            </a:r>
          </a:p>
          <a:p>
            <a:pPr algn="ctr">
              <a:buClrTx/>
              <a:buFontTx/>
            </a:pPr>
            <a:r>
              <a:rPr lang="en-US" sz="1300" b="1" dirty="0" err="1">
                <a:solidFill>
                  <a:schemeClr val="accent6">
                    <a:lumMod val="50000"/>
                  </a:schemeClr>
                </a:solidFill>
                <a:latin typeface="Playfair Display"/>
                <a:ea typeface="Playfair Display"/>
                <a:cs typeface="Playfair Display"/>
                <a:sym typeface="Playfair Display"/>
              </a:rPr>
              <a:t>cạnh</a:t>
            </a:r>
            <a:r>
              <a:rPr lang="en-US" sz="1300" b="1" dirty="0">
                <a:solidFill>
                  <a:schemeClr val="accent6">
                    <a:lumMod val="50000"/>
                  </a:schemeClr>
                </a:solidFill>
                <a:latin typeface="Playfair Display"/>
                <a:ea typeface="Playfair Display"/>
                <a:cs typeface="Playfair Display"/>
                <a:sym typeface="Playfair Display"/>
              </a:rPr>
              <a:t> </a:t>
            </a:r>
            <a:r>
              <a:rPr lang="en-US" sz="1300" b="1" dirty="0" err="1">
                <a:solidFill>
                  <a:schemeClr val="accent6">
                    <a:lumMod val="50000"/>
                  </a:schemeClr>
                </a:solidFill>
                <a:latin typeface="Playfair Display"/>
                <a:ea typeface="Playfair Display"/>
                <a:cs typeface="Playfair Display"/>
                <a:sym typeface="Playfair Display"/>
              </a:rPr>
              <a:t>tranh</a:t>
            </a:r>
            <a:endParaRPr lang="en-US" sz="1300" b="1" dirty="0">
              <a:solidFill>
                <a:schemeClr val="accent6">
                  <a:lumMod val="50000"/>
                </a:schemeClr>
              </a:solidFill>
              <a:latin typeface="Playfair Display"/>
              <a:ea typeface="Playfair Display"/>
              <a:cs typeface="Playfair Display"/>
              <a:sym typeface="Playfair Display"/>
            </a:endParaRPr>
          </a:p>
        </p:txBody>
      </p:sp>
      <p:sp>
        <p:nvSpPr>
          <p:cNvPr id="43" name="Google Shape;698;p51">
            <a:extLst>
              <a:ext uri="{FF2B5EF4-FFF2-40B4-BE49-F238E27FC236}">
                <a16:creationId xmlns:a16="http://schemas.microsoft.com/office/drawing/2014/main" id="{FFEFE667-DE45-4F8E-BB1D-8C7427B25CF3}"/>
              </a:ext>
            </a:extLst>
          </p:cNvPr>
          <p:cNvSpPr txBox="1">
            <a:spLocks/>
          </p:cNvSpPr>
          <p:nvPr/>
        </p:nvSpPr>
        <p:spPr>
          <a:xfrm>
            <a:off x="6288163" y="3167143"/>
            <a:ext cx="2059501" cy="51576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1pPr>
            <a:lvl2pPr marL="914400" marR="0" lvl="1" indent="-317500" algn="ctr"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2pPr>
            <a:lvl3pPr marL="1371600" marR="0" lvl="2" indent="-317500" algn="ctr"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3pPr>
            <a:lvl4pPr marL="1828800" marR="0" lvl="3" indent="-317500" algn="ctr"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4pPr>
            <a:lvl5pPr marL="2286000" marR="0" lvl="4" indent="-317500" algn="ctr"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5pPr>
            <a:lvl6pPr marL="2743200" marR="0" lvl="5" indent="-317500" algn="ctr"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6pPr>
            <a:lvl7pPr marL="3200400" marR="0" lvl="6" indent="-317500" algn="ctr"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7pPr>
            <a:lvl8pPr marL="3657600" marR="0" lvl="7" indent="-317500" algn="ctr"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8pPr>
            <a:lvl9pPr marL="4114800" marR="0" lvl="8" indent="-317500" algn="ctr"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9pPr>
          </a:lstStyle>
          <a:p>
            <a:pPr marL="171450" indent="-171450" algn="just">
              <a:buFont typeface="Arial" panose="020B0604020202020204" pitchFamily="34" charset="0"/>
              <a:buChar char="•"/>
            </a:pPr>
            <a:r>
              <a:rPr lang="en-US" sz="1050" dirty="0" err="1">
                <a:solidFill>
                  <a:schemeClr val="tx1"/>
                </a:solidFill>
                <a:latin typeface="Playfair Display" panose="020B0604020202020204" charset="0"/>
                <a:cs typeface="Arial" panose="020B0604020202020204" pitchFamily="34" charset="0"/>
                <a:sym typeface="Catamaran"/>
              </a:rPr>
              <a:t>Cải</a:t>
            </a:r>
            <a:r>
              <a:rPr lang="en-US" sz="1050" dirty="0">
                <a:solidFill>
                  <a:schemeClr val="tx1"/>
                </a:solidFill>
                <a:latin typeface="Playfair Display" panose="020B0604020202020204" charset="0"/>
                <a:cs typeface="Arial" panose="020B0604020202020204" pitchFamily="34" charset="0"/>
                <a:sym typeface="Catamaran"/>
              </a:rPr>
              <a:t> </a:t>
            </a:r>
            <a:r>
              <a:rPr lang="en-US" sz="1050" dirty="0" err="1">
                <a:solidFill>
                  <a:schemeClr val="tx1"/>
                </a:solidFill>
                <a:latin typeface="Playfair Display" panose="020B0604020202020204" charset="0"/>
                <a:cs typeface="Arial" panose="020B0604020202020204" pitchFamily="34" charset="0"/>
                <a:sym typeface="Catamaran"/>
              </a:rPr>
              <a:t>tiến</a:t>
            </a:r>
            <a:r>
              <a:rPr lang="en-US" sz="1050" dirty="0">
                <a:solidFill>
                  <a:schemeClr val="tx1"/>
                </a:solidFill>
                <a:latin typeface="Playfair Display" panose="020B0604020202020204" charset="0"/>
                <a:cs typeface="Arial" panose="020B0604020202020204" pitchFamily="34" charset="0"/>
                <a:sym typeface="Catamaran"/>
              </a:rPr>
              <a:t> </a:t>
            </a:r>
            <a:r>
              <a:rPr lang="en-US" sz="1050" dirty="0" err="1">
                <a:solidFill>
                  <a:schemeClr val="tx1"/>
                </a:solidFill>
                <a:latin typeface="Playfair Display" panose="020B0604020202020204" charset="0"/>
                <a:cs typeface="Arial" panose="020B0604020202020204" pitchFamily="34" charset="0"/>
                <a:sym typeface="Catamaran"/>
              </a:rPr>
              <a:t>kỹ</a:t>
            </a:r>
            <a:r>
              <a:rPr lang="en-US" sz="1050" dirty="0">
                <a:solidFill>
                  <a:schemeClr val="tx1"/>
                </a:solidFill>
                <a:latin typeface="Playfair Display" panose="020B0604020202020204" charset="0"/>
                <a:cs typeface="Arial" panose="020B0604020202020204" pitchFamily="34" charset="0"/>
                <a:sym typeface="Catamaran"/>
              </a:rPr>
              <a:t> </a:t>
            </a:r>
            <a:r>
              <a:rPr lang="en-US" sz="1050" dirty="0" err="1">
                <a:solidFill>
                  <a:schemeClr val="tx1"/>
                </a:solidFill>
                <a:latin typeface="Playfair Display" panose="020B0604020202020204" charset="0"/>
                <a:cs typeface="Arial" panose="020B0604020202020204" pitchFamily="34" charset="0"/>
                <a:sym typeface="Catamaran"/>
              </a:rPr>
              <a:t>thuật</a:t>
            </a:r>
            <a:r>
              <a:rPr lang="en-US" sz="1050" dirty="0">
                <a:solidFill>
                  <a:schemeClr val="tx1"/>
                </a:solidFill>
                <a:latin typeface="Playfair Display" panose="020B0604020202020204" charset="0"/>
                <a:cs typeface="Arial" panose="020B0604020202020204" pitchFamily="34" charset="0"/>
                <a:sym typeface="Catamaran"/>
              </a:rPr>
              <a:t>, </a:t>
            </a:r>
            <a:r>
              <a:rPr lang="en-US" sz="1050" dirty="0" err="1">
                <a:solidFill>
                  <a:schemeClr val="tx1"/>
                </a:solidFill>
                <a:latin typeface="Playfair Display" panose="020B0604020202020204" charset="0"/>
                <a:cs typeface="Arial" panose="020B0604020202020204" pitchFamily="34" charset="0"/>
                <a:sym typeface="Catamaran"/>
              </a:rPr>
              <a:t>tăng</a:t>
            </a:r>
            <a:r>
              <a:rPr lang="en-US" sz="1050" dirty="0">
                <a:solidFill>
                  <a:schemeClr val="tx1"/>
                </a:solidFill>
                <a:latin typeface="Playfair Display" panose="020B0604020202020204" charset="0"/>
                <a:cs typeface="Arial" panose="020B0604020202020204" pitchFamily="34" charset="0"/>
                <a:sym typeface="Catamaran"/>
              </a:rPr>
              <a:t> </a:t>
            </a:r>
            <a:r>
              <a:rPr lang="en-US" sz="1050" dirty="0" err="1">
                <a:solidFill>
                  <a:schemeClr val="tx1"/>
                </a:solidFill>
                <a:latin typeface="Playfair Display" panose="020B0604020202020204" charset="0"/>
                <a:cs typeface="Arial" panose="020B0604020202020204" pitchFamily="34" charset="0"/>
                <a:sym typeface="Catamaran"/>
              </a:rPr>
              <a:t>hàm</a:t>
            </a:r>
            <a:r>
              <a:rPr lang="en-US" sz="1050" dirty="0">
                <a:solidFill>
                  <a:schemeClr val="tx1"/>
                </a:solidFill>
                <a:latin typeface="Playfair Display" panose="020B0604020202020204" charset="0"/>
                <a:cs typeface="Arial" panose="020B0604020202020204" pitchFamily="34" charset="0"/>
                <a:sym typeface="Catamaran"/>
              </a:rPr>
              <a:t> l</a:t>
            </a:r>
            <a:r>
              <a:rPr lang="vi-VN" sz="1050" dirty="0">
                <a:solidFill>
                  <a:schemeClr val="tx1"/>
                </a:solidFill>
                <a:latin typeface="Playfair Display" panose="020B0604020202020204" charset="0"/>
                <a:cs typeface="Arial" panose="020B0604020202020204" pitchFamily="34" charset="0"/>
                <a:sym typeface="Catamaran"/>
              </a:rPr>
              <a:t>ư</a:t>
            </a:r>
            <a:r>
              <a:rPr lang="en-US" sz="1050" dirty="0" err="1">
                <a:solidFill>
                  <a:schemeClr val="tx1"/>
                </a:solidFill>
                <a:latin typeface="Playfair Display" panose="020B0604020202020204" charset="0"/>
                <a:cs typeface="Arial" panose="020B0604020202020204" pitchFamily="34" charset="0"/>
                <a:sym typeface="Catamaran"/>
              </a:rPr>
              <a:t>ợng</a:t>
            </a:r>
            <a:r>
              <a:rPr lang="en-US" sz="1050" dirty="0">
                <a:solidFill>
                  <a:schemeClr val="tx1"/>
                </a:solidFill>
                <a:latin typeface="Playfair Display" panose="020B0604020202020204" charset="0"/>
                <a:cs typeface="Arial" panose="020B0604020202020204" pitchFamily="34" charset="0"/>
                <a:sym typeface="Catamaran"/>
              </a:rPr>
              <a:t> </a:t>
            </a:r>
            <a:r>
              <a:rPr lang="en-US" sz="1050" dirty="0" err="1">
                <a:solidFill>
                  <a:schemeClr val="tx1"/>
                </a:solidFill>
                <a:latin typeface="Playfair Display" panose="020B0604020202020204" charset="0"/>
                <a:cs typeface="Arial" panose="020B0604020202020204" pitchFamily="34" charset="0"/>
                <a:sym typeface="Catamaran"/>
              </a:rPr>
              <a:t>công</a:t>
            </a:r>
            <a:r>
              <a:rPr lang="en-US" sz="1050" dirty="0">
                <a:solidFill>
                  <a:schemeClr val="tx1"/>
                </a:solidFill>
                <a:latin typeface="Playfair Display" panose="020B0604020202020204" charset="0"/>
                <a:cs typeface="Arial" panose="020B0604020202020204" pitchFamily="34" charset="0"/>
                <a:sym typeface="Catamaran"/>
              </a:rPr>
              <a:t> </a:t>
            </a:r>
            <a:r>
              <a:rPr lang="en-US" sz="1050" dirty="0" err="1">
                <a:solidFill>
                  <a:schemeClr val="tx1"/>
                </a:solidFill>
                <a:latin typeface="Playfair Display" panose="020B0604020202020204" charset="0"/>
                <a:cs typeface="Arial" panose="020B0604020202020204" pitchFamily="34" charset="0"/>
                <a:sym typeface="Catamaran"/>
              </a:rPr>
              <a:t>nghệ</a:t>
            </a:r>
            <a:endParaRPr lang="en-US" sz="1050" dirty="0">
              <a:solidFill>
                <a:schemeClr val="tx1"/>
              </a:solidFill>
              <a:latin typeface="Playfair Display" panose="020B0604020202020204" charset="0"/>
              <a:cs typeface="Arial" panose="020B0604020202020204" pitchFamily="34" charset="0"/>
              <a:sym typeface="Catamaran"/>
            </a:endParaRPr>
          </a:p>
        </p:txBody>
      </p:sp>
      <p:sp>
        <p:nvSpPr>
          <p:cNvPr id="47" name="Google Shape;698;p51">
            <a:extLst>
              <a:ext uri="{FF2B5EF4-FFF2-40B4-BE49-F238E27FC236}">
                <a16:creationId xmlns:a16="http://schemas.microsoft.com/office/drawing/2014/main" id="{C1BC6801-B4F4-4984-AC57-F93198B4A5E8}"/>
              </a:ext>
            </a:extLst>
          </p:cNvPr>
          <p:cNvSpPr txBox="1">
            <a:spLocks/>
          </p:cNvSpPr>
          <p:nvPr/>
        </p:nvSpPr>
        <p:spPr>
          <a:xfrm>
            <a:off x="374679" y="3766071"/>
            <a:ext cx="2141703" cy="80014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1pPr>
            <a:lvl2pPr marL="914400" marR="0" lvl="1" indent="-317500" algn="ctr"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2pPr>
            <a:lvl3pPr marL="1371600" marR="0" lvl="2" indent="-317500" algn="ctr"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3pPr>
            <a:lvl4pPr marL="1828800" marR="0" lvl="3" indent="-317500" algn="ctr"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4pPr>
            <a:lvl5pPr marL="2286000" marR="0" lvl="4" indent="-317500" algn="ctr"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5pPr>
            <a:lvl6pPr marL="2743200" marR="0" lvl="5" indent="-317500" algn="ctr"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6pPr>
            <a:lvl7pPr marL="3200400" marR="0" lvl="6" indent="-317500" algn="ctr"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7pPr>
            <a:lvl8pPr marL="3657600" marR="0" lvl="7" indent="-317500" algn="ctr"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8pPr>
            <a:lvl9pPr marL="4114800" marR="0" lvl="8" indent="-317500" algn="ctr"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9pPr>
          </a:lstStyle>
          <a:p>
            <a:pPr marL="171450" indent="-171450" algn="just">
              <a:buFont typeface="Arial" panose="020B0604020202020204" pitchFamily="34" charset="0"/>
              <a:buChar char="•"/>
            </a:pPr>
            <a:r>
              <a:rPr lang="en-US" sz="1100" dirty="0" err="1">
                <a:solidFill>
                  <a:schemeClr val="tx1"/>
                </a:solidFill>
                <a:latin typeface="Playfair Display" panose="020B0604020202020204" charset="0"/>
                <a:cs typeface="Arial" panose="020B0604020202020204" pitchFamily="34" charset="0"/>
                <a:sym typeface="Catamaran"/>
              </a:rPr>
              <a:t>Tham</a:t>
            </a:r>
            <a:r>
              <a:rPr lang="en-US" sz="1100" dirty="0">
                <a:solidFill>
                  <a:schemeClr val="tx1"/>
                </a:solidFill>
                <a:latin typeface="Playfair Display" panose="020B0604020202020204" charset="0"/>
                <a:cs typeface="Arial" panose="020B0604020202020204" pitchFamily="34" charset="0"/>
                <a:sym typeface="Catamaran"/>
              </a:rPr>
              <a:t> </a:t>
            </a:r>
            <a:r>
              <a:rPr lang="en-US" sz="1100" dirty="0" err="1">
                <a:solidFill>
                  <a:schemeClr val="tx1"/>
                </a:solidFill>
                <a:latin typeface="Playfair Display" panose="020B0604020202020204" charset="0"/>
                <a:cs typeface="Arial" panose="020B0604020202020204" pitchFamily="34" charset="0"/>
                <a:sym typeface="Catamaran"/>
              </a:rPr>
              <a:t>gia</a:t>
            </a:r>
            <a:r>
              <a:rPr lang="en-US" sz="1100" dirty="0">
                <a:solidFill>
                  <a:schemeClr val="tx1"/>
                </a:solidFill>
                <a:latin typeface="Playfair Display" panose="020B0604020202020204" charset="0"/>
                <a:cs typeface="Arial" panose="020B0604020202020204" pitchFamily="34" charset="0"/>
                <a:sym typeface="Catamaran"/>
              </a:rPr>
              <a:t> </a:t>
            </a:r>
            <a:r>
              <a:rPr lang="en-US" sz="1100" dirty="0" err="1">
                <a:solidFill>
                  <a:schemeClr val="tx1"/>
                </a:solidFill>
                <a:latin typeface="Playfair Display" panose="020B0604020202020204" charset="0"/>
                <a:cs typeface="Arial" panose="020B0604020202020204" pitchFamily="34" charset="0"/>
                <a:sym typeface="Catamaran"/>
              </a:rPr>
              <a:t>các</a:t>
            </a:r>
            <a:r>
              <a:rPr lang="en-US" sz="1100" dirty="0">
                <a:solidFill>
                  <a:schemeClr val="tx1"/>
                </a:solidFill>
                <a:latin typeface="Playfair Display" panose="020B0604020202020204" charset="0"/>
                <a:cs typeface="Arial" panose="020B0604020202020204" pitchFamily="34" charset="0"/>
                <a:sym typeface="Catamaran"/>
              </a:rPr>
              <a:t> </a:t>
            </a:r>
            <a:r>
              <a:rPr lang="en-US" sz="1100" dirty="0" err="1">
                <a:solidFill>
                  <a:schemeClr val="tx1"/>
                </a:solidFill>
                <a:latin typeface="Playfair Display" panose="020B0604020202020204" charset="0"/>
                <a:cs typeface="Arial" panose="020B0604020202020204" pitchFamily="34" charset="0"/>
                <a:sym typeface="Catamaran"/>
              </a:rPr>
              <a:t>Hội</a:t>
            </a:r>
            <a:r>
              <a:rPr lang="en-US" sz="1100" dirty="0">
                <a:solidFill>
                  <a:schemeClr val="tx1"/>
                </a:solidFill>
                <a:latin typeface="Playfair Display" panose="020B0604020202020204" charset="0"/>
                <a:cs typeface="Arial" panose="020B0604020202020204" pitchFamily="34" charset="0"/>
                <a:sym typeface="Catamaran"/>
              </a:rPr>
              <a:t> </a:t>
            </a:r>
            <a:r>
              <a:rPr lang="en-US" sz="1100" dirty="0" err="1">
                <a:solidFill>
                  <a:schemeClr val="tx1"/>
                </a:solidFill>
                <a:latin typeface="Playfair Display" panose="020B0604020202020204" charset="0"/>
                <a:cs typeface="Arial" panose="020B0604020202020204" pitchFamily="34" charset="0"/>
                <a:sym typeface="Catamaran"/>
              </a:rPr>
              <a:t>thảo</a:t>
            </a:r>
            <a:r>
              <a:rPr lang="en-US" sz="1100" dirty="0">
                <a:solidFill>
                  <a:schemeClr val="tx1"/>
                </a:solidFill>
                <a:latin typeface="Playfair Display" panose="020B0604020202020204" charset="0"/>
                <a:cs typeface="Arial" panose="020B0604020202020204" pitchFamily="34" charset="0"/>
                <a:sym typeface="Catamaran"/>
              </a:rPr>
              <a:t>, </a:t>
            </a:r>
            <a:r>
              <a:rPr lang="en-US" sz="1100" dirty="0" err="1">
                <a:solidFill>
                  <a:schemeClr val="tx1"/>
                </a:solidFill>
                <a:latin typeface="Playfair Display" panose="020B0604020202020204" charset="0"/>
                <a:cs typeface="Arial" panose="020B0604020202020204" pitchFamily="34" charset="0"/>
                <a:sym typeface="Catamaran"/>
              </a:rPr>
              <a:t>Khóa</a:t>
            </a:r>
            <a:r>
              <a:rPr lang="en-US" sz="1100" dirty="0">
                <a:solidFill>
                  <a:schemeClr val="tx1"/>
                </a:solidFill>
                <a:latin typeface="Playfair Display" panose="020B0604020202020204" charset="0"/>
                <a:cs typeface="Arial" panose="020B0604020202020204" pitchFamily="34" charset="0"/>
                <a:sym typeface="Catamaran"/>
              </a:rPr>
              <a:t> </a:t>
            </a:r>
            <a:r>
              <a:rPr lang="en-US" sz="1100" dirty="0" err="1">
                <a:solidFill>
                  <a:schemeClr val="tx1"/>
                </a:solidFill>
                <a:latin typeface="Playfair Display" panose="020B0604020202020204" charset="0"/>
                <a:cs typeface="Arial" panose="020B0604020202020204" pitchFamily="34" charset="0"/>
                <a:sym typeface="Catamaran"/>
              </a:rPr>
              <a:t>đào</a:t>
            </a:r>
            <a:r>
              <a:rPr lang="en-US" sz="1100" dirty="0">
                <a:solidFill>
                  <a:schemeClr val="tx1"/>
                </a:solidFill>
                <a:latin typeface="Playfair Display" panose="020B0604020202020204" charset="0"/>
                <a:cs typeface="Arial" panose="020B0604020202020204" pitchFamily="34" charset="0"/>
                <a:sym typeface="Catamaran"/>
              </a:rPr>
              <a:t> </a:t>
            </a:r>
            <a:r>
              <a:rPr lang="en-US" sz="1100" dirty="0" err="1">
                <a:solidFill>
                  <a:schemeClr val="tx1"/>
                </a:solidFill>
                <a:latin typeface="Playfair Display" panose="020B0604020202020204" charset="0"/>
                <a:cs typeface="Arial" panose="020B0604020202020204" pitchFamily="34" charset="0"/>
                <a:sym typeface="Catamaran"/>
              </a:rPr>
              <a:t>tạo</a:t>
            </a:r>
            <a:r>
              <a:rPr lang="en-US" sz="1100" dirty="0">
                <a:solidFill>
                  <a:schemeClr val="tx1"/>
                </a:solidFill>
                <a:latin typeface="Playfair Display" panose="020B0604020202020204" charset="0"/>
                <a:cs typeface="Arial" panose="020B0604020202020204" pitchFamily="34" charset="0"/>
                <a:sym typeface="Catamaran"/>
              </a:rPr>
              <a:t> </a:t>
            </a:r>
            <a:r>
              <a:rPr lang="en-US" sz="1100" dirty="0" err="1">
                <a:solidFill>
                  <a:schemeClr val="tx1"/>
                </a:solidFill>
                <a:latin typeface="Playfair Display" panose="020B0604020202020204" charset="0"/>
                <a:cs typeface="Arial" panose="020B0604020202020204" pitchFamily="34" charset="0"/>
                <a:sym typeface="Catamaran"/>
              </a:rPr>
              <a:t>chuyên</a:t>
            </a:r>
            <a:r>
              <a:rPr lang="en-US" sz="1100" dirty="0">
                <a:solidFill>
                  <a:schemeClr val="tx1"/>
                </a:solidFill>
                <a:latin typeface="Playfair Display" panose="020B0604020202020204" charset="0"/>
                <a:cs typeface="Arial" panose="020B0604020202020204" pitchFamily="34" charset="0"/>
                <a:sym typeface="Catamaran"/>
              </a:rPr>
              <a:t> </a:t>
            </a:r>
            <a:r>
              <a:rPr lang="en-US" sz="1100" dirty="0" err="1">
                <a:solidFill>
                  <a:schemeClr val="tx1"/>
                </a:solidFill>
                <a:latin typeface="Playfair Display" panose="020B0604020202020204" charset="0"/>
                <a:cs typeface="Arial" panose="020B0604020202020204" pitchFamily="34" charset="0"/>
                <a:sym typeface="Catamaran"/>
              </a:rPr>
              <a:t>sâu</a:t>
            </a:r>
            <a:r>
              <a:rPr lang="en-US" sz="1100" dirty="0">
                <a:solidFill>
                  <a:schemeClr val="tx1"/>
                </a:solidFill>
                <a:latin typeface="Playfair Display" panose="020B0604020202020204" charset="0"/>
                <a:cs typeface="Arial" panose="020B0604020202020204" pitchFamily="34" charset="0"/>
                <a:sym typeface="Catamaran"/>
              </a:rPr>
              <a:t>…</a:t>
            </a:r>
          </a:p>
        </p:txBody>
      </p:sp>
      <p:sp>
        <p:nvSpPr>
          <p:cNvPr id="48" name="Google Shape;698;p51">
            <a:extLst>
              <a:ext uri="{FF2B5EF4-FFF2-40B4-BE49-F238E27FC236}">
                <a16:creationId xmlns:a16="http://schemas.microsoft.com/office/drawing/2014/main" id="{1DF0023B-1609-4827-8471-311490C93370}"/>
              </a:ext>
            </a:extLst>
          </p:cNvPr>
          <p:cNvSpPr txBox="1">
            <a:spLocks/>
          </p:cNvSpPr>
          <p:nvPr/>
        </p:nvSpPr>
        <p:spPr>
          <a:xfrm>
            <a:off x="3399432" y="3589168"/>
            <a:ext cx="2247470" cy="80014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1pPr>
            <a:lvl2pPr marL="914400" marR="0" lvl="1" indent="-317500" algn="ctr"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2pPr>
            <a:lvl3pPr marL="1371600" marR="0" lvl="2" indent="-317500" algn="ctr"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3pPr>
            <a:lvl4pPr marL="1828800" marR="0" lvl="3" indent="-317500" algn="ctr"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4pPr>
            <a:lvl5pPr marL="2286000" marR="0" lvl="4" indent="-317500" algn="ctr"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5pPr>
            <a:lvl6pPr marL="2743200" marR="0" lvl="5" indent="-317500" algn="ctr"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6pPr>
            <a:lvl7pPr marL="3200400" marR="0" lvl="6" indent="-317500" algn="ctr"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7pPr>
            <a:lvl8pPr marL="3657600" marR="0" lvl="7" indent="-317500" algn="ctr"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8pPr>
            <a:lvl9pPr marL="4114800" marR="0" lvl="8" indent="-317500" algn="ctr"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9pPr>
          </a:lstStyle>
          <a:p>
            <a:pPr marL="171450" indent="-171450" algn="just">
              <a:buFont typeface="Arial" panose="020B0604020202020204" pitchFamily="34" charset="0"/>
              <a:buChar char="•"/>
            </a:pPr>
            <a:r>
              <a:rPr lang="en-US" sz="1050" dirty="0" err="1">
                <a:solidFill>
                  <a:schemeClr val="tx1"/>
                </a:solidFill>
                <a:latin typeface="Playfair Display" panose="020B0604020202020204" charset="0"/>
                <a:cs typeface="Arial" panose="020B0604020202020204" pitchFamily="34" charset="0"/>
                <a:sym typeface="Catamaran"/>
              </a:rPr>
              <a:t>Nghiên</a:t>
            </a:r>
            <a:r>
              <a:rPr lang="en-US" sz="1050" dirty="0">
                <a:solidFill>
                  <a:schemeClr val="tx1"/>
                </a:solidFill>
                <a:latin typeface="Playfair Display" panose="020B0604020202020204" charset="0"/>
                <a:cs typeface="Arial" panose="020B0604020202020204" pitchFamily="34" charset="0"/>
                <a:sym typeface="Catamaran"/>
              </a:rPr>
              <a:t> </a:t>
            </a:r>
            <a:r>
              <a:rPr lang="en-US" sz="1050" dirty="0" err="1">
                <a:solidFill>
                  <a:schemeClr val="tx1"/>
                </a:solidFill>
                <a:latin typeface="Playfair Display" panose="020B0604020202020204" charset="0"/>
                <a:cs typeface="Arial" panose="020B0604020202020204" pitchFamily="34" charset="0"/>
                <a:sym typeface="Catamaran"/>
              </a:rPr>
              <a:t>cứu</a:t>
            </a:r>
            <a:r>
              <a:rPr lang="en-US" sz="1050" dirty="0">
                <a:solidFill>
                  <a:schemeClr val="tx1"/>
                </a:solidFill>
                <a:latin typeface="Playfair Display" panose="020B0604020202020204" charset="0"/>
                <a:cs typeface="Arial" panose="020B0604020202020204" pitchFamily="34" charset="0"/>
                <a:sym typeface="Catamaran"/>
              </a:rPr>
              <a:t> </a:t>
            </a:r>
            <a:r>
              <a:rPr lang="en-US" sz="1050" dirty="0" err="1">
                <a:solidFill>
                  <a:schemeClr val="tx1"/>
                </a:solidFill>
                <a:latin typeface="Playfair Display" panose="020B0604020202020204" charset="0"/>
                <a:cs typeface="Arial" panose="020B0604020202020204" pitchFamily="34" charset="0"/>
                <a:sym typeface="Catamaran"/>
              </a:rPr>
              <a:t>nhu</a:t>
            </a:r>
            <a:r>
              <a:rPr lang="en-US" sz="1050" dirty="0">
                <a:solidFill>
                  <a:schemeClr val="tx1"/>
                </a:solidFill>
                <a:latin typeface="Playfair Display" panose="020B0604020202020204" charset="0"/>
                <a:cs typeface="Arial" panose="020B0604020202020204" pitchFamily="34" charset="0"/>
                <a:sym typeface="Catamaran"/>
              </a:rPr>
              <a:t> </a:t>
            </a:r>
            <a:r>
              <a:rPr lang="en-US" sz="1050" dirty="0" err="1">
                <a:solidFill>
                  <a:schemeClr val="tx1"/>
                </a:solidFill>
                <a:latin typeface="Playfair Display" panose="020B0604020202020204" charset="0"/>
                <a:cs typeface="Arial" panose="020B0604020202020204" pitchFamily="34" charset="0"/>
                <a:sym typeface="Catamaran"/>
              </a:rPr>
              <a:t>cầu</a:t>
            </a:r>
            <a:r>
              <a:rPr lang="en-US" sz="1050" dirty="0">
                <a:solidFill>
                  <a:schemeClr val="tx1"/>
                </a:solidFill>
                <a:latin typeface="Playfair Display" panose="020B0604020202020204" charset="0"/>
                <a:cs typeface="Arial" panose="020B0604020202020204" pitchFamily="34" charset="0"/>
                <a:sym typeface="Catamaran"/>
              </a:rPr>
              <a:t>, </a:t>
            </a:r>
            <a:r>
              <a:rPr lang="en-US" sz="1050" dirty="0" err="1">
                <a:solidFill>
                  <a:schemeClr val="tx1"/>
                </a:solidFill>
                <a:latin typeface="Playfair Display" panose="020B0604020202020204" charset="0"/>
                <a:cs typeface="Arial" panose="020B0604020202020204" pitchFamily="34" charset="0"/>
                <a:sym typeface="Catamaran"/>
              </a:rPr>
              <a:t>thị</a:t>
            </a:r>
            <a:r>
              <a:rPr lang="en-US" sz="1050" dirty="0">
                <a:solidFill>
                  <a:schemeClr val="tx1"/>
                </a:solidFill>
                <a:latin typeface="Playfair Display" panose="020B0604020202020204" charset="0"/>
                <a:cs typeface="Arial" panose="020B0604020202020204" pitchFamily="34" charset="0"/>
                <a:sym typeface="Catamaran"/>
              </a:rPr>
              <a:t> </a:t>
            </a:r>
            <a:r>
              <a:rPr lang="en-US" sz="1050" dirty="0" err="1">
                <a:solidFill>
                  <a:schemeClr val="tx1"/>
                </a:solidFill>
                <a:latin typeface="Playfair Display" panose="020B0604020202020204" charset="0"/>
                <a:cs typeface="Arial" panose="020B0604020202020204" pitchFamily="34" charset="0"/>
                <a:sym typeface="Catamaran"/>
              </a:rPr>
              <a:t>hiếu</a:t>
            </a:r>
            <a:r>
              <a:rPr lang="en-US" sz="1050" dirty="0">
                <a:solidFill>
                  <a:schemeClr val="tx1"/>
                </a:solidFill>
                <a:latin typeface="Playfair Display" panose="020B0604020202020204" charset="0"/>
                <a:cs typeface="Arial" panose="020B0604020202020204" pitchFamily="34" charset="0"/>
                <a:sym typeface="Catamaran"/>
              </a:rPr>
              <a:t> ng</a:t>
            </a:r>
            <a:r>
              <a:rPr lang="vi-VN" sz="1050" dirty="0">
                <a:solidFill>
                  <a:schemeClr val="tx1"/>
                </a:solidFill>
                <a:latin typeface="Playfair Display" panose="020B0604020202020204" charset="0"/>
                <a:cs typeface="Arial" panose="020B0604020202020204" pitchFamily="34" charset="0"/>
                <a:sym typeface="Catamaran"/>
              </a:rPr>
              <a:t>ư</a:t>
            </a:r>
            <a:r>
              <a:rPr lang="en-US" sz="1050" dirty="0" err="1">
                <a:solidFill>
                  <a:schemeClr val="tx1"/>
                </a:solidFill>
                <a:latin typeface="Playfair Display" panose="020B0604020202020204" charset="0"/>
                <a:cs typeface="Arial" panose="020B0604020202020204" pitchFamily="34" charset="0"/>
                <a:sym typeface="Catamaran"/>
              </a:rPr>
              <a:t>ời</a:t>
            </a:r>
            <a:r>
              <a:rPr lang="en-US" sz="1050" dirty="0">
                <a:solidFill>
                  <a:schemeClr val="tx1"/>
                </a:solidFill>
                <a:latin typeface="Playfair Display" panose="020B0604020202020204" charset="0"/>
                <a:cs typeface="Arial" panose="020B0604020202020204" pitchFamily="34" charset="0"/>
                <a:sym typeface="Catamaran"/>
              </a:rPr>
              <a:t> </a:t>
            </a:r>
            <a:r>
              <a:rPr lang="en-US" sz="1050" dirty="0" err="1">
                <a:solidFill>
                  <a:schemeClr val="tx1"/>
                </a:solidFill>
                <a:latin typeface="Playfair Display" panose="020B0604020202020204" charset="0"/>
                <a:cs typeface="Arial" panose="020B0604020202020204" pitchFamily="34" charset="0"/>
                <a:sym typeface="Catamaran"/>
              </a:rPr>
              <a:t>tiêu</a:t>
            </a:r>
            <a:r>
              <a:rPr lang="en-US" sz="1050" dirty="0">
                <a:solidFill>
                  <a:schemeClr val="tx1"/>
                </a:solidFill>
                <a:latin typeface="Playfair Display" panose="020B0604020202020204" charset="0"/>
                <a:cs typeface="Arial" panose="020B0604020202020204" pitchFamily="34" charset="0"/>
                <a:sym typeface="Catamaran"/>
              </a:rPr>
              <a:t> </a:t>
            </a:r>
            <a:r>
              <a:rPr lang="en-US" sz="1050" dirty="0" err="1">
                <a:solidFill>
                  <a:schemeClr val="tx1"/>
                </a:solidFill>
                <a:latin typeface="Playfair Display" panose="020B0604020202020204" charset="0"/>
                <a:cs typeface="Arial" panose="020B0604020202020204" pitchFamily="34" charset="0"/>
                <a:sym typeface="Catamaran"/>
              </a:rPr>
              <a:t>dùng</a:t>
            </a:r>
            <a:endParaRPr lang="en-US" sz="1050" dirty="0">
              <a:solidFill>
                <a:schemeClr val="tx1"/>
              </a:solidFill>
              <a:latin typeface="Playfair Display" panose="020B0604020202020204" charset="0"/>
              <a:cs typeface="Arial" panose="020B0604020202020204" pitchFamily="34" charset="0"/>
              <a:sym typeface="Catamaran"/>
            </a:endParaRPr>
          </a:p>
        </p:txBody>
      </p:sp>
      <p:sp>
        <p:nvSpPr>
          <p:cNvPr id="49" name="Google Shape;698;p51">
            <a:extLst>
              <a:ext uri="{FF2B5EF4-FFF2-40B4-BE49-F238E27FC236}">
                <a16:creationId xmlns:a16="http://schemas.microsoft.com/office/drawing/2014/main" id="{035F5DBD-AAD5-412C-961C-ED6838B81B6D}"/>
              </a:ext>
            </a:extLst>
          </p:cNvPr>
          <p:cNvSpPr txBox="1">
            <a:spLocks/>
          </p:cNvSpPr>
          <p:nvPr/>
        </p:nvSpPr>
        <p:spPr>
          <a:xfrm>
            <a:off x="3407722" y="4015018"/>
            <a:ext cx="2057400" cy="60485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1pPr>
            <a:lvl2pPr marL="914400" marR="0" lvl="1" indent="-317500" algn="ctr"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2pPr>
            <a:lvl3pPr marL="1371600" marR="0" lvl="2" indent="-317500" algn="ctr"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3pPr>
            <a:lvl4pPr marL="1828800" marR="0" lvl="3" indent="-317500" algn="ctr"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4pPr>
            <a:lvl5pPr marL="2286000" marR="0" lvl="4" indent="-317500" algn="ctr"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5pPr>
            <a:lvl6pPr marL="2743200" marR="0" lvl="5" indent="-317500" algn="ctr"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6pPr>
            <a:lvl7pPr marL="3200400" marR="0" lvl="6" indent="-317500" algn="ctr"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7pPr>
            <a:lvl8pPr marL="3657600" marR="0" lvl="7" indent="-317500" algn="ctr"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8pPr>
            <a:lvl9pPr marL="4114800" marR="0" lvl="8" indent="-317500" algn="ctr"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9pPr>
          </a:lstStyle>
          <a:p>
            <a:pPr marL="171450" indent="-171450" algn="just">
              <a:buFont typeface="Arial" panose="020B0604020202020204" pitchFamily="34" charset="0"/>
              <a:buChar char="•"/>
            </a:pPr>
            <a:r>
              <a:rPr lang="en-US" sz="1050" dirty="0" err="1">
                <a:solidFill>
                  <a:schemeClr val="tx1"/>
                </a:solidFill>
                <a:latin typeface="Playfair Display" panose="020B0604020202020204" charset="0"/>
                <a:cs typeface="Arial" panose="020B0604020202020204" pitchFamily="34" charset="0"/>
                <a:sym typeface="Catamaran"/>
              </a:rPr>
              <a:t>Nắm</a:t>
            </a:r>
            <a:r>
              <a:rPr lang="en-US" sz="1050" dirty="0">
                <a:solidFill>
                  <a:schemeClr val="tx1"/>
                </a:solidFill>
                <a:latin typeface="Playfair Display" panose="020B0604020202020204" charset="0"/>
                <a:cs typeface="Arial" panose="020B0604020202020204" pitchFamily="34" charset="0"/>
                <a:sym typeface="Catamaran"/>
              </a:rPr>
              <a:t> </a:t>
            </a:r>
            <a:r>
              <a:rPr lang="en-US" sz="1050" dirty="0" err="1">
                <a:solidFill>
                  <a:schemeClr val="tx1"/>
                </a:solidFill>
                <a:latin typeface="Playfair Display" panose="020B0604020202020204" charset="0"/>
                <a:cs typeface="Arial" panose="020B0604020202020204" pitchFamily="34" charset="0"/>
                <a:sym typeface="Catamaran"/>
              </a:rPr>
              <a:t>bắt</a:t>
            </a:r>
            <a:r>
              <a:rPr lang="en-US" sz="1050" dirty="0">
                <a:solidFill>
                  <a:schemeClr val="tx1"/>
                </a:solidFill>
                <a:latin typeface="Playfair Display" panose="020B0604020202020204" charset="0"/>
                <a:cs typeface="Arial" panose="020B0604020202020204" pitchFamily="34" charset="0"/>
                <a:sym typeface="Catamaran"/>
              </a:rPr>
              <a:t> xu h</a:t>
            </a:r>
            <a:r>
              <a:rPr lang="vi-VN" sz="1050" dirty="0">
                <a:solidFill>
                  <a:schemeClr val="tx1"/>
                </a:solidFill>
                <a:latin typeface="Playfair Display" panose="020B0604020202020204" charset="0"/>
                <a:cs typeface="Arial" panose="020B0604020202020204" pitchFamily="34" charset="0"/>
                <a:sym typeface="Catamaran"/>
              </a:rPr>
              <a:t>ư</a:t>
            </a:r>
            <a:r>
              <a:rPr lang="en-US" sz="1050" dirty="0" err="1">
                <a:solidFill>
                  <a:schemeClr val="tx1"/>
                </a:solidFill>
                <a:latin typeface="Playfair Display" panose="020B0604020202020204" charset="0"/>
                <a:cs typeface="Arial" panose="020B0604020202020204" pitchFamily="34" charset="0"/>
                <a:sym typeface="Catamaran"/>
              </a:rPr>
              <a:t>ớng</a:t>
            </a:r>
            <a:r>
              <a:rPr lang="en-US" sz="1050" dirty="0">
                <a:solidFill>
                  <a:schemeClr val="tx1"/>
                </a:solidFill>
                <a:latin typeface="Playfair Display" panose="020B0604020202020204" charset="0"/>
                <a:cs typeface="Arial" panose="020B0604020202020204" pitchFamily="34" charset="0"/>
                <a:sym typeface="Catamaran"/>
              </a:rPr>
              <a:t> </a:t>
            </a:r>
            <a:r>
              <a:rPr lang="en-US" sz="1050" dirty="0" err="1">
                <a:solidFill>
                  <a:schemeClr val="tx1"/>
                </a:solidFill>
                <a:latin typeface="Playfair Display" panose="020B0604020202020204" charset="0"/>
                <a:cs typeface="Arial" panose="020B0604020202020204" pitchFamily="34" charset="0"/>
                <a:sym typeface="Catamaran"/>
              </a:rPr>
              <a:t>tiêu</a:t>
            </a:r>
            <a:r>
              <a:rPr lang="en-US" sz="1050" dirty="0">
                <a:solidFill>
                  <a:schemeClr val="tx1"/>
                </a:solidFill>
                <a:latin typeface="Playfair Display" panose="020B0604020202020204" charset="0"/>
                <a:cs typeface="Arial" panose="020B0604020202020204" pitchFamily="34" charset="0"/>
                <a:sym typeface="Catamaran"/>
              </a:rPr>
              <a:t> </a:t>
            </a:r>
            <a:r>
              <a:rPr lang="en-US" sz="1050" dirty="0" err="1">
                <a:solidFill>
                  <a:schemeClr val="tx1"/>
                </a:solidFill>
                <a:latin typeface="Playfair Display" panose="020B0604020202020204" charset="0"/>
                <a:cs typeface="Arial" panose="020B0604020202020204" pitchFamily="34" charset="0"/>
                <a:sym typeface="Catamaran"/>
              </a:rPr>
              <a:t>dùng</a:t>
            </a:r>
            <a:r>
              <a:rPr lang="en-US" sz="1050" dirty="0">
                <a:solidFill>
                  <a:schemeClr val="tx1"/>
                </a:solidFill>
                <a:latin typeface="Playfair Display" panose="020B0604020202020204" charset="0"/>
                <a:cs typeface="Arial" panose="020B0604020202020204" pitchFamily="34" charset="0"/>
                <a:sym typeface="Catamaran"/>
              </a:rPr>
              <a:t>, </a:t>
            </a:r>
            <a:r>
              <a:rPr lang="en-US" sz="1050" dirty="0" err="1">
                <a:solidFill>
                  <a:schemeClr val="tx1"/>
                </a:solidFill>
                <a:latin typeface="Playfair Display" panose="020B0604020202020204" charset="0"/>
                <a:cs typeface="Arial" panose="020B0604020202020204" pitchFamily="34" charset="0"/>
                <a:sym typeface="Catamaran"/>
              </a:rPr>
              <a:t>kênh</a:t>
            </a:r>
            <a:r>
              <a:rPr lang="en-US" sz="1050" dirty="0">
                <a:solidFill>
                  <a:schemeClr val="tx1"/>
                </a:solidFill>
                <a:latin typeface="Playfair Display" panose="020B0604020202020204" charset="0"/>
                <a:cs typeface="Arial" panose="020B0604020202020204" pitchFamily="34" charset="0"/>
                <a:sym typeface="Catamaran"/>
              </a:rPr>
              <a:t> </a:t>
            </a:r>
            <a:r>
              <a:rPr lang="en-US" sz="1050" dirty="0" err="1">
                <a:solidFill>
                  <a:schemeClr val="tx1"/>
                </a:solidFill>
                <a:latin typeface="Playfair Display" panose="020B0604020202020204" charset="0"/>
                <a:cs typeface="Arial" panose="020B0604020202020204" pitchFamily="34" charset="0"/>
                <a:sym typeface="Catamaran"/>
              </a:rPr>
              <a:t>phân</a:t>
            </a:r>
            <a:r>
              <a:rPr lang="en-US" sz="1050" dirty="0">
                <a:solidFill>
                  <a:schemeClr val="tx1"/>
                </a:solidFill>
                <a:latin typeface="Playfair Display" panose="020B0604020202020204" charset="0"/>
                <a:cs typeface="Arial" panose="020B0604020202020204" pitchFamily="34" charset="0"/>
                <a:sym typeface="Catamaran"/>
              </a:rPr>
              <a:t> </a:t>
            </a:r>
            <a:r>
              <a:rPr lang="en-US" sz="1050" dirty="0" err="1">
                <a:solidFill>
                  <a:schemeClr val="tx1"/>
                </a:solidFill>
                <a:latin typeface="Playfair Display" panose="020B0604020202020204" charset="0"/>
                <a:cs typeface="Arial" panose="020B0604020202020204" pitchFamily="34" charset="0"/>
                <a:sym typeface="Catamaran"/>
              </a:rPr>
              <a:t>phối</a:t>
            </a:r>
            <a:r>
              <a:rPr lang="en-US" sz="1050" dirty="0">
                <a:solidFill>
                  <a:schemeClr val="tx1"/>
                </a:solidFill>
                <a:latin typeface="Playfair Display" panose="020B0604020202020204" charset="0"/>
                <a:cs typeface="Arial" panose="020B0604020202020204" pitchFamily="34" charset="0"/>
                <a:sym typeface="Catamaran"/>
              </a:rPr>
              <a:t>…</a:t>
            </a:r>
          </a:p>
        </p:txBody>
      </p:sp>
      <p:sp>
        <p:nvSpPr>
          <p:cNvPr id="50" name="Google Shape;698;p51">
            <a:extLst>
              <a:ext uri="{FF2B5EF4-FFF2-40B4-BE49-F238E27FC236}">
                <a16:creationId xmlns:a16="http://schemas.microsoft.com/office/drawing/2014/main" id="{7BE49554-D3FD-4B55-A088-AE03192B4D89}"/>
              </a:ext>
            </a:extLst>
          </p:cNvPr>
          <p:cNvSpPr txBox="1">
            <a:spLocks/>
          </p:cNvSpPr>
          <p:nvPr/>
        </p:nvSpPr>
        <p:spPr>
          <a:xfrm>
            <a:off x="6288162" y="3591794"/>
            <a:ext cx="2059501" cy="51576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1pPr>
            <a:lvl2pPr marL="914400" marR="0" lvl="1" indent="-317500" algn="ctr"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2pPr>
            <a:lvl3pPr marL="1371600" marR="0" lvl="2" indent="-317500" algn="ctr"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3pPr>
            <a:lvl4pPr marL="1828800" marR="0" lvl="3" indent="-317500" algn="ctr"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4pPr>
            <a:lvl5pPr marL="2286000" marR="0" lvl="4" indent="-317500" algn="ctr"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5pPr>
            <a:lvl6pPr marL="2743200" marR="0" lvl="5" indent="-317500" algn="ctr"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6pPr>
            <a:lvl7pPr marL="3200400" marR="0" lvl="6" indent="-317500" algn="ctr"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7pPr>
            <a:lvl8pPr marL="3657600" marR="0" lvl="7" indent="-317500" algn="ctr"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8pPr>
            <a:lvl9pPr marL="4114800" marR="0" lvl="8" indent="-317500" algn="ctr"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9pPr>
          </a:lstStyle>
          <a:p>
            <a:pPr marL="171450" indent="-171450" algn="just">
              <a:buFont typeface="Arial" panose="020B0604020202020204" pitchFamily="34" charset="0"/>
              <a:buChar char="•"/>
            </a:pPr>
            <a:r>
              <a:rPr lang="en-US" sz="1050" dirty="0" err="1">
                <a:solidFill>
                  <a:schemeClr val="tx1"/>
                </a:solidFill>
                <a:latin typeface="Playfair Display" panose="020B0604020202020204" charset="0"/>
                <a:cs typeface="Arial" panose="020B0604020202020204" pitchFamily="34" charset="0"/>
                <a:sym typeface="Catamaran"/>
              </a:rPr>
              <a:t>Đào</a:t>
            </a:r>
            <a:r>
              <a:rPr lang="en-US" sz="1050" dirty="0">
                <a:solidFill>
                  <a:schemeClr val="tx1"/>
                </a:solidFill>
                <a:latin typeface="Playfair Display" panose="020B0604020202020204" charset="0"/>
                <a:cs typeface="Arial" panose="020B0604020202020204" pitchFamily="34" charset="0"/>
                <a:sym typeface="Catamaran"/>
              </a:rPr>
              <a:t> </a:t>
            </a:r>
            <a:r>
              <a:rPr lang="en-US" sz="1050" dirty="0" err="1">
                <a:solidFill>
                  <a:schemeClr val="tx1"/>
                </a:solidFill>
                <a:latin typeface="Playfair Display" panose="020B0604020202020204" charset="0"/>
                <a:cs typeface="Arial" panose="020B0604020202020204" pitchFamily="34" charset="0"/>
                <a:sym typeface="Catamaran"/>
              </a:rPr>
              <a:t>tạo</a:t>
            </a:r>
            <a:r>
              <a:rPr lang="en-US" sz="1050" dirty="0">
                <a:solidFill>
                  <a:schemeClr val="tx1"/>
                </a:solidFill>
                <a:latin typeface="Playfair Display" panose="020B0604020202020204" charset="0"/>
                <a:cs typeface="Arial" panose="020B0604020202020204" pitchFamily="34" charset="0"/>
                <a:sym typeface="Catamaran"/>
              </a:rPr>
              <a:t> </a:t>
            </a:r>
            <a:r>
              <a:rPr lang="en-US" sz="1050" dirty="0" err="1">
                <a:solidFill>
                  <a:schemeClr val="tx1"/>
                </a:solidFill>
                <a:latin typeface="Playfair Display" panose="020B0604020202020204" charset="0"/>
                <a:cs typeface="Arial" panose="020B0604020202020204" pitchFamily="34" charset="0"/>
                <a:sym typeface="Catamaran"/>
              </a:rPr>
              <a:t>nguồn</a:t>
            </a:r>
            <a:r>
              <a:rPr lang="en-US" sz="1050" dirty="0">
                <a:solidFill>
                  <a:schemeClr val="tx1"/>
                </a:solidFill>
                <a:latin typeface="Playfair Display" panose="020B0604020202020204" charset="0"/>
                <a:cs typeface="Arial" panose="020B0604020202020204" pitchFamily="34" charset="0"/>
                <a:sym typeface="Catamaran"/>
              </a:rPr>
              <a:t> </a:t>
            </a:r>
            <a:r>
              <a:rPr lang="en-US" sz="1050" dirty="0" err="1">
                <a:solidFill>
                  <a:schemeClr val="tx1"/>
                </a:solidFill>
                <a:latin typeface="Playfair Display" panose="020B0604020202020204" charset="0"/>
                <a:cs typeface="Arial" panose="020B0604020202020204" pitchFamily="34" charset="0"/>
                <a:sym typeface="Catamaran"/>
              </a:rPr>
              <a:t>nhân</a:t>
            </a:r>
            <a:r>
              <a:rPr lang="en-US" sz="1050" dirty="0">
                <a:solidFill>
                  <a:schemeClr val="tx1"/>
                </a:solidFill>
                <a:latin typeface="Playfair Display" panose="020B0604020202020204" charset="0"/>
                <a:cs typeface="Arial" panose="020B0604020202020204" pitchFamily="34" charset="0"/>
                <a:sym typeface="Catamaran"/>
              </a:rPr>
              <a:t> </a:t>
            </a:r>
            <a:r>
              <a:rPr lang="en-US" sz="1050" dirty="0" err="1">
                <a:solidFill>
                  <a:schemeClr val="tx1"/>
                </a:solidFill>
                <a:latin typeface="Playfair Display" panose="020B0604020202020204" charset="0"/>
                <a:cs typeface="Arial" panose="020B0604020202020204" pitchFamily="34" charset="0"/>
                <a:sym typeface="Catamaran"/>
              </a:rPr>
              <a:t>lực</a:t>
            </a:r>
            <a:r>
              <a:rPr lang="en-US" sz="1050" dirty="0">
                <a:solidFill>
                  <a:schemeClr val="tx1"/>
                </a:solidFill>
                <a:latin typeface="Playfair Display" panose="020B0604020202020204" charset="0"/>
                <a:cs typeface="Arial" panose="020B0604020202020204" pitchFamily="34" charset="0"/>
                <a:sym typeface="Catamaran"/>
              </a:rPr>
              <a:t> </a:t>
            </a:r>
            <a:r>
              <a:rPr lang="en-US" sz="1050" dirty="0" err="1">
                <a:solidFill>
                  <a:schemeClr val="tx1"/>
                </a:solidFill>
                <a:latin typeface="Playfair Display" panose="020B0604020202020204" charset="0"/>
                <a:cs typeface="Arial" panose="020B0604020202020204" pitchFamily="34" charset="0"/>
                <a:sym typeface="Catamaran"/>
              </a:rPr>
              <a:t>chất</a:t>
            </a:r>
            <a:r>
              <a:rPr lang="en-US" sz="1050" dirty="0">
                <a:solidFill>
                  <a:schemeClr val="tx1"/>
                </a:solidFill>
                <a:latin typeface="Playfair Display" panose="020B0604020202020204" charset="0"/>
                <a:cs typeface="Arial" panose="020B0604020202020204" pitchFamily="34" charset="0"/>
                <a:sym typeface="Catamaran"/>
              </a:rPr>
              <a:t> l</a:t>
            </a:r>
            <a:r>
              <a:rPr lang="vi-VN" sz="1050" dirty="0">
                <a:solidFill>
                  <a:schemeClr val="tx1"/>
                </a:solidFill>
                <a:latin typeface="Playfair Display" panose="020B0604020202020204" charset="0"/>
                <a:cs typeface="Arial" panose="020B0604020202020204" pitchFamily="34" charset="0"/>
                <a:sym typeface="Catamaran"/>
              </a:rPr>
              <a:t>ư</a:t>
            </a:r>
            <a:r>
              <a:rPr lang="en-US" sz="1050" dirty="0" err="1">
                <a:solidFill>
                  <a:schemeClr val="tx1"/>
                </a:solidFill>
                <a:latin typeface="Playfair Display" panose="020B0604020202020204" charset="0"/>
                <a:cs typeface="Arial" panose="020B0604020202020204" pitchFamily="34" charset="0"/>
                <a:sym typeface="Catamaran"/>
              </a:rPr>
              <a:t>ợng</a:t>
            </a:r>
            <a:r>
              <a:rPr lang="en-US" sz="1050" dirty="0">
                <a:solidFill>
                  <a:schemeClr val="tx1"/>
                </a:solidFill>
                <a:latin typeface="Playfair Display" panose="020B0604020202020204" charset="0"/>
                <a:cs typeface="Arial" panose="020B0604020202020204" pitchFamily="34" charset="0"/>
                <a:sym typeface="Catamaran"/>
              </a:rPr>
              <a:t> </a:t>
            </a:r>
            <a:r>
              <a:rPr lang="en-US" sz="1050" dirty="0" err="1">
                <a:solidFill>
                  <a:schemeClr val="tx1"/>
                </a:solidFill>
                <a:latin typeface="Playfair Display" panose="020B0604020202020204" charset="0"/>
                <a:cs typeface="Arial" panose="020B0604020202020204" pitchFamily="34" charset="0"/>
                <a:sym typeface="Catamaran"/>
              </a:rPr>
              <a:t>cao</a:t>
            </a:r>
            <a:endParaRPr lang="en-US" sz="1050" dirty="0">
              <a:solidFill>
                <a:schemeClr val="tx1"/>
              </a:solidFill>
              <a:latin typeface="Playfair Display" panose="020B0604020202020204" charset="0"/>
              <a:cs typeface="Arial" panose="020B0604020202020204" pitchFamily="34" charset="0"/>
              <a:sym typeface="Catamaran"/>
            </a:endParaRPr>
          </a:p>
        </p:txBody>
      </p:sp>
      <p:sp>
        <p:nvSpPr>
          <p:cNvPr id="51" name="Google Shape;698;p51">
            <a:extLst>
              <a:ext uri="{FF2B5EF4-FFF2-40B4-BE49-F238E27FC236}">
                <a16:creationId xmlns:a16="http://schemas.microsoft.com/office/drawing/2014/main" id="{E0DD153A-FFF2-4C38-B1D4-2E806F6A4835}"/>
              </a:ext>
            </a:extLst>
          </p:cNvPr>
          <p:cNvSpPr txBox="1">
            <a:spLocks/>
          </p:cNvSpPr>
          <p:nvPr/>
        </p:nvSpPr>
        <p:spPr>
          <a:xfrm>
            <a:off x="6288161" y="4004033"/>
            <a:ext cx="2059501" cy="51830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1pPr>
            <a:lvl2pPr marL="914400" marR="0" lvl="1" indent="-317500" algn="ctr"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2pPr>
            <a:lvl3pPr marL="1371600" marR="0" lvl="2" indent="-317500" algn="ctr"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3pPr>
            <a:lvl4pPr marL="1828800" marR="0" lvl="3" indent="-317500" algn="ctr"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4pPr>
            <a:lvl5pPr marL="2286000" marR="0" lvl="4" indent="-317500" algn="ctr"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5pPr>
            <a:lvl6pPr marL="2743200" marR="0" lvl="5" indent="-317500" algn="ctr"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6pPr>
            <a:lvl7pPr marL="3200400" marR="0" lvl="6" indent="-317500" algn="ctr"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7pPr>
            <a:lvl8pPr marL="3657600" marR="0" lvl="7" indent="-317500" algn="ctr"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8pPr>
            <a:lvl9pPr marL="4114800" marR="0" lvl="8" indent="-317500" algn="ctr"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9pPr>
          </a:lstStyle>
          <a:p>
            <a:pPr marL="171450" indent="-171450" algn="just">
              <a:buFont typeface="Arial" panose="020B0604020202020204" pitchFamily="34" charset="0"/>
              <a:buChar char="•"/>
            </a:pPr>
            <a:r>
              <a:rPr lang="en-US" sz="1050" dirty="0" err="1">
                <a:solidFill>
                  <a:schemeClr val="tx1"/>
                </a:solidFill>
                <a:latin typeface="Playfair Display" panose="020B0604020202020204" charset="0"/>
                <a:cs typeface="Arial" panose="020B0604020202020204" pitchFamily="34" charset="0"/>
                <a:sym typeface="Catamaran"/>
              </a:rPr>
              <a:t>Nâng</a:t>
            </a:r>
            <a:r>
              <a:rPr lang="en-US" sz="1050" dirty="0">
                <a:solidFill>
                  <a:schemeClr val="tx1"/>
                </a:solidFill>
                <a:latin typeface="Playfair Display" panose="020B0604020202020204" charset="0"/>
                <a:cs typeface="Arial" panose="020B0604020202020204" pitchFamily="34" charset="0"/>
                <a:sym typeface="Catamaran"/>
              </a:rPr>
              <a:t> </a:t>
            </a:r>
            <a:r>
              <a:rPr lang="en-US" sz="1050" dirty="0" err="1">
                <a:solidFill>
                  <a:schemeClr val="tx1"/>
                </a:solidFill>
                <a:latin typeface="Playfair Display" panose="020B0604020202020204" charset="0"/>
                <a:cs typeface="Arial" panose="020B0604020202020204" pitchFamily="34" charset="0"/>
                <a:sym typeface="Catamaran"/>
              </a:rPr>
              <a:t>cao</a:t>
            </a:r>
            <a:r>
              <a:rPr lang="en-US" sz="1050" dirty="0">
                <a:solidFill>
                  <a:schemeClr val="tx1"/>
                </a:solidFill>
                <a:latin typeface="Playfair Display" panose="020B0604020202020204" charset="0"/>
                <a:cs typeface="Arial" panose="020B0604020202020204" pitchFamily="34" charset="0"/>
                <a:sym typeface="Catamaran"/>
              </a:rPr>
              <a:t> </a:t>
            </a:r>
            <a:r>
              <a:rPr lang="en-US" sz="1050" dirty="0" err="1">
                <a:solidFill>
                  <a:schemeClr val="tx1"/>
                </a:solidFill>
                <a:latin typeface="Playfair Display" panose="020B0604020202020204" charset="0"/>
                <a:cs typeface="Arial" panose="020B0604020202020204" pitchFamily="34" charset="0"/>
                <a:sym typeface="Catamaran"/>
              </a:rPr>
              <a:t>chất</a:t>
            </a:r>
            <a:r>
              <a:rPr lang="en-US" sz="1050" dirty="0">
                <a:solidFill>
                  <a:schemeClr val="tx1"/>
                </a:solidFill>
                <a:latin typeface="Playfair Display" panose="020B0604020202020204" charset="0"/>
                <a:cs typeface="Arial" panose="020B0604020202020204" pitchFamily="34" charset="0"/>
                <a:sym typeface="Catamaran"/>
              </a:rPr>
              <a:t> l</a:t>
            </a:r>
            <a:r>
              <a:rPr lang="vi-VN" sz="1050" dirty="0">
                <a:solidFill>
                  <a:schemeClr val="tx1"/>
                </a:solidFill>
                <a:latin typeface="Playfair Display" panose="020B0604020202020204" charset="0"/>
                <a:cs typeface="Arial" panose="020B0604020202020204" pitchFamily="34" charset="0"/>
                <a:sym typeface="Catamaran"/>
              </a:rPr>
              <a:t>ư</a:t>
            </a:r>
            <a:r>
              <a:rPr lang="en-US" sz="1050" dirty="0" err="1">
                <a:solidFill>
                  <a:schemeClr val="tx1"/>
                </a:solidFill>
                <a:latin typeface="Playfair Display" panose="020B0604020202020204" charset="0"/>
                <a:cs typeface="Arial" panose="020B0604020202020204" pitchFamily="34" charset="0"/>
                <a:sym typeface="Catamaran"/>
              </a:rPr>
              <a:t>ợng</a:t>
            </a:r>
            <a:r>
              <a:rPr lang="en-US" sz="1050" dirty="0">
                <a:solidFill>
                  <a:schemeClr val="tx1"/>
                </a:solidFill>
                <a:latin typeface="Playfair Display" panose="020B0604020202020204" charset="0"/>
                <a:cs typeface="Arial" panose="020B0604020202020204" pitchFamily="34" charset="0"/>
                <a:sym typeface="Catamaran"/>
              </a:rPr>
              <a:t>, </a:t>
            </a:r>
            <a:r>
              <a:rPr lang="en-US" sz="1050" dirty="0" err="1">
                <a:solidFill>
                  <a:schemeClr val="tx1"/>
                </a:solidFill>
                <a:latin typeface="Playfair Display" panose="020B0604020202020204" charset="0"/>
                <a:cs typeface="Arial" panose="020B0604020202020204" pitchFamily="34" charset="0"/>
                <a:sym typeface="Catamaran"/>
              </a:rPr>
              <a:t>cải</a:t>
            </a:r>
            <a:r>
              <a:rPr lang="en-US" sz="1050" dirty="0">
                <a:solidFill>
                  <a:schemeClr val="tx1"/>
                </a:solidFill>
                <a:latin typeface="Playfair Display" panose="020B0604020202020204" charset="0"/>
                <a:cs typeface="Arial" panose="020B0604020202020204" pitchFamily="34" charset="0"/>
                <a:sym typeface="Catamaran"/>
              </a:rPr>
              <a:t> </a:t>
            </a:r>
            <a:r>
              <a:rPr lang="en-US" sz="1050" dirty="0" err="1">
                <a:solidFill>
                  <a:schemeClr val="tx1"/>
                </a:solidFill>
                <a:latin typeface="Playfair Display" panose="020B0604020202020204" charset="0"/>
                <a:cs typeface="Arial" panose="020B0604020202020204" pitchFamily="34" charset="0"/>
                <a:sym typeface="Catamaran"/>
              </a:rPr>
              <a:t>tiến</a:t>
            </a:r>
            <a:r>
              <a:rPr lang="en-US" sz="1050" dirty="0">
                <a:solidFill>
                  <a:schemeClr val="tx1"/>
                </a:solidFill>
                <a:latin typeface="Playfair Display" panose="020B0604020202020204" charset="0"/>
                <a:cs typeface="Arial" panose="020B0604020202020204" pitchFamily="34" charset="0"/>
                <a:sym typeface="Catamaran"/>
              </a:rPr>
              <a:t> </a:t>
            </a:r>
            <a:r>
              <a:rPr lang="en-US" sz="1050" dirty="0" err="1">
                <a:solidFill>
                  <a:schemeClr val="tx1"/>
                </a:solidFill>
                <a:latin typeface="Playfair Display" panose="020B0604020202020204" charset="0"/>
                <a:cs typeface="Arial" panose="020B0604020202020204" pitchFamily="34" charset="0"/>
                <a:sym typeface="Catamaran"/>
              </a:rPr>
              <a:t>mẫu</a:t>
            </a:r>
            <a:r>
              <a:rPr lang="en-US" sz="1050" dirty="0">
                <a:solidFill>
                  <a:schemeClr val="tx1"/>
                </a:solidFill>
                <a:latin typeface="Playfair Display" panose="020B0604020202020204" charset="0"/>
                <a:cs typeface="Arial" panose="020B0604020202020204" pitchFamily="34" charset="0"/>
                <a:sym typeface="Catamaran"/>
              </a:rPr>
              <a:t> </a:t>
            </a:r>
            <a:r>
              <a:rPr lang="en-US" sz="1050" dirty="0" err="1">
                <a:solidFill>
                  <a:schemeClr val="tx1"/>
                </a:solidFill>
                <a:latin typeface="Playfair Display" panose="020B0604020202020204" charset="0"/>
                <a:cs typeface="Arial" panose="020B0604020202020204" pitchFamily="34" charset="0"/>
                <a:sym typeface="Catamaran"/>
              </a:rPr>
              <a:t>mã</a:t>
            </a:r>
            <a:r>
              <a:rPr lang="en-US" sz="1050" dirty="0">
                <a:solidFill>
                  <a:schemeClr val="tx1"/>
                </a:solidFill>
                <a:latin typeface="Playfair Display" panose="020B0604020202020204" charset="0"/>
                <a:cs typeface="Arial" panose="020B0604020202020204" pitchFamily="34" charset="0"/>
                <a:sym typeface="Catamaran"/>
              </a:rPr>
              <a:t>…</a:t>
            </a:r>
          </a:p>
        </p:txBody>
      </p:sp>
    </p:spTree>
    <p:extLst>
      <p:ext uri="{BB962C8B-B14F-4D97-AF65-F5344CB8AC3E}">
        <p14:creationId xmlns:p14="http://schemas.microsoft.com/office/powerpoint/2010/main" val="366042121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6"/>
          <p:cNvSpPr txBox="1">
            <a:spLocks noGrp="1"/>
          </p:cNvSpPr>
          <p:nvPr>
            <p:ph type="title" idx="9"/>
          </p:nvPr>
        </p:nvSpPr>
        <p:spPr>
          <a:xfrm>
            <a:off x="779701" y="691214"/>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err="1">
                <a:solidFill>
                  <a:schemeClr val="tx2">
                    <a:lumMod val="50000"/>
                  </a:schemeClr>
                </a:solidFill>
                <a:latin typeface="Playfair Display" panose="020B0604020202020204" charset="0"/>
                <a:cs typeface="Playfair Display" panose="020B0604020202020204" charset="0"/>
              </a:rPr>
              <a:t>Nội</a:t>
            </a:r>
            <a:r>
              <a:rPr lang="en-US" b="1" dirty="0">
                <a:solidFill>
                  <a:schemeClr val="tx2">
                    <a:lumMod val="50000"/>
                  </a:schemeClr>
                </a:solidFill>
                <a:latin typeface="Playfair Display" panose="020B0604020202020204" charset="0"/>
                <a:cs typeface="Playfair Display" panose="020B0604020202020204" charset="0"/>
              </a:rPr>
              <a:t> dung </a:t>
            </a:r>
            <a:r>
              <a:rPr lang="en-US" b="1" dirty="0" err="1">
                <a:solidFill>
                  <a:schemeClr val="tx2">
                    <a:lumMod val="50000"/>
                  </a:schemeClr>
                </a:solidFill>
                <a:latin typeface="Playfair Display" panose="020B0604020202020204" charset="0"/>
                <a:cs typeface="Playfair Display" panose="020B0604020202020204" charset="0"/>
              </a:rPr>
              <a:t>trình</a:t>
            </a:r>
            <a:r>
              <a:rPr lang="en-US" b="1" dirty="0">
                <a:solidFill>
                  <a:schemeClr val="tx2">
                    <a:lumMod val="50000"/>
                  </a:schemeClr>
                </a:solidFill>
                <a:latin typeface="Playfair Display" panose="020B0604020202020204" charset="0"/>
                <a:cs typeface="Playfair Display" panose="020B0604020202020204" charset="0"/>
              </a:rPr>
              <a:t> </a:t>
            </a:r>
            <a:r>
              <a:rPr lang="en-US" b="1" dirty="0" err="1">
                <a:solidFill>
                  <a:schemeClr val="tx2">
                    <a:lumMod val="50000"/>
                  </a:schemeClr>
                </a:solidFill>
                <a:latin typeface="Playfair Display" panose="020B0604020202020204" charset="0"/>
                <a:cs typeface="Playfair Display" panose="020B0604020202020204" charset="0"/>
              </a:rPr>
              <a:t>bày</a:t>
            </a:r>
            <a:endParaRPr lang="en-US" b="1" dirty="0">
              <a:solidFill>
                <a:schemeClr val="tx2">
                  <a:lumMod val="50000"/>
                </a:schemeClr>
              </a:solidFill>
              <a:latin typeface="Playfair Display" panose="020B0604020202020204" charset="0"/>
              <a:cs typeface="Playfair Display" panose="020B0604020202020204" charset="0"/>
            </a:endParaRPr>
          </a:p>
        </p:txBody>
      </p:sp>
      <p:sp>
        <p:nvSpPr>
          <p:cNvPr id="204" name="Google Shape;204;p36"/>
          <p:cNvSpPr/>
          <p:nvPr/>
        </p:nvSpPr>
        <p:spPr>
          <a:xfrm>
            <a:off x="1081191" y="1885950"/>
            <a:ext cx="1167600" cy="1047300"/>
          </a:xfrm>
          <a:prstGeom prst="rect">
            <a:avLst/>
          </a:prstGeom>
          <a:gradFill>
            <a:gsLst>
              <a:gs pos="50000">
                <a:srgbClr val="0E86BD"/>
              </a:gs>
              <a:gs pos="0">
                <a:schemeClr val="tx2">
                  <a:lumMod val="50000"/>
                </a:schemeClr>
              </a:gs>
              <a:gs pos="100000">
                <a:srgbClr val="00C4FF">
                  <a:alpha val="63921"/>
                </a:srgbClr>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6"/>
          <p:cNvSpPr/>
          <p:nvPr/>
        </p:nvSpPr>
        <p:spPr>
          <a:xfrm>
            <a:off x="6923589" y="1885950"/>
            <a:ext cx="1167600" cy="1047300"/>
          </a:xfrm>
          <a:prstGeom prst="rect">
            <a:avLst/>
          </a:prstGeom>
          <a:gradFill>
            <a:gsLst>
              <a:gs pos="50000">
                <a:srgbClr val="0E86BD"/>
              </a:gs>
              <a:gs pos="0">
                <a:schemeClr val="tx2">
                  <a:lumMod val="50000"/>
                </a:schemeClr>
              </a:gs>
              <a:gs pos="100000">
                <a:srgbClr val="00C4FF">
                  <a:alpha val="63921"/>
                </a:srgbClr>
              </a:gs>
            </a:gsLst>
            <a:path path="circle">
              <a:fillToRect l="100000" b="100000"/>
            </a:path>
            <a:tileRect t="-100000" r="-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6"/>
          <p:cNvSpPr txBox="1">
            <a:spLocks noGrp="1"/>
          </p:cNvSpPr>
          <p:nvPr>
            <p:ph type="title"/>
          </p:nvPr>
        </p:nvSpPr>
        <p:spPr>
          <a:xfrm>
            <a:off x="1163691" y="2057251"/>
            <a:ext cx="1002600" cy="704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sp>
        <p:nvSpPr>
          <p:cNvPr id="208" name="Google Shape;208;p36"/>
          <p:cNvSpPr txBox="1">
            <a:spLocks noGrp="1"/>
          </p:cNvSpPr>
          <p:nvPr>
            <p:ph type="subTitle" idx="1"/>
          </p:nvPr>
        </p:nvSpPr>
        <p:spPr>
          <a:xfrm>
            <a:off x="364576" y="3039279"/>
            <a:ext cx="2600830" cy="89534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err="1">
                <a:solidFill>
                  <a:schemeClr val="tx2">
                    <a:lumMod val="50000"/>
                  </a:schemeClr>
                </a:solidFill>
                <a:latin typeface="Playfair Display" panose="020B0604020202020204" charset="0"/>
                <a:cs typeface="Playfair Display" panose="020B0604020202020204" charset="0"/>
              </a:rPr>
              <a:t>Bức</a:t>
            </a:r>
            <a:r>
              <a:rPr lang="en-US" dirty="0">
                <a:solidFill>
                  <a:schemeClr val="tx2">
                    <a:lumMod val="50000"/>
                  </a:schemeClr>
                </a:solidFill>
                <a:latin typeface="Playfair Display" panose="020B0604020202020204" charset="0"/>
                <a:cs typeface="Playfair Display" panose="020B0604020202020204" charset="0"/>
              </a:rPr>
              <a:t> </a:t>
            </a:r>
            <a:r>
              <a:rPr lang="en-US" dirty="0" err="1">
                <a:solidFill>
                  <a:schemeClr val="tx2">
                    <a:lumMod val="50000"/>
                  </a:schemeClr>
                </a:solidFill>
                <a:latin typeface="Playfair Display" panose="020B0604020202020204" charset="0"/>
                <a:cs typeface="Playfair Display" panose="020B0604020202020204" charset="0"/>
              </a:rPr>
              <a:t>tranh</a:t>
            </a:r>
            <a:r>
              <a:rPr lang="en-US" dirty="0">
                <a:solidFill>
                  <a:schemeClr val="tx2">
                    <a:lumMod val="50000"/>
                  </a:schemeClr>
                </a:solidFill>
                <a:latin typeface="Playfair Display" panose="020B0604020202020204" charset="0"/>
                <a:cs typeface="Playfair Display" panose="020B0604020202020204" charset="0"/>
              </a:rPr>
              <a:t> </a:t>
            </a:r>
            <a:br>
              <a:rPr lang="en-US" dirty="0">
                <a:solidFill>
                  <a:schemeClr val="tx2">
                    <a:lumMod val="50000"/>
                  </a:schemeClr>
                </a:solidFill>
                <a:latin typeface="Playfair Display" panose="020B0604020202020204" charset="0"/>
                <a:cs typeface="Playfair Display" panose="020B0604020202020204" charset="0"/>
              </a:rPr>
            </a:br>
            <a:r>
              <a:rPr lang="en-US" dirty="0" err="1">
                <a:solidFill>
                  <a:schemeClr val="tx2">
                    <a:lumMod val="50000"/>
                  </a:schemeClr>
                </a:solidFill>
                <a:latin typeface="Playfair Display" panose="020B0604020202020204" charset="0"/>
                <a:cs typeface="Playfair Display" panose="020B0604020202020204" charset="0"/>
              </a:rPr>
              <a:t>th</a:t>
            </a:r>
            <a:r>
              <a:rPr lang="vi-VN" dirty="0">
                <a:solidFill>
                  <a:schemeClr val="tx2">
                    <a:lumMod val="50000"/>
                  </a:schemeClr>
                </a:solidFill>
                <a:latin typeface="Playfair Display" panose="020B0604020202020204" charset="0"/>
                <a:cs typeface="Playfair Display" panose="020B0604020202020204" charset="0"/>
              </a:rPr>
              <a:t>ư</a:t>
            </a:r>
            <a:r>
              <a:rPr lang="en-US" dirty="0" err="1">
                <a:solidFill>
                  <a:schemeClr val="tx2">
                    <a:lumMod val="50000"/>
                  </a:schemeClr>
                </a:solidFill>
                <a:latin typeface="Playfair Display" panose="020B0604020202020204" charset="0"/>
                <a:cs typeface="Playfair Display" panose="020B0604020202020204" charset="0"/>
              </a:rPr>
              <a:t>ơng</a:t>
            </a:r>
            <a:r>
              <a:rPr lang="en-US" dirty="0">
                <a:solidFill>
                  <a:schemeClr val="tx2">
                    <a:lumMod val="50000"/>
                  </a:schemeClr>
                </a:solidFill>
                <a:latin typeface="Playfair Display" panose="020B0604020202020204" charset="0"/>
                <a:cs typeface="Playfair Display" panose="020B0604020202020204" charset="0"/>
              </a:rPr>
              <a:t> </a:t>
            </a:r>
            <a:r>
              <a:rPr lang="en-US" dirty="0" err="1">
                <a:solidFill>
                  <a:schemeClr val="tx2">
                    <a:lumMod val="50000"/>
                  </a:schemeClr>
                </a:solidFill>
                <a:latin typeface="Playfair Display" panose="020B0604020202020204" charset="0"/>
                <a:cs typeface="Playfair Display" panose="020B0604020202020204" charset="0"/>
              </a:rPr>
              <a:t>mại</a:t>
            </a:r>
            <a:r>
              <a:rPr lang="en-US" dirty="0">
                <a:solidFill>
                  <a:schemeClr val="tx2">
                    <a:lumMod val="50000"/>
                  </a:schemeClr>
                </a:solidFill>
                <a:latin typeface="Playfair Display" panose="020B0604020202020204" charset="0"/>
                <a:cs typeface="Playfair Display" panose="020B0604020202020204" charset="0"/>
              </a:rPr>
              <a:t> </a:t>
            </a:r>
            <a:r>
              <a:rPr lang="en-US" dirty="0" err="1">
                <a:solidFill>
                  <a:schemeClr val="tx2">
                    <a:lumMod val="50000"/>
                  </a:schemeClr>
                </a:solidFill>
                <a:latin typeface="Playfair Display" panose="020B0604020202020204" charset="0"/>
                <a:cs typeface="Playfair Display" panose="020B0604020202020204" charset="0"/>
              </a:rPr>
              <a:t>và</a:t>
            </a:r>
            <a:r>
              <a:rPr lang="en-US" dirty="0">
                <a:solidFill>
                  <a:schemeClr val="tx2">
                    <a:lumMod val="50000"/>
                  </a:schemeClr>
                </a:solidFill>
                <a:latin typeface="Playfair Display" panose="020B0604020202020204" charset="0"/>
                <a:cs typeface="Playfair Display" panose="020B0604020202020204" charset="0"/>
              </a:rPr>
              <a:t> </a:t>
            </a:r>
            <a:r>
              <a:rPr lang="en-US" dirty="0" err="1">
                <a:solidFill>
                  <a:schemeClr val="tx2">
                    <a:lumMod val="50000"/>
                  </a:schemeClr>
                </a:solidFill>
                <a:latin typeface="Playfair Display" panose="020B0604020202020204" charset="0"/>
                <a:cs typeface="Playfair Display" panose="020B0604020202020204" charset="0"/>
              </a:rPr>
              <a:t>đầu</a:t>
            </a:r>
            <a:r>
              <a:rPr lang="en-US" dirty="0">
                <a:solidFill>
                  <a:schemeClr val="tx2">
                    <a:lumMod val="50000"/>
                  </a:schemeClr>
                </a:solidFill>
                <a:latin typeface="Playfair Display" panose="020B0604020202020204" charset="0"/>
                <a:cs typeface="Playfair Display" panose="020B0604020202020204" charset="0"/>
              </a:rPr>
              <a:t> t</a:t>
            </a:r>
            <a:r>
              <a:rPr lang="vi-VN" dirty="0">
                <a:solidFill>
                  <a:schemeClr val="tx2">
                    <a:lumMod val="50000"/>
                  </a:schemeClr>
                </a:solidFill>
                <a:latin typeface="Playfair Display" panose="020B0604020202020204" charset="0"/>
                <a:cs typeface="Playfair Display" panose="020B0604020202020204" charset="0"/>
              </a:rPr>
              <a:t>ư</a:t>
            </a:r>
            <a:r>
              <a:rPr lang="en-US" dirty="0">
                <a:solidFill>
                  <a:schemeClr val="tx2">
                    <a:lumMod val="50000"/>
                  </a:schemeClr>
                </a:solidFill>
                <a:latin typeface="Playfair Display" panose="020B0604020202020204" charset="0"/>
                <a:cs typeface="Playfair Display" panose="020B0604020202020204" charset="0"/>
              </a:rPr>
              <a:t> </a:t>
            </a:r>
            <a:r>
              <a:rPr lang="en-US" dirty="0" err="1">
                <a:solidFill>
                  <a:schemeClr val="tx2">
                    <a:lumMod val="50000"/>
                  </a:schemeClr>
                </a:solidFill>
                <a:latin typeface="Playfair Display" panose="020B0604020202020204" charset="0"/>
                <a:cs typeface="Playfair Display" panose="020B0604020202020204" charset="0"/>
              </a:rPr>
              <a:t>Việt</a:t>
            </a:r>
            <a:r>
              <a:rPr lang="en-US" dirty="0">
                <a:solidFill>
                  <a:schemeClr val="tx2">
                    <a:lumMod val="50000"/>
                  </a:schemeClr>
                </a:solidFill>
                <a:latin typeface="Playfair Display" panose="020B0604020202020204" charset="0"/>
                <a:cs typeface="Playfair Display" panose="020B0604020202020204" charset="0"/>
              </a:rPr>
              <a:t> Nam – </a:t>
            </a:r>
            <a:r>
              <a:rPr lang="en-US" dirty="0" err="1">
                <a:solidFill>
                  <a:schemeClr val="tx2">
                    <a:lumMod val="50000"/>
                  </a:schemeClr>
                </a:solidFill>
                <a:latin typeface="Playfair Display" panose="020B0604020202020204" charset="0"/>
                <a:cs typeface="Playfair Display" panose="020B0604020202020204" charset="0"/>
              </a:rPr>
              <a:t>Hàn</a:t>
            </a:r>
            <a:r>
              <a:rPr lang="en-US" dirty="0">
                <a:solidFill>
                  <a:schemeClr val="tx2">
                    <a:lumMod val="50000"/>
                  </a:schemeClr>
                </a:solidFill>
                <a:latin typeface="Playfair Display" panose="020B0604020202020204" charset="0"/>
                <a:cs typeface="Playfair Display" panose="020B0604020202020204" charset="0"/>
              </a:rPr>
              <a:t> </a:t>
            </a:r>
            <a:r>
              <a:rPr lang="en-US" dirty="0" err="1">
                <a:solidFill>
                  <a:schemeClr val="tx2">
                    <a:lumMod val="50000"/>
                  </a:schemeClr>
                </a:solidFill>
                <a:latin typeface="Playfair Display" panose="020B0604020202020204" charset="0"/>
                <a:cs typeface="Playfair Display" panose="020B0604020202020204" charset="0"/>
              </a:rPr>
              <a:t>Quốc</a:t>
            </a:r>
            <a:endParaRPr dirty="0">
              <a:solidFill>
                <a:schemeClr val="tx2">
                  <a:lumMod val="50000"/>
                </a:schemeClr>
              </a:solidFill>
              <a:latin typeface="Playfair Display" panose="020B0604020202020204" charset="0"/>
              <a:cs typeface="Playfair Display" panose="020B0604020202020204" charset="0"/>
            </a:endParaRPr>
          </a:p>
        </p:txBody>
      </p:sp>
      <p:sp>
        <p:nvSpPr>
          <p:cNvPr id="210" name="Google Shape;210;p36"/>
          <p:cNvSpPr txBox="1">
            <a:spLocks noGrp="1"/>
          </p:cNvSpPr>
          <p:nvPr>
            <p:ph type="title" idx="3"/>
          </p:nvPr>
        </p:nvSpPr>
        <p:spPr>
          <a:xfrm>
            <a:off x="7006089" y="2057226"/>
            <a:ext cx="1002600" cy="704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sp>
        <p:nvSpPr>
          <p:cNvPr id="211" name="Google Shape;211;p36"/>
          <p:cNvSpPr txBox="1">
            <a:spLocks noGrp="1"/>
          </p:cNvSpPr>
          <p:nvPr>
            <p:ph type="subTitle" idx="4"/>
          </p:nvPr>
        </p:nvSpPr>
        <p:spPr>
          <a:xfrm>
            <a:off x="6290098" y="3050343"/>
            <a:ext cx="2338424" cy="89537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err="1">
                <a:solidFill>
                  <a:schemeClr val="tx2">
                    <a:lumMod val="50000"/>
                  </a:schemeClr>
                </a:solidFill>
                <a:latin typeface="Playfair Display" panose="020B0604020202020204" charset="0"/>
                <a:cs typeface="Playfair Display" panose="020B0604020202020204" charset="0"/>
              </a:rPr>
              <a:t>Yêu</a:t>
            </a:r>
            <a:r>
              <a:rPr lang="en-US" dirty="0">
                <a:solidFill>
                  <a:schemeClr val="tx2">
                    <a:lumMod val="50000"/>
                  </a:schemeClr>
                </a:solidFill>
                <a:latin typeface="Playfair Display" panose="020B0604020202020204" charset="0"/>
                <a:cs typeface="Playfair Display" panose="020B0604020202020204" charset="0"/>
              </a:rPr>
              <a:t> </a:t>
            </a:r>
            <a:r>
              <a:rPr lang="en-US" dirty="0" err="1">
                <a:solidFill>
                  <a:schemeClr val="tx2">
                    <a:lumMod val="50000"/>
                  </a:schemeClr>
                </a:solidFill>
                <a:latin typeface="Playfair Display" panose="020B0604020202020204" charset="0"/>
                <a:cs typeface="Playfair Display" panose="020B0604020202020204" charset="0"/>
              </a:rPr>
              <a:t>cầu</a:t>
            </a:r>
            <a:r>
              <a:rPr lang="en-US" dirty="0">
                <a:solidFill>
                  <a:schemeClr val="tx2">
                    <a:lumMod val="50000"/>
                  </a:schemeClr>
                </a:solidFill>
                <a:latin typeface="Playfair Display" panose="020B0604020202020204" charset="0"/>
                <a:cs typeface="Playfair Display" panose="020B0604020202020204" charset="0"/>
              </a:rPr>
              <a:t> </a:t>
            </a:r>
            <a:r>
              <a:rPr lang="en-US" dirty="0" err="1">
                <a:solidFill>
                  <a:schemeClr val="tx2">
                    <a:lumMod val="50000"/>
                  </a:schemeClr>
                </a:solidFill>
                <a:latin typeface="Playfair Display" panose="020B0604020202020204" charset="0"/>
                <a:cs typeface="Playfair Display" panose="020B0604020202020204" charset="0"/>
              </a:rPr>
              <a:t>trong</a:t>
            </a:r>
            <a:r>
              <a:rPr lang="en-US" dirty="0">
                <a:solidFill>
                  <a:schemeClr val="tx2">
                    <a:lumMod val="50000"/>
                  </a:schemeClr>
                </a:solidFill>
                <a:latin typeface="Playfair Display" panose="020B0604020202020204" charset="0"/>
                <a:cs typeface="Playfair Display" panose="020B0604020202020204" charset="0"/>
              </a:rPr>
              <a:t> </a:t>
            </a:r>
            <a:br>
              <a:rPr lang="en-US" dirty="0">
                <a:solidFill>
                  <a:schemeClr val="tx2">
                    <a:lumMod val="50000"/>
                  </a:schemeClr>
                </a:solidFill>
                <a:latin typeface="Playfair Display" panose="020B0604020202020204" charset="0"/>
                <a:cs typeface="Playfair Display" panose="020B0604020202020204" charset="0"/>
              </a:rPr>
            </a:br>
            <a:r>
              <a:rPr lang="en-US" dirty="0" err="1">
                <a:solidFill>
                  <a:schemeClr val="tx2">
                    <a:lumMod val="50000"/>
                  </a:schemeClr>
                </a:solidFill>
                <a:latin typeface="Playfair Display" panose="020B0604020202020204" charset="0"/>
                <a:cs typeface="Playfair Display" panose="020B0604020202020204" charset="0"/>
              </a:rPr>
              <a:t>bối</a:t>
            </a:r>
            <a:r>
              <a:rPr lang="en-US" dirty="0">
                <a:solidFill>
                  <a:schemeClr val="tx2">
                    <a:lumMod val="50000"/>
                  </a:schemeClr>
                </a:solidFill>
                <a:latin typeface="Playfair Display" panose="020B0604020202020204" charset="0"/>
                <a:cs typeface="Playfair Display" panose="020B0604020202020204" charset="0"/>
              </a:rPr>
              <a:t> </a:t>
            </a:r>
            <a:r>
              <a:rPr lang="en-US" dirty="0" err="1">
                <a:solidFill>
                  <a:schemeClr val="tx2">
                    <a:lumMod val="50000"/>
                  </a:schemeClr>
                </a:solidFill>
                <a:latin typeface="Playfair Display" panose="020B0604020202020204" charset="0"/>
                <a:cs typeface="Playfair Display" panose="020B0604020202020204" charset="0"/>
              </a:rPr>
              <a:t>cảnh</a:t>
            </a:r>
            <a:r>
              <a:rPr lang="en-US" dirty="0">
                <a:solidFill>
                  <a:schemeClr val="tx2">
                    <a:lumMod val="50000"/>
                  </a:schemeClr>
                </a:solidFill>
                <a:latin typeface="Playfair Display" panose="020B0604020202020204" charset="0"/>
                <a:cs typeface="Playfair Display" panose="020B0604020202020204" charset="0"/>
              </a:rPr>
              <a:t> </a:t>
            </a:r>
            <a:r>
              <a:rPr lang="en-US" dirty="0" err="1">
                <a:solidFill>
                  <a:schemeClr val="tx2">
                    <a:lumMod val="50000"/>
                  </a:schemeClr>
                </a:solidFill>
                <a:latin typeface="Playfair Display" panose="020B0604020202020204" charset="0"/>
                <a:cs typeface="Playfair Display" panose="020B0604020202020204" charset="0"/>
              </a:rPr>
              <a:t>mới</a:t>
            </a:r>
            <a:endParaRPr dirty="0">
              <a:solidFill>
                <a:schemeClr val="tx2">
                  <a:lumMod val="50000"/>
                </a:schemeClr>
              </a:solidFill>
              <a:latin typeface="Playfair Display" panose="020B0604020202020204" charset="0"/>
              <a:cs typeface="Playfair Display" panose="020B0604020202020204" charset="0"/>
            </a:endParaRPr>
          </a:p>
        </p:txBody>
      </p:sp>
      <p:sp>
        <p:nvSpPr>
          <p:cNvPr id="27" name="Rectangle 26">
            <a:extLst>
              <a:ext uri="{FF2B5EF4-FFF2-40B4-BE49-F238E27FC236}">
                <a16:creationId xmlns:a16="http://schemas.microsoft.com/office/drawing/2014/main" id="{8BEA7813-D4C3-40EE-95F8-D7A390C2BF72}"/>
              </a:ext>
            </a:extLst>
          </p:cNvPr>
          <p:cNvSpPr/>
          <p:nvPr/>
        </p:nvSpPr>
        <p:spPr>
          <a:xfrm>
            <a:off x="0" y="0"/>
            <a:ext cx="9144000" cy="574095"/>
          </a:xfrm>
          <a:prstGeom prst="rect">
            <a:avLst/>
          </a:prstGeom>
          <a:blipFill>
            <a:blip r:embed="rId3" cstate="print">
              <a:extLst>
                <a:ext uri="{28A0092B-C50C-407E-A947-70E740481C1C}">
                  <a14:useLocalDpi xmlns:a14="http://schemas.microsoft.com/office/drawing/2010/main"/>
                </a:ext>
              </a:extLst>
            </a:blip>
            <a:srcRect/>
            <a:stretch>
              <a:fillRect l="-202" t="-640425" r="202" b="-32283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Free Icon | Pay per click">
            <a:extLst>
              <a:ext uri="{FF2B5EF4-FFF2-40B4-BE49-F238E27FC236}">
                <a16:creationId xmlns:a16="http://schemas.microsoft.com/office/drawing/2014/main" id="{EF235B83-C188-473D-99F7-EAEDBFAC57BC}"/>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860192" y="2198052"/>
            <a:ext cx="581596" cy="5815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rket Access Map">
            <a:extLst>
              <a:ext uri="{FF2B5EF4-FFF2-40B4-BE49-F238E27FC236}">
                <a16:creationId xmlns:a16="http://schemas.microsoft.com/office/drawing/2014/main" id="{CAE85E3C-A447-4F71-B3BC-8661FBCE72FB}"/>
              </a:ext>
            </a:extLst>
          </p:cNvPr>
          <p:cNvPicPr>
            <a:picLocks noChangeAspect="1" noChangeArrowheads="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730592" y="2139240"/>
            <a:ext cx="620510" cy="618448"/>
          </a:xfrm>
          <a:prstGeom prst="rect">
            <a:avLst/>
          </a:prstGeom>
          <a:noFill/>
          <a:extLst>
            <a:ext uri="{909E8E84-426E-40DD-AFC4-6F175D3DCCD1}">
              <a14:hiddenFill xmlns:a14="http://schemas.microsoft.com/office/drawing/2010/main">
                <a:solidFill>
                  <a:srgbClr val="FFFFFF"/>
                </a:solidFill>
              </a14:hiddenFill>
            </a:ext>
          </a:extLst>
        </p:spPr>
      </p:pic>
      <p:sp>
        <p:nvSpPr>
          <p:cNvPr id="13" name="Google Shape;208;p36">
            <a:extLst>
              <a:ext uri="{FF2B5EF4-FFF2-40B4-BE49-F238E27FC236}">
                <a16:creationId xmlns:a16="http://schemas.microsoft.com/office/drawing/2014/main" id="{326D25E2-0CF2-4E3D-AC4E-BB5F86CD3C84}"/>
              </a:ext>
            </a:extLst>
          </p:cNvPr>
          <p:cNvSpPr txBox="1">
            <a:spLocks/>
          </p:cNvSpPr>
          <p:nvPr/>
        </p:nvSpPr>
        <p:spPr>
          <a:xfrm>
            <a:off x="3441788" y="3050369"/>
            <a:ext cx="2239445" cy="89534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800"/>
              <a:buFont typeface="Montserrat"/>
              <a:buNone/>
              <a:defRPr sz="1800" b="1" i="0" u="none" strike="noStrike" cap="none">
                <a:solidFill>
                  <a:schemeClr val="dk1"/>
                </a:solidFill>
                <a:latin typeface="Montserrat"/>
                <a:ea typeface="Montserrat"/>
                <a:cs typeface="Montserrat"/>
                <a:sym typeface="Montserrat"/>
              </a:defRPr>
            </a:lvl1pPr>
            <a:lvl2pPr marL="914400" marR="0" lvl="1" indent="-317500" algn="l" rtl="0">
              <a:lnSpc>
                <a:spcPct val="100000"/>
              </a:lnSpc>
              <a:spcBef>
                <a:spcPts val="0"/>
              </a:spcBef>
              <a:spcAft>
                <a:spcPts val="0"/>
              </a:spcAft>
              <a:buClr>
                <a:schemeClr val="dk1"/>
              </a:buClr>
              <a:buSzPts val="1400"/>
              <a:buFont typeface="Montserrat"/>
              <a:buNone/>
              <a:defRPr sz="1400" b="1" i="0" u="none" strike="noStrike" cap="none">
                <a:solidFill>
                  <a:schemeClr val="dk1"/>
                </a:solidFill>
                <a:latin typeface="Montserrat"/>
                <a:ea typeface="Montserrat"/>
                <a:cs typeface="Montserrat"/>
                <a:sym typeface="Montserrat"/>
              </a:defRPr>
            </a:lvl2pPr>
            <a:lvl3pPr marL="1371600" marR="0" lvl="2" indent="-317500" algn="l" rtl="0">
              <a:lnSpc>
                <a:spcPct val="100000"/>
              </a:lnSpc>
              <a:spcBef>
                <a:spcPts val="0"/>
              </a:spcBef>
              <a:spcAft>
                <a:spcPts val="0"/>
              </a:spcAft>
              <a:buClr>
                <a:schemeClr val="dk1"/>
              </a:buClr>
              <a:buSzPts val="1400"/>
              <a:buFont typeface="Montserrat"/>
              <a:buNone/>
              <a:defRPr sz="1400" b="1" i="0" u="none" strike="noStrike" cap="none">
                <a:solidFill>
                  <a:schemeClr val="dk1"/>
                </a:solidFill>
                <a:latin typeface="Montserrat"/>
                <a:ea typeface="Montserrat"/>
                <a:cs typeface="Montserrat"/>
                <a:sym typeface="Montserrat"/>
              </a:defRPr>
            </a:lvl3pPr>
            <a:lvl4pPr marL="1828800" marR="0" lvl="3" indent="-317500" algn="l" rtl="0">
              <a:lnSpc>
                <a:spcPct val="100000"/>
              </a:lnSpc>
              <a:spcBef>
                <a:spcPts val="0"/>
              </a:spcBef>
              <a:spcAft>
                <a:spcPts val="0"/>
              </a:spcAft>
              <a:buClr>
                <a:schemeClr val="dk1"/>
              </a:buClr>
              <a:buSzPts val="1400"/>
              <a:buFont typeface="Montserrat"/>
              <a:buNone/>
              <a:defRPr sz="1400" b="1" i="0" u="none" strike="noStrike" cap="none">
                <a:solidFill>
                  <a:schemeClr val="dk1"/>
                </a:solidFill>
                <a:latin typeface="Montserrat"/>
                <a:ea typeface="Montserrat"/>
                <a:cs typeface="Montserrat"/>
                <a:sym typeface="Montserrat"/>
              </a:defRPr>
            </a:lvl4pPr>
            <a:lvl5pPr marL="2286000" marR="0" lvl="4" indent="-317500" algn="l" rtl="0">
              <a:lnSpc>
                <a:spcPct val="100000"/>
              </a:lnSpc>
              <a:spcBef>
                <a:spcPts val="0"/>
              </a:spcBef>
              <a:spcAft>
                <a:spcPts val="0"/>
              </a:spcAft>
              <a:buClr>
                <a:schemeClr val="dk1"/>
              </a:buClr>
              <a:buSzPts val="1400"/>
              <a:buFont typeface="Montserrat"/>
              <a:buNone/>
              <a:defRPr sz="1400" b="1" i="0" u="none" strike="noStrike" cap="none">
                <a:solidFill>
                  <a:schemeClr val="dk1"/>
                </a:solidFill>
                <a:latin typeface="Montserrat"/>
                <a:ea typeface="Montserrat"/>
                <a:cs typeface="Montserrat"/>
                <a:sym typeface="Montserrat"/>
              </a:defRPr>
            </a:lvl5pPr>
            <a:lvl6pPr marL="2743200" marR="0" lvl="5" indent="-317500" algn="l" rtl="0">
              <a:lnSpc>
                <a:spcPct val="100000"/>
              </a:lnSpc>
              <a:spcBef>
                <a:spcPts val="0"/>
              </a:spcBef>
              <a:spcAft>
                <a:spcPts val="0"/>
              </a:spcAft>
              <a:buClr>
                <a:schemeClr val="dk1"/>
              </a:buClr>
              <a:buSzPts val="1400"/>
              <a:buFont typeface="Montserrat"/>
              <a:buNone/>
              <a:defRPr sz="1400" b="1" i="0" u="none" strike="noStrike" cap="none">
                <a:solidFill>
                  <a:schemeClr val="dk1"/>
                </a:solidFill>
                <a:latin typeface="Montserrat"/>
                <a:ea typeface="Montserrat"/>
                <a:cs typeface="Montserrat"/>
                <a:sym typeface="Montserrat"/>
              </a:defRPr>
            </a:lvl6pPr>
            <a:lvl7pPr marL="3200400" marR="0" lvl="6" indent="-317500" algn="l" rtl="0">
              <a:lnSpc>
                <a:spcPct val="100000"/>
              </a:lnSpc>
              <a:spcBef>
                <a:spcPts val="0"/>
              </a:spcBef>
              <a:spcAft>
                <a:spcPts val="0"/>
              </a:spcAft>
              <a:buClr>
                <a:schemeClr val="dk1"/>
              </a:buClr>
              <a:buSzPts val="1400"/>
              <a:buFont typeface="Montserrat"/>
              <a:buNone/>
              <a:defRPr sz="1400" b="1" i="0" u="none" strike="noStrike" cap="none">
                <a:solidFill>
                  <a:schemeClr val="dk1"/>
                </a:solidFill>
                <a:latin typeface="Montserrat"/>
                <a:ea typeface="Montserrat"/>
                <a:cs typeface="Montserrat"/>
                <a:sym typeface="Montserrat"/>
              </a:defRPr>
            </a:lvl7pPr>
            <a:lvl8pPr marL="3657600" marR="0" lvl="7" indent="-317500" algn="l" rtl="0">
              <a:lnSpc>
                <a:spcPct val="100000"/>
              </a:lnSpc>
              <a:spcBef>
                <a:spcPts val="0"/>
              </a:spcBef>
              <a:spcAft>
                <a:spcPts val="0"/>
              </a:spcAft>
              <a:buClr>
                <a:schemeClr val="dk1"/>
              </a:buClr>
              <a:buSzPts val="1400"/>
              <a:buFont typeface="Montserrat"/>
              <a:buNone/>
              <a:defRPr sz="1400" b="1" i="0" u="none" strike="noStrike" cap="none">
                <a:solidFill>
                  <a:schemeClr val="dk1"/>
                </a:solidFill>
                <a:latin typeface="Montserrat"/>
                <a:ea typeface="Montserrat"/>
                <a:cs typeface="Montserrat"/>
                <a:sym typeface="Montserrat"/>
              </a:defRPr>
            </a:lvl8pPr>
            <a:lvl9pPr marL="4114800" marR="0" lvl="8" indent="-317500" algn="l" rtl="0">
              <a:lnSpc>
                <a:spcPct val="100000"/>
              </a:lnSpc>
              <a:spcBef>
                <a:spcPts val="0"/>
              </a:spcBef>
              <a:spcAft>
                <a:spcPts val="0"/>
              </a:spcAft>
              <a:buClr>
                <a:schemeClr val="dk1"/>
              </a:buClr>
              <a:buSzPts val="1400"/>
              <a:buFont typeface="Montserrat"/>
              <a:buNone/>
              <a:defRPr sz="1400" b="1" i="0" u="none" strike="noStrike" cap="none">
                <a:solidFill>
                  <a:schemeClr val="dk1"/>
                </a:solidFill>
                <a:latin typeface="Montserrat"/>
                <a:ea typeface="Montserrat"/>
                <a:cs typeface="Montserrat"/>
                <a:sym typeface="Montserrat"/>
              </a:defRPr>
            </a:lvl9pPr>
          </a:lstStyle>
          <a:p>
            <a:pPr marL="0" indent="0"/>
            <a:r>
              <a:rPr lang="en-US" dirty="0" err="1">
                <a:solidFill>
                  <a:schemeClr val="tx2">
                    <a:lumMod val="50000"/>
                  </a:schemeClr>
                </a:solidFill>
                <a:latin typeface="Playfair Display" panose="020B0604020202020204" charset="0"/>
                <a:cs typeface="Playfair Display" panose="020B0604020202020204" charset="0"/>
              </a:rPr>
              <a:t>Đánh</a:t>
            </a:r>
            <a:r>
              <a:rPr lang="en-US" dirty="0">
                <a:solidFill>
                  <a:schemeClr val="tx2">
                    <a:lumMod val="50000"/>
                  </a:schemeClr>
                </a:solidFill>
                <a:latin typeface="Playfair Display" panose="020B0604020202020204" charset="0"/>
                <a:cs typeface="Playfair Display" panose="020B0604020202020204" charset="0"/>
              </a:rPr>
              <a:t> </a:t>
            </a:r>
            <a:r>
              <a:rPr lang="en-US" dirty="0" err="1">
                <a:solidFill>
                  <a:schemeClr val="tx2">
                    <a:lumMod val="50000"/>
                  </a:schemeClr>
                </a:solidFill>
                <a:latin typeface="Playfair Display" panose="020B0604020202020204" charset="0"/>
                <a:cs typeface="Playfair Display" panose="020B0604020202020204" charset="0"/>
              </a:rPr>
              <a:t>giá</a:t>
            </a:r>
            <a:r>
              <a:rPr lang="en-US" dirty="0">
                <a:solidFill>
                  <a:schemeClr val="tx2">
                    <a:lumMod val="50000"/>
                  </a:schemeClr>
                </a:solidFill>
                <a:latin typeface="Playfair Display" panose="020B0604020202020204" charset="0"/>
                <a:cs typeface="Playfair Display" panose="020B0604020202020204" charset="0"/>
              </a:rPr>
              <a:t> </a:t>
            </a:r>
            <a:r>
              <a:rPr lang="en-US" dirty="0" err="1">
                <a:solidFill>
                  <a:schemeClr val="tx2">
                    <a:lumMod val="50000"/>
                  </a:schemeClr>
                </a:solidFill>
                <a:latin typeface="Playfair Display" panose="020B0604020202020204" charset="0"/>
                <a:cs typeface="Playfair Display" panose="020B0604020202020204" charset="0"/>
              </a:rPr>
              <a:t>từ</a:t>
            </a:r>
            <a:r>
              <a:rPr lang="en-US" dirty="0">
                <a:solidFill>
                  <a:schemeClr val="tx2">
                    <a:lumMod val="50000"/>
                  </a:schemeClr>
                </a:solidFill>
                <a:latin typeface="Playfair Display" panose="020B0604020202020204" charset="0"/>
                <a:cs typeface="Playfair Display" panose="020B0604020202020204" charset="0"/>
              </a:rPr>
              <a:t> </a:t>
            </a:r>
            <a:r>
              <a:rPr lang="en-US" dirty="0" err="1">
                <a:solidFill>
                  <a:schemeClr val="tx2">
                    <a:lumMod val="50000"/>
                  </a:schemeClr>
                </a:solidFill>
                <a:latin typeface="Playfair Display" panose="020B0604020202020204" charset="0"/>
                <a:cs typeface="Playfair Display" panose="020B0604020202020204" charset="0"/>
              </a:rPr>
              <a:t>góc</a:t>
            </a:r>
            <a:r>
              <a:rPr lang="en-US" dirty="0">
                <a:solidFill>
                  <a:schemeClr val="tx2">
                    <a:lumMod val="50000"/>
                  </a:schemeClr>
                </a:solidFill>
                <a:latin typeface="Playfair Display" panose="020B0604020202020204" charset="0"/>
                <a:cs typeface="Playfair Display" panose="020B0604020202020204" charset="0"/>
              </a:rPr>
              <a:t> </a:t>
            </a:r>
            <a:r>
              <a:rPr lang="en-US" dirty="0" err="1">
                <a:solidFill>
                  <a:schemeClr val="tx2">
                    <a:lumMod val="50000"/>
                  </a:schemeClr>
                </a:solidFill>
                <a:latin typeface="Playfair Display" panose="020B0604020202020204" charset="0"/>
                <a:cs typeface="Playfair Display" panose="020B0604020202020204" charset="0"/>
              </a:rPr>
              <a:t>độ</a:t>
            </a:r>
            <a:r>
              <a:rPr lang="en-US" dirty="0">
                <a:solidFill>
                  <a:schemeClr val="tx2">
                    <a:lumMod val="50000"/>
                  </a:schemeClr>
                </a:solidFill>
                <a:latin typeface="Playfair Display" panose="020B0604020202020204" charset="0"/>
                <a:cs typeface="Playfair Display" panose="020B0604020202020204" charset="0"/>
              </a:rPr>
              <a:t> </a:t>
            </a:r>
            <a:r>
              <a:rPr lang="en-US" dirty="0" err="1">
                <a:solidFill>
                  <a:schemeClr val="tx2">
                    <a:lumMod val="50000"/>
                  </a:schemeClr>
                </a:solidFill>
                <a:latin typeface="Playfair Display" panose="020B0604020202020204" charset="0"/>
                <a:cs typeface="Playfair Display" panose="020B0604020202020204" charset="0"/>
              </a:rPr>
              <a:t>doanh</a:t>
            </a:r>
            <a:r>
              <a:rPr lang="en-US" dirty="0">
                <a:solidFill>
                  <a:schemeClr val="tx2">
                    <a:lumMod val="50000"/>
                  </a:schemeClr>
                </a:solidFill>
                <a:latin typeface="Playfair Display" panose="020B0604020202020204" charset="0"/>
                <a:cs typeface="Playfair Display" panose="020B0604020202020204" charset="0"/>
              </a:rPr>
              <a:t> </a:t>
            </a:r>
            <a:r>
              <a:rPr lang="en-US" dirty="0" err="1">
                <a:solidFill>
                  <a:schemeClr val="tx2">
                    <a:lumMod val="50000"/>
                  </a:schemeClr>
                </a:solidFill>
                <a:latin typeface="Playfair Display" panose="020B0604020202020204" charset="0"/>
                <a:cs typeface="Playfair Display" panose="020B0604020202020204" charset="0"/>
              </a:rPr>
              <a:t>nghiệp</a:t>
            </a:r>
            <a:endParaRPr lang="en-US" dirty="0">
              <a:solidFill>
                <a:schemeClr val="tx2">
                  <a:lumMod val="50000"/>
                </a:schemeClr>
              </a:solidFill>
              <a:latin typeface="Playfair Display" panose="020B0604020202020204" charset="0"/>
              <a:cs typeface="Playfair Display" panose="020B0604020202020204" charset="0"/>
            </a:endParaRPr>
          </a:p>
        </p:txBody>
      </p:sp>
      <p:sp>
        <p:nvSpPr>
          <p:cNvPr id="14" name="Google Shape;204;p36">
            <a:extLst>
              <a:ext uri="{FF2B5EF4-FFF2-40B4-BE49-F238E27FC236}">
                <a16:creationId xmlns:a16="http://schemas.microsoft.com/office/drawing/2014/main" id="{5A62AEA6-50C9-480E-B6E2-FFBBD1952DB1}"/>
              </a:ext>
            </a:extLst>
          </p:cNvPr>
          <p:cNvSpPr/>
          <p:nvPr/>
        </p:nvSpPr>
        <p:spPr>
          <a:xfrm>
            <a:off x="4002390" y="1885269"/>
            <a:ext cx="1167600" cy="1047300"/>
          </a:xfrm>
          <a:prstGeom prst="rect">
            <a:avLst/>
          </a:prstGeom>
          <a:gradFill>
            <a:gsLst>
              <a:gs pos="50000">
                <a:srgbClr val="0E86BD"/>
              </a:gs>
              <a:gs pos="0">
                <a:schemeClr val="tx2">
                  <a:lumMod val="50000"/>
                </a:schemeClr>
              </a:gs>
              <a:gs pos="100000">
                <a:srgbClr val="00C4FF">
                  <a:alpha val="63921"/>
                </a:srgbClr>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7;p36">
            <a:extLst>
              <a:ext uri="{FF2B5EF4-FFF2-40B4-BE49-F238E27FC236}">
                <a16:creationId xmlns:a16="http://schemas.microsoft.com/office/drawing/2014/main" id="{E8C494BB-0B22-4181-81E0-87FDA64A9EF0}"/>
              </a:ext>
            </a:extLst>
          </p:cNvPr>
          <p:cNvSpPr txBox="1">
            <a:spLocks/>
          </p:cNvSpPr>
          <p:nvPr/>
        </p:nvSpPr>
        <p:spPr>
          <a:xfrm>
            <a:off x="4084890" y="2056570"/>
            <a:ext cx="1002600" cy="704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4800"/>
              <a:buFont typeface="Montserrat Black"/>
              <a:buNone/>
              <a:defRPr sz="4800" b="0" i="0" u="none" strike="noStrike" cap="none">
                <a:solidFill>
                  <a:srgbClr val="FFFFFF"/>
                </a:solidFill>
                <a:latin typeface="Montserrat Black"/>
                <a:ea typeface="Montserrat Black"/>
                <a:cs typeface="Montserrat Black"/>
                <a:sym typeface="Montserrat Black"/>
              </a:defRPr>
            </a:lvl1pPr>
            <a:lvl2pPr marR="0" lvl="1" algn="ctr" rtl="0">
              <a:lnSpc>
                <a:spcPct val="100000"/>
              </a:lnSpc>
              <a:spcBef>
                <a:spcPts val="0"/>
              </a:spcBef>
              <a:spcAft>
                <a:spcPts val="0"/>
              </a:spcAft>
              <a:buClr>
                <a:srgbClr val="FFFFFF"/>
              </a:buClr>
              <a:buSzPts val="4800"/>
              <a:buFont typeface="Arial"/>
              <a:buNone/>
              <a:defRPr sz="4800" b="0" i="0" u="none" strike="noStrike" cap="none">
                <a:solidFill>
                  <a:srgbClr val="FFFFFF"/>
                </a:solidFill>
                <a:latin typeface="Arial"/>
                <a:ea typeface="Arial"/>
                <a:cs typeface="Arial"/>
                <a:sym typeface="Arial"/>
              </a:defRPr>
            </a:lvl2pPr>
            <a:lvl3pPr marR="0" lvl="2" algn="ctr" rtl="0">
              <a:lnSpc>
                <a:spcPct val="100000"/>
              </a:lnSpc>
              <a:spcBef>
                <a:spcPts val="0"/>
              </a:spcBef>
              <a:spcAft>
                <a:spcPts val="0"/>
              </a:spcAft>
              <a:buClr>
                <a:srgbClr val="FFFFFF"/>
              </a:buClr>
              <a:buSzPts val="4800"/>
              <a:buFont typeface="Arial"/>
              <a:buNone/>
              <a:defRPr sz="4800" b="0" i="0" u="none" strike="noStrike" cap="none">
                <a:solidFill>
                  <a:srgbClr val="FFFFFF"/>
                </a:solidFill>
                <a:latin typeface="Arial"/>
                <a:ea typeface="Arial"/>
                <a:cs typeface="Arial"/>
                <a:sym typeface="Arial"/>
              </a:defRPr>
            </a:lvl3pPr>
            <a:lvl4pPr marR="0" lvl="3" algn="ctr" rtl="0">
              <a:lnSpc>
                <a:spcPct val="100000"/>
              </a:lnSpc>
              <a:spcBef>
                <a:spcPts val="0"/>
              </a:spcBef>
              <a:spcAft>
                <a:spcPts val="0"/>
              </a:spcAft>
              <a:buClr>
                <a:srgbClr val="FFFFFF"/>
              </a:buClr>
              <a:buSzPts val="4800"/>
              <a:buFont typeface="Arial"/>
              <a:buNone/>
              <a:defRPr sz="4800" b="0" i="0" u="none" strike="noStrike" cap="none">
                <a:solidFill>
                  <a:srgbClr val="FFFFFF"/>
                </a:solidFill>
                <a:latin typeface="Arial"/>
                <a:ea typeface="Arial"/>
                <a:cs typeface="Arial"/>
                <a:sym typeface="Arial"/>
              </a:defRPr>
            </a:lvl4pPr>
            <a:lvl5pPr marR="0" lvl="4" algn="ctr" rtl="0">
              <a:lnSpc>
                <a:spcPct val="100000"/>
              </a:lnSpc>
              <a:spcBef>
                <a:spcPts val="0"/>
              </a:spcBef>
              <a:spcAft>
                <a:spcPts val="0"/>
              </a:spcAft>
              <a:buClr>
                <a:srgbClr val="FFFFFF"/>
              </a:buClr>
              <a:buSzPts val="4800"/>
              <a:buFont typeface="Arial"/>
              <a:buNone/>
              <a:defRPr sz="4800" b="0" i="0" u="none" strike="noStrike" cap="none">
                <a:solidFill>
                  <a:srgbClr val="FFFFFF"/>
                </a:solidFill>
                <a:latin typeface="Arial"/>
                <a:ea typeface="Arial"/>
                <a:cs typeface="Arial"/>
                <a:sym typeface="Arial"/>
              </a:defRPr>
            </a:lvl5pPr>
            <a:lvl6pPr marR="0" lvl="5" algn="ctr" rtl="0">
              <a:lnSpc>
                <a:spcPct val="100000"/>
              </a:lnSpc>
              <a:spcBef>
                <a:spcPts val="0"/>
              </a:spcBef>
              <a:spcAft>
                <a:spcPts val="0"/>
              </a:spcAft>
              <a:buClr>
                <a:srgbClr val="FFFFFF"/>
              </a:buClr>
              <a:buSzPts val="4800"/>
              <a:buFont typeface="Arial"/>
              <a:buNone/>
              <a:defRPr sz="4800" b="0" i="0" u="none" strike="noStrike" cap="none">
                <a:solidFill>
                  <a:srgbClr val="FFFFFF"/>
                </a:solidFill>
                <a:latin typeface="Arial"/>
                <a:ea typeface="Arial"/>
                <a:cs typeface="Arial"/>
                <a:sym typeface="Arial"/>
              </a:defRPr>
            </a:lvl6pPr>
            <a:lvl7pPr marR="0" lvl="6" algn="ctr" rtl="0">
              <a:lnSpc>
                <a:spcPct val="100000"/>
              </a:lnSpc>
              <a:spcBef>
                <a:spcPts val="0"/>
              </a:spcBef>
              <a:spcAft>
                <a:spcPts val="0"/>
              </a:spcAft>
              <a:buClr>
                <a:srgbClr val="FFFFFF"/>
              </a:buClr>
              <a:buSzPts val="4800"/>
              <a:buFont typeface="Arial"/>
              <a:buNone/>
              <a:defRPr sz="4800" b="0" i="0" u="none" strike="noStrike" cap="none">
                <a:solidFill>
                  <a:srgbClr val="FFFFFF"/>
                </a:solidFill>
                <a:latin typeface="Arial"/>
                <a:ea typeface="Arial"/>
                <a:cs typeface="Arial"/>
                <a:sym typeface="Arial"/>
              </a:defRPr>
            </a:lvl7pPr>
            <a:lvl8pPr marR="0" lvl="7" algn="ctr" rtl="0">
              <a:lnSpc>
                <a:spcPct val="100000"/>
              </a:lnSpc>
              <a:spcBef>
                <a:spcPts val="0"/>
              </a:spcBef>
              <a:spcAft>
                <a:spcPts val="0"/>
              </a:spcAft>
              <a:buClr>
                <a:srgbClr val="FFFFFF"/>
              </a:buClr>
              <a:buSzPts val="4800"/>
              <a:buFont typeface="Arial"/>
              <a:buNone/>
              <a:defRPr sz="4800" b="0" i="0" u="none" strike="noStrike" cap="none">
                <a:solidFill>
                  <a:srgbClr val="FFFFFF"/>
                </a:solidFill>
                <a:latin typeface="Arial"/>
                <a:ea typeface="Arial"/>
                <a:cs typeface="Arial"/>
                <a:sym typeface="Arial"/>
              </a:defRPr>
            </a:lvl8pPr>
            <a:lvl9pPr marR="0" lvl="8" algn="ctr" rtl="0">
              <a:lnSpc>
                <a:spcPct val="100000"/>
              </a:lnSpc>
              <a:spcBef>
                <a:spcPts val="0"/>
              </a:spcBef>
              <a:spcAft>
                <a:spcPts val="0"/>
              </a:spcAft>
              <a:buClr>
                <a:srgbClr val="FFFFFF"/>
              </a:buClr>
              <a:buSzPts val="4800"/>
              <a:buFont typeface="Arial"/>
              <a:buNone/>
              <a:defRPr sz="4800" b="0" i="0" u="none" strike="noStrike" cap="none">
                <a:solidFill>
                  <a:srgbClr val="FFFFFF"/>
                </a:solidFill>
                <a:latin typeface="Arial"/>
                <a:ea typeface="Arial"/>
                <a:cs typeface="Arial"/>
                <a:sym typeface="Arial"/>
              </a:defRPr>
            </a:lvl9pPr>
          </a:lstStyle>
          <a:p>
            <a:r>
              <a:rPr lang="en" dirty="0"/>
              <a:t>02</a:t>
            </a:r>
          </a:p>
        </p:txBody>
      </p:sp>
      <p:pic>
        <p:nvPicPr>
          <p:cNvPr id="16" name="Picture 15">
            <a:extLst>
              <a:ext uri="{FF2B5EF4-FFF2-40B4-BE49-F238E27FC236}">
                <a16:creationId xmlns:a16="http://schemas.microsoft.com/office/drawing/2014/main" id="{A942214E-6067-4C03-A090-6D12EAEBEEFC}"/>
              </a:ext>
            </a:extLst>
          </p:cNvPr>
          <p:cNvPicPr>
            <a:picLocks noChangeAspect="1"/>
          </p:cNvPicPr>
          <p:nvPr/>
        </p:nvPicPr>
        <p:blipFill>
          <a:blip r:embed="rId6"/>
          <a:stretch>
            <a:fillRect/>
          </a:stretch>
        </p:blipFill>
        <p:spPr>
          <a:xfrm>
            <a:off x="152400" y="4586274"/>
            <a:ext cx="625818" cy="347676"/>
          </a:xfrm>
          <a:prstGeom prst="rect">
            <a:avLst/>
          </a:prstGeom>
        </p:spPr>
      </p:pic>
    </p:spTree>
  </p:cSld>
  <p:clrMapOvr>
    <a:masterClrMapping/>
  </p:clrMapOvr>
  <p:transition spd="slow" advClick="0">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pic>
        <p:nvPicPr>
          <p:cNvPr id="3" name="Picture 2">
            <a:extLst>
              <a:ext uri="{FF2B5EF4-FFF2-40B4-BE49-F238E27FC236}">
                <a16:creationId xmlns:a16="http://schemas.microsoft.com/office/drawing/2014/main" id="{D22C1C71-8E87-4C5B-8190-BA57828AE8ED}"/>
              </a:ext>
            </a:extLst>
          </p:cNvPr>
          <p:cNvPicPr>
            <a:picLocks noChangeAspect="1"/>
          </p:cNvPicPr>
          <p:nvPr/>
        </p:nvPicPr>
        <p:blipFill rotWithShape="1">
          <a:blip r:embed="rId3"/>
          <a:srcRect l="21673" b="2703"/>
          <a:stretch/>
        </p:blipFill>
        <p:spPr>
          <a:xfrm>
            <a:off x="5925767" y="1352550"/>
            <a:ext cx="2590799" cy="2743200"/>
          </a:xfrm>
          <a:prstGeom prst="rect">
            <a:avLst/>
          </a:prstGeom>
        </p:spPr>
      </p:pic>
      <p:sp>
        <p:nvSpPr>
          <p:cNvPr id="6" name="Rectangle 5"/>
          <p:cNvSpPr/>
          <p:nvPr/>
        </p:nvSpPr>
        <p:spPr>
          <a:xfrm>
            <a:off x="304800" y="209550"/>
            <a:ext cx="6477000" cy="664500"/>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Playfair Display" panose="020B0604020202020204" charset="0"/>
            </a:endParaRPr>
          </a:p>
        </p:txBody>
      </p:sp>
      <p:sp>
        <p:nvSpPr>
          <p:cNvPr id="480" name="Google Shape;480;p43"/>
          <p:cNvSpPr txBox="1">
            <a:spLocks noGrp="1"/>
          </p:cNvSpPr>
          <p:nvPr>
            <p:ph type="title"/>
          </p:nvPr>
        </p:nvSpPr>
        <p:spPr>
          <a:xfrm>
            <a:off x="436200" y="253818"/>
            <a:ext cx="6117000" cy="664500"/>
          </a:xfrm>
          <a:prstGeom prst="rect">
            <a:avLst/>
          </a:prstGeom>
        </p:spPr>
        <p:txBody>
          <a:bodyPr spcFirstLastPara="1" wrap="square" lIns="91425" tIns="91425" rIns="91425" bIns="91425" anchor="t" anchorCtr="0">
            <a:noAutofit/>
          </a:bodyPr>
          <a:lstStyle/>
          <a:p>
            <a:pPr lvl="0" algn="l"/>
            <a:r>
              <a:rPr lang="en-US" sz="2400" b="1" dirty="0">
                <a:solidFill>
                  <a:schemeClr val="accent6">
                    <a:lumMod val="50000"/>
                  </a:schemeClr>
                </a:solidFill>
                <a:latin typeface="Playfair Display" panose="020B0604020202020204" charset="0"/>
                <a:cs typeface="Arial" panose="020B0604020202020204" pitchFamily="34" charset="0"/>
              </a:rPr>
              <a:t>VCCI </a:t>
            </a:r>
            <a:r>
              <a:rPr lang="en-US" sz="2400" b="1" dirty="0" err="1">
                <a:solidFill>
                  <a:schemeClr val="accent6">
                    <a:lumMod val="50000"/>
                  </a:schemeClr>
                </a:solidFill>
                <a:latin typeface="Playfair Display" panose="020B0604020202020204" charset="0"/>
                <a:cs typeface="Arial" panose="020B0604020202020204" pitchFamily="34" charset="0"/>
              </a:rPr>
              <a:t>tiếp</a:t>
            </a:r>
            <a:r>
              <a:rPr lang="en-US" sz="2400" b="1" dirty="0">
                <a:solidFill>
                  <a:schemeClr val="accent6">
                    <a:lumMod val="50000"/>
                  </a:schemeClr>
                </a:solidFill>
                <a:latin typeface="Playfair Display" panose="020B0604020202020204" charset="0"/>
                <a:cs typeface="Arial" panose="020B0604020202020204" pitchFamily="34" charset="0"/>
              </a:rPr>
              <a:t> </a:t>
            </a:r>
            <a:r>
              <a:rPr lang="en-US" sz="2400" b="1" dirty="0" err="1">
                <a:solidFill>
                  <a:schemeClr val="accent6">
                    <a:lumMod val="50000"/>
                  </a:schemeClr>
                </a:solidFill>
                <a:latin typeface="Playfair Display" panose="020B0604020202020204" charset="0"/>
                <a:cs typeface="Arial" panose="020B0604020202020204" pitchFamily="34" charset="0"/>
              </a:rPr>
              <a:t>tục</a:t>
            </a:r>
            <a:r>
              <a:rPr lang="en-US" sz="2400" b="1" dirty="0">
                <a:solidFill>
                  <a:schemeClr val="accent6">
                    <a:lumMod val="50000"/>
                  </a:schemeClr>
                </a:solidFill>
                <a:latin typeface="Playfair Display" panose="020B0604020202020204" charset="0"/>
                <a:cs typeface="Arial" panose="020B0604020202020204" pitchFamily="34" charset="0"/>
              </a:rPr>
              <a:t> </a:t>
            </a:r>
            <a:r>
              <a:rPr lang="en-US" sz="2400" b="1" dirty="0" err="1">
                <a:solidFill>
                  <a:schemeClr val="accent6">
                    <a:lumMod val="50000"/>
                  </a:schemeClr>
                </a:solidFill>
                <a:latin typeface="Playfair Display" panose="020B0604020202020204" charset="0"/>
                <a:cs typeface="Arial" panose="020B0604020202020204" pitchFamily="34" charset="0"/>
              </a:rPr>
              <a:t>đồng</a:t>
            </a:r>
            <a:r>
              <a:rPr lang="en-US" sz="2400" b="1" dirty="0">
                <a:solidFill>
                  <a:schemeClr val="accent6">
                    <a:lumMod val="50000"/>
                  </a:schemeClr>
                </a:solidFill>
                <a:latin typeface="Playfair Display" panose="020B0604020202020204" charset="0"/>
                <a:cs typeface="Arial" panose="020B0604020202020204" pitchFamily="34" charset="0"/>
              </a:rPr>
              <a:t> </a:t>
            </a:r>
            <a:r>
              <a:rPr lang="en-US" sz="2400" b="1" dirty="0" err="1">
                <a:solidFill>
                  <a:schemeClr val="accent6">
                    <a:lumMod val="50000"/>
                  </a:schemeClr>
                </a:solidFill>
                <a:latin typeface="Playfair Display" panose="020B0604020202020204" charset="0"/>
                <a:cs typeface="Arial" panose="020B0604020202020204" pitchFamily="34" charset="0"/>
              </a:rPr>
              <a:t>hành</a:t>
            </a:r>
            <a:r>
              <a:rPr lang="en-US" sz="2400" b="1" dirty="0">
                <a:solidFill>
                  <a:schemeClr val="accent6">
                    <a:lumMod val="50000"/>
                  </a:schemeClr>
                </a:solidFill>
                <a:latin typeface="Playfair Display" panose="020B0604020202020204" charset="0"/>
                <a:cs typeface="Arial" panose="020B0604020202020204" pitchFamily="34" charset="0"/>
              </a:rPr>
              <a:t> </a:t>
            </a:r>
            <a:r>
              <a:rPr lang="en-US" sz="2400" b="1" dirty="0" err="1">
                <a:solidFill>
                  <a:schemeClr val="accent6">
                    <a:lumMod val="50000"/>
                  </a:schemeClr>
                </a:solidFill>
                <a:latin typeface="Playfair Display" panose="020B0604020202020204" charset="0"/>
                <a:cs typeface="Arial" panose="020B0604020202020204" pitchFamily="34" charset="0"/>
              </a:rPr>
              <a:t>với</a:t>
            </a:r>
            <a:r>
              <a:rPr lang="en-US" sz="2400" b="1" dirty="0">
                <a:solidFill>
                  <a:schemeClr val="accent6">
                    <a:lumMod val="50000"/>
                  </a:schemeClr>
                </a:solidFill>
                <a:latin typeface="Playfair Display" panose="020B0604020202020204" charset="0"/>
                <a:cs typeface="Arial" panose="020B0604020202020204" pitchFamily="34" charset="0"/>
              </a:rPr>
              <a:t> </a:t>
            </a:r>
            <a:r>
              <a:rPr lang="en-US" sz="2400" b="1" dirty="0" err="1">
                <a:solidFill>
                  <a:schemeClr val="accent6">
                    <a:lumMod val="50000"/>
                  </a:schemeClr>
                </a:solidFill>
                <a:latin typeface="Playfair Display" panose="020B0604020202020204" charset="0"/>
                <a:cs typeface="Arial" panose="020B0604020202020204" pitchFamily="34" charset="0"/>
              </a:rPr>
              <a:t>doanh</a:t>
            </a:r>
            <a:r>
              <a:rPr lang="en-US" sz="2400" b="1" dirty="0">
                <a:solidFill>
                  <a:schemeClr val="accent6">
                    <a:lumMod val="50000"/>
                  </a:schemeClr>
                </a:solidFill>
                <a:latin typeface="Playfair Display" panose="020B0604020202020204" charset="0"/>
                <a:cs typeface="Arial" panose="020B0604020202020204" pitchFamily="34" charset="0"/>
              </a:rPr>
              <a:t> </a:t>
            </a:r>
            <a:r>
              <a:rPr lang="en-US" sz="2400" b="1" dirty="0" err="1">
                <a:solidFill>
                  <a:schemeClr val="accent6">
                    <a:lumMod val="50000"/>
                  </a:schemeClr>
                </a:solidFill>
                <a:latin typeface="Playfair Display" panose="020B0604020202020204" charset="0"/>
                <a:cs typeface="Arial" panose="020B0604020202020204" pitchFamily="34" charset="0"/>
              </a:rPr>
              <a:t>nghiệp</a:t>
            </a:r>
            <a:endParaRPr sz="2400" b="1" dirty="0">
              <a:solidFill>
                <a:schemeClr val="accent6">
                  <a:lumMod val="50000"/>
                </a:schemeClr>
              </a:solidFill>
              <a:latin typeface="Playfair Display" panose="020B0604020202020204" charset="0"/>
              <a:cs typeface="Arial" panose="020B0604020202020204" pitchFamily="34" charset="0"/>
            </a:endParaRPr>
          </a:p>
        </p:txBody>
      </p:sp>
      <p:sp>
        <p:nvSpPr>
          <p:cNvPr id="23" name="TextBox 22">
            <a:extLst>
              <a:ext uri="{FF2B5EF4-FFF2-40B4-BE49-F238E27FC236}">
                <a16:creationId xmlns:a16="http://schemas.microsoft.com/office/drawing/2014/main" id="{367DF057-E60B-A021-22BD-A4102AE8724E}"/>
              </a:ext>
            </a:extLst>
          </p:cNvPr>
          <p:cNvSpPr txBox="1"/>
          <p:nvPr/>
        </p:nvSpPr>
        <p:spPr>
          <a:xfrm>
            <a:off x="332400" y="1186048"/>
            <a:ext cx="4189696" cy="566758"/>
          </a:xfrm>
          <a:prstGeom prst="rect">
            <a:avLst/>
          </a:prstGeom>
          <a:noFill/>
        </p:spPr>
        <p:txBody>
          <a:bodyPr wrap="square">
            <a:spAutoFit/>
          </a:bodyPr>
          <a:lstStyle/>
          <a:p>
            <a:pPr marL="285750" indent="-285750">
              <a:lnSpc>
                <a:spcPct val="115000"/>
              </a:lnSpc>
              <a:buFont typeface="Wingdings" panose="05000000000000000000" pitchFamily="2" charset="2"/>
              <a:buChar char="Ø"/>
            </a:pPr>
            <a:r>
              <a:rPr lang="en-US" u="sng" dirty="0" err="1">
                <a:latin typeface="Playfair Display" panose="020B0604020202020204" charset="0"/>
              </a:rPr>
              <a:t>Xây</a:t>
            </a:r>
            <a:r>
              <a:rPr lang="en-US" u="sng" dirty="0">
                <a:latin typeface="Playfair Display" panose="020B0604020202020204" charset="0"/>
              </a:rPr>
              <a:t> </a:t>
            </a:r>
            <a:r>
              <a:rPr lang="en-US" u="sng" dirty="0" err="1">
                <a:latin typeface="Playfair Display" panose="020B0604020202020204" charset="0"/>
              </a:rPr>
              <a:t>dựng</a:t>
            </a:r>
            <a:r>
              <a:rPr lang="en-US" u="sng" dirty="0">
                <a:latin typeface="Playfair Display" panose="020B0604020202020204" charset="0"/>
              </a:rPr>
              <a:t> </a:t>
            </a:r>
            <a:r>
              <a:rPr lang="en-US" u="sng" dirty="0" err="1">
                <a:latin typeface="Playfair Display" panose="020B0604020202020204" charset="0"/>
              </a:rPr>
              <a:t>các</a:t>
            </a:r>
            <a:r>
              <a:rPr lang="en-US" u="sng" dirty="0">
                <a:latin typeface="Playfair Display" panose="020B0604020202020204" charset="0"/>
              </a:rPr>
              <a:t> </a:t>
            </a:r>
            <a:r>
              <a:rPr lang="en-US" u="sng" dirty="0" err="1">
                <a:latin typeface="Playfair Display" panose="020B0604020202020204" charset="0"/>
              </a:rPr>
              <a:t>nền</a:t>
            </a:r>
            <a:r>
              <a:rPr lang="en-US" u="sng" dirty="0">
                <a:latin typeface="Playfair Display" panose="020B0604020202020204" charset="0"/>
              </a:rPr>
              <a:t> </a:t>
            </a:r>
            <a:r>
              <a:rPr lang="en-US" u="sng" dirty="0" err="1">
                <a:latin typeface="Playfair Display" panose="020B0604020202020204" charset="0"/>
              </a:rPr>
              <a:t>tảng</a:t>
            </a:r>
            <a:r>
              <a:rPr lang="en-US" u="sng" dirty="0">
                <a:latin typeface="Playfair Display" panose="020B0604020202020204" charset="0"/>
              </a:rPr>
              <a:t> </a:t>
            </a:r>
            <a:r>
              <a:rPr lang="en-US" u="sng" dirty="0" err="1">
                <a:latin typeface="Playfair Display" panose="020B0604020202020204" charset="0"/>
              </a:rPr>
              <a:t>thông</a:t>
            </a:r>
            <a:r>
              <a:rPr lang="en-US" u="sng" dirty="0">
                <a:latin typeface="Playfair Display" panose="020B0604020202020204" charset="0"/>
              </a:rPr>
              <a:t> tin </a:t>
            </a:r>
            <a:r>
              <a:rPr lang="en-US" u="sng" dirty="0" err="1">
                <a:latin typeface="Playfair Display" panose="020B0604020202020204" charset="0"/>
              </a:rPr>
              <a:t>số</a:t>
            </a:r>
            <a:r>
              <a:rPr lang="en-US" dirty="0">
                <a:latin typeface="Playfair Display" panose="020B0604020202020204" charset="0"/>
              </a:rPr>
              <a:t> </a:t>
            </a:r>
            <a:r>
              <a:rPr lang="en-US" dirty="0" err="1">
                <a:latin typeface="Playfair Display" panose="020B0604020202020204" charset="0"/>
              </a:rPr>
              <a:t>về</a:t>
            </a:r>
            <a:r>
              <a:rPr lang="en-US" dirty="0">
                <a:latin typeface="Playfair Display" panose="020B0604020202020204" charset="0"/>
              </a:rPr>
              <a:t> </a:t>
            </a:r>
            <a:r>
              <a:rPr lang="en-US" dirty="0" err="1">
                <a:latin typeface="Playfair Display" panose="020B0604020202020204" charset="0"/>
              </a:rPr>
              <a:t>thị</a:t>
            </a:r>
            <a:r>
              <a:rPr lang="en-US" dirty="0">
                <a:latin typeface="Playfair Display" panose="020B0604020202020204" charset="0"/>
              </a:rPr>
              <a:t> </a:t>
            </a:r>
            <a:r>
              <a:rPr lang="en-US" dirty="0" err="1">
                <a:latin typeface="Playfair Display" panose="020B0604020202020204" charset="0"/>
              </a:rPr>
              <a:t>trường</a:t>
            </a:r>
            <a:r>
              <a:rPr lang="en-US" dirty="0">
                <a:latin typeface="Playfair Display" panose="020B0604020202020204" charset="0"/>
              </a:rPr>
              <a:t> </a:t>
            </a:r>
            <a:r>
              <a:rPr lang="en-US" dirty="0" err="1">
                <a:latin typeface="Playfair Display" panose="020B0604020202020204" charset="0"/>
              </a:rPr>
              <a:t>Hàn</a:t>
            </a:r>
            <a:r>
              <a:rPr lang="en-US" dirty="0">
                <a:latin typeface="Playfair Display" panose="020B0604020202020204" charset="0"/>
              </a:rPr>
              <a:t> </a:t>
            </a:r>
            <a:r>
              <a:rPr lang="en-US" dirty="0" err="1">
                <a:latin typeface="Playfair Display" panose="020B0604020202020204" charset="0"/>
              </a:rPr>
              <a:t>Quốc</a:t>
            </a:r>
            <a:endParaRPr lang="vi-VN" sz="1400" dirty="0">
              <a:latin typeface="Playfair Display" panose="020B0604020202020204" charset="0"/>
              <a:ea typeface="#9Slide02 Tieu de dai" panose="02000000000000000000" pitchFamily="2" charset="0"/>
            </a:endParaRPr>
          </a:p>
        </p:txBody>
      </p:sp>
      <p:sp>
        <p:nvSpPr>
          <p:cNvPr id="24" name="TextBox 23">
            <a:extLst>
              <a:ext uri="{FF2B5EF4-FFF2-40B4-BE49-F238E27FC236}">
                <a16:creationId xmlns:a16="http://schemas.microsoft.com/office/drawing/2014/main" id="{367DF057-E60B-A021-22BD-A4102AE8724E}"/>
              </a:ext>
            </a:extLst>
          </p:cNvPr>
          <p:cNvSpPr txBox="1"/>
          <p:nvPr/>
        </p:nvSpPr>
        <p:spPr>
          <a:xfrm>
            <a:off x="609600" y="1839354"/>
            <a:ext cx="4267200" cy="567784"/>
          </a:xfrm>
          <a:prstGeom prst="rect">
            <a:avLst/>
          </a:prstGeom>
          <a:noFill/>
        </p:spPr>
        <p:txBody>
          <a:bodyPr wrap="square">
            <a:spAutoFit/>
          </a:bodyPr>
          <a:lstStyle/>
          <a:p>
            <a:pPr marL="285750" indent="-285750">
              <a:lnSpc>
                <a:spcPct val="115000"/>
              </a:lnSpc>
              <a:buFont typeface="Wingdings" panose="05000000000000000000" pitchFamily="2" charset="2"/>
              <a:buChar char="Ø"/>
            </a:pPr>
            <a:r>
              <a:rPr lang="en-US" dirty="0" err="1">
                <a:latin typeface="Playfair Display" panose="020B0604020202020204" charset="0"/>
              </a:rPr>
              <a:t>Phát</a:t>
            </a:r>
            <a:r>
              <a:rPr lang="en-US" dirty="0">
                <a:latin typeface="Playfair Display" panose="020B0604020202020204" charset="0"/>
              </a:rPr>
              <a:t> </a:t>
            </a:r>
            <a:r>
              <a:rPr lang="en-US" dirty="0" err="1">
                <a:latin typeface="Playfair Display" panose="020B0604020202020204" charset="0"/>
              </a:rPr>
              <a:t>triển</a:t>
            </a:r>
            <a:r>
              <a:rPr lang="en-US" dirty="0">
                <a:latin typeface="Playfair Display" panose="020B0604020202020204" charset="0"/>
              </a:rPr>
              <a:t> </a:t>
            </a:r>
            <a:r>
              <a:rPr lang="en-US" dirty="0" err="1">
                <a:latin typeface="Playfair Display" panose="020B0604020202020204" charset="0"/>
              </a:rPr>
              <a:t>các</a:t>
            </a:r>
            <a:r>
              <a:rPr lang="en-US" dirty="0">
                <a:latin typeface="Playfair Display" panose="020B0604020202020204" charset="0"/>
              </a:rPr>
              <a:t> </a:t>
            </a:r>
            <a:r>
              <a:rPr lang="en-US" u="sng" dirty="0" err="1">
                <a:latin typeface="Playfair Display" panose="020B0604020202020204" charset="0"/>
              </a:rPr>
              <a:t>chương</a:t>
            </a:r>
            <a:r>
              <a:rPr lang="en-US" u="sng" dirty="0">
                <a:latin typeface="Playfair Display" panose="020B0604020202020204" charset="0"/>
              </a:rPr>
              <a:t> </a:t>
            </a:r>
            <a:r>
              <a:rPr lang="en-US" u="sng" dirty="0" err="1">
                <a:latin typeface="Playfair Display" panose="020B0604020202020204" charset="0"/>
              </a:rPr>
              <a:t>trình</a:t>
            </a:r>
            <a:r>
              <a:rPr lang="en-US" u="sng" dirty="0">
                <a:latin typeface="Playfair Display" panose="020B0604020202020204" charset="0"/>
              </a:rPr>
              <a:t> </a:t>
            </a:r>
            <a:r>
              <a:rPr lang="en-US" u="sng" dirty="0" err="1">
                <a:latin typeface="Playfair Display" panose="020B0604020202020204" charset="0"/>
              </a:rPr>
              <a:t>đào</a:t>
            </a:r>
            <a:r>
              <a:rPr lang="en-US" u="sng" dirty="0">
                <a:latin typeface="Playfair Display" panose="020B0604020202020204" charset="0"/>
              </a:rPr>
              <a:t> </a:t>
            </a:r>
            <a:r>
              <a:rPr lang="en-US" u="sng" dirty="0" err="1">
                <a:latin typeface="Playfair Display" panose="020B0604020202020204" charset="0"/>
              </a:rPr>
              <a:t>tạo</a:t>
            </a:r>
            <a:r>
              <a:rPr lang="en-US" u="sng" dirty="0">
                <a:latin typeface="Playfair Display" panose="020B0604020202020204" charset="0"/>
              </a:rPr>
              <a:t> </a:t>
            </a:r>
            <a:r>
              <a:rPr lang="en-US" u="sng" dirty="0" err="1">
                <a:latin typeface="Playfair Display" panose="020B0604020202020204" charset="0"/>
              </a:rPr>
              <a:t>chuyên</a:t>
            </a:r>
            <a:r>
              <a:rPr lang="en-US" u="sng" dirty="0">
                <a:latin typeface="Playfair Display" panose="020B0604020202020204" charset="0"/>
              </a:rPr>
              <a:t> </a:t>
            </a:r>
            <a:r>
              <a:rPr lang="en-US" u="sng" dirty="0" err="1">
                <a:latin typeface="Playfair Display" panose="020B0604020202020204" charset="0"/>
              </a:rPr>
              <a:t>sâu</a:t>
            </a:r>
            <a:r>
              <a:rPr lang="en-US" dirty="0">
                <a:latin typeface="Playfair Display" panose="020B0604020202020204" charset="0"/>
              </a:rPr>
              <a:t> </a:t>
            </a:r>
            <a:r>
              <a:rPr lang="en-US" dirty="0" err="1">
                <a:latin typeface="Playfair Display" panose="020B0604020202020204" charset="0"/>
              </a:rPr>
              <a:t>theo</a:t>
            </a:r>
            <a:r>
              <a:rPr lang="en-US" dirty="0">
                <a:latin typeface="Playfair Display" panose="020B0604020202020204" charset="0"/>
              </a:rPr>
              <a:t> </a:t>
            </a:r>
            <a:r>
              <a:rPr lang="en-US" dirty="0" err="1">
                <a:latin typeface="Playfair Display" panose="020B0604020202020204" charset="0"/>
              </a:rPr>
              <a:t>nhu</a:t>
            </a:r>
            <a:r>
              <a:rPr lang="en-US" dirty="0">
                <a:latin typeface="Playfair Display" panose="020B0604020202020204" charset="0"/>
              </a:rPr>
              <a:t> </a:t>
            </a:r>
            <a:r>
              <a:rPr lang="en-US" dirty="0" err="1">
                <a:latin typeface="Playfair Display" panose="020B0604020202020204" charset="0"/>
              </a:rPr>
              <a:t>cầu</a:t>
            </a:r>
            <a:r>
              <a:rPr lang="en-US" dirty="0">
                <a:latin typeface="Playfair Display" panose="020B0604020202020204" charset="0"/>
              </a:rPr>
              <a:t> </a:t>
            </a:r>
            <a:r>
              <a:rPr lang="en-US" dirty="0" err="1">
                <a:latin typeface="Playfair Display" panose="020B0604020202020204" charset="0"/>
              </a:rPr>
              <a:t>doanh</a:t>
            </a:r>
            <a:r>
              <a:rPr lang="en-US" dirty="0">
                <a:latin typeface="Playfair Display" panose="020B0604020202020204" charset="0"/>
              </a:rPr>
              <a:t> </a:t>
            </a:r>
            <a:r>
              <a:rPr lang="en-US" dirty="0" err="1">
                <a:latin typeface="Playfair Display" panose="020B0604020202020204" charset="0"/>
              </a:rPr>
              <a:t>nghiệp</a:t>
            </a:r>
            <a:endParaRPr lang="vi-VN" sz="1400" dirty="0">
              <a:latin typeface="Playfair Display" panose="020B0604020202020204" charset="0"/>
              <a:ea typeface="#9Slide02 Tieu de dai" panose="02000000000000000000" pitchFamily="2" charset="0"/>
            </a:endParaRPr>
          </a:p>
        </p:txBody>
      </p:sp>
      <p:sp>
        <p:nvSpPr>
          <p:cNvPr id="25" name="TextBox 24">
            <a:extLst>
              <a:ext uri="{FF2B5EF4-FFF2-40B4-BE49-F238E27FC236}">
                <a16:creationId xmlns:a16="http://schemas.microsoft.com/office/drawing/2014/main" id="{367DF057-E60B-A021-22BD-A4102AE8724E}"/>
              </a:ext>
            </a:extLst>
          </p:cNvPr>
          <p:cNvSpPr txBox="1"/>
          <p:nvPr/>
        </p:nvSpPr>
        <p:spPr>
          <a:xfrm>
            <a:off x="1263501" y="3433632"/>
            <a:ext cx="4299099" cy="814518"/>
          </a:xfrm>
          <a:prstGeom prst="rect">
            <a:avLst/>
          </a:prstGeom>
          <a:noFill/>
        </p:spPr>
        <p:txBody>
          <a:bodyPr wrap="square">
            <a:spAutoFit/>
          </a:bodyPr>
          <a:lstStyle/>
          <a:p>
            <a:pPr marL="285750" indent="-285750" algn="just">
              <a:lnSpc>
                <a:spcPct val="115000"/>
              </a:lnSpc>
              <a:buFont typeface="Wingdings" panose="05000000000000000000" pitchFamily="2" charset="2"/>
              <a:buChar char="Ø"/>
            </a:pPr>
            <a:r>
              <a:rPr lang="en-US" dirty="0" err="1">
                <a:latin typeface="Playfair Display" panose="020B0604020202020204" charset="0"/>
              </a:rPr>
              <a:t>Sẵn</a:t>
            </a:r>
            <a:r>
              <a:rPr lang="en-US" dirty="0">
                <a:latin typeface="Playfair Display" panose="020B0604020202020204" charset="0"/>
              </a:rPr>
              <a:t> </a:t>
            </a:r>
            <a:r>
              <a:rPr lang="en-US" dirty="0" err="1">
                <a:latin typeface="Playfair Display" panose="020B0604020202020204" charset="0"/>
              </a:rPr>
              <a:t>sàng</a:t>
            </a:r>
            <a:r>
              <a:rPr lang="en-US" dirty="0">
                <a:latin typeface="Playfair Display" panose="020B0604020202020204" charset="0"/>
              </a:rPr>
              <a:t> </a:t>
            </a:r>
            <a:r>
              <a:rPr lang="en-US" u="sng" dirty="0" err="1">
                <a:latin typeface="Playfair Display" panose="020B0604020202020204" charset="0"/>
              </a:rPr>
              <a:t>phối</a:t>
            </a:r>
            <a:r>
              <a:rPr lang="en-US" u="sng" dirty="0">
                <a:latin typeface="Playfair Display" panose="020B0604020202020204" charset="0"/>
              </a:rPr>
              <a:t> </a:t>
            </a:r>
            <a:r>
              <a:rPr lang="en-US" u="sng" dirty="0" err="1">
                <a:latin typeface="Playfair Display" panose="020B0604020202020204" charset="0"/>
              </a:rPr>
              <a:t>hợp</a:t>
            </a:r>
            <a:r>
              <a:rPr lang="en-US" dirty="0">
                <a:latin typeface="Playfair Display" panose="020B0604020202020204" charset="0"/>
              </a:rPr>
              <a:t> </a:t>
            </a:r>
            <a:r>
              <a:rPr lang="en-US" dirty="0" err="1">
                <a:latin typeface="Playfair Display" panose="020B0604020202020204" charset="0"/>
              </a:rPr>
              <a:t>chặt</a:t>
            </a:r>
            <a:r>
              <a:rPr lang="en-US" dirty="0">
                <a:latin typeface="Playfair Display" panose="020B0604020202020204" charset="0"/>
              </a:rPr>
              <a:t> </a:t>
            </a:r>
            <a:r>
              <a:rPr lang="en-US" dirty="0" err="1">
                <a:latin typeface="Playfair Display" panose="020B0604020202020204" charset="0"/>
              </a:rPr>
              <a:t>chẽ</a:t>
            </a:r>
            <a:r>
              <a:rPr lang="en-US" dirty="0">
                <a:latin typeface="Playfair Display" panose="020B0604020202020204" charset="0"/>
              </a:rPr>
              <a:t> </a:t>
            </a:r>
            <a:r>
              <a:rPr lang="en-US" dirty="0" err="1">
                <a:latin typeface="Playfair Display" panose="020B0604020202020204" charset="0"/>
              </a:rPr>
              <a:t>với</a:t>
            </a:r>
            <a:r>
              <a:rPr lang="en-US" dirty="0">
                <a:latin typeface="Playfair Display" panose="020B0604020202020204" charset="0"/>
              </a:rPr>
              <a:t> </a:t>
            </a:r>
            <a:r>
              <a:rPr lang="en-US" dirty="0" err="1">
                <a:latin typeface="Playfair Display" panose="020B0604020202020204" charset="0"/>
              </a:rPr>
              <a:t>các</a:t>
            </a:r>
            <a:r>
              <a:rPr lang="en-US" dirty="0">
                <a:latin typeface="Playfair Display" panose="020B0604020202020204" charset="0"/>
              </a:rPr>
              <a:t> </a:t>
            </a:r>
            <a:r>
              <a:rPr lang="en-US" dirty="0" err="1">
                <a:latin typeface="Playfair Display" panose="020B0604020202020204" charset="0"/>
              </a:rPr>
              <a:t>cơ</a:t>
            </a:r>
            <a:r>
              <a:rPr lang="en-US" dirty="0">
                <a:latin typeface="Playfair Display" panose="020B0604020202020204" charset="0"/>
              </a:rPr>
              <a:t> </a:t>
            </a:r>
            <a:r>
              <a:rPr lang="en-US" dirty="0" err="1">
                <a:latin typeface="Playfair Display" panose="020B0604020202020204" charset="0"/>
              </a:rPr>
              <a:t>quan</a:t>
            </a:r>
            <a:r>
              <a:rPr lang="en-US" dirty="0">
                <a:latin typeface="Playfair Display" panose="020B0604020202020204" charset="0"/>
              </a:rPr>
              <a:t> </a:t>
            </a:r>
            <a:r>
              <a:rPr lang="en-US" dirty="0" err="1">
                <a:latin typeface="Playfair Display" panose="020B0604020202020204" charset="0"/>
              </a:rPr>
              <a:t>nhà</a:t>
            </a:r>
            <a:r>
              <a:rPr lang="en-US" dirty="0">
                <a:latin typeface="Playfair Display" panose="020B0604020202020204" charset="0"/>
              </a:rPr>
              <a:t> </a:t>
            </a:r>
            <a:r>
              <a:rPr lang="en-US" dirty="0" err="1">
                <a:latin typeface="Playfair Display" panose="020B0604020202020204" charset="0"/>
              </a:rPr>
              <a:t>nước</a:t>
            </a:r>
            <a:r>
              <a:rPr lang="en-US" dirty="0">
                <a:latin typeface="Playfair Display" panose="020B0604020202020204" charset="0"/>
              </a:rPr>
              <a:t> </a:t>
            </a:r>
            <a:r>
              <a:rPr lang="en-US" dirty="0" err="1">
                <a:latin typeface="Playfair Display" panose="020B0604020202020204" charset="0"/>
              </a:rPr>
              <a:t>để</a:t>
            </a:r>
            <a:r>
              <a:rPr lang="en-US" dirty="0">
                <a:latin typeface="Playfair Display" panose="020B0604020202020204" charset="0"/>
              </a:rPr>
              <a:t> </a:t>
            </a:r>
            <a:r>
              <a:rPr lang="en-US" u="sng" dirty="0" err="1">
                <a:latin typeface="Playfair Display" panose="020B0604020202020204" charset="0"/>
              </a:rPr>
              <a:t>đề</a:t>
            </a:r>
            <a:r>
              <a:rPr lang="en-US" u="sng" dirty="0">
                <a:latin typeface="Playfair Display" panose="020B0604020202020204" charset="0"/>
              </a:rPr>
              <a:t> </a:t>
            </a:r>
            <a:r>
              <a:rPr lang="en-US" u="sng" dirty="0" err="1">
                <a:latin typeface="Playfair Display" panose="020B0604020202020204" charset="0"/>
              </a:rPr>
              <a:t>xuất</a:t>
            </a:r>
            <a:r>
              <a:rPr lang="en-US" u="sng" dirty="0">
                <a:latin typeface="Playfair Display" panose="020B0604020202020204" charset="0"/>
              </a:rPr>
              <a:t> </a:t>
            </a:r>
            <a:r>
              <a:rPr lang="en-US" u="sng" dirty="0" err="1">
                <a:latin typeface="Playfair Display" panose="020B0604020202020204" charset="0"/>
              </a:rPr>
              <a:t>nâng</a:t>
            </a:r>
            <a:r>
              <a:rPr lang="en-US" u="sng" dirty="0">
                <a:latin typeface="Playfair Display" panose="020B0604020202020204" charset="0"/>
              </a:rPr>
              <a:t> </a:t>
            </a:r>
            <a:r>
              <a:rPr lang="en-US" u="sng" dirty="0" err="1">
                <a:latin typeface="Playfair Display" panose="020B0604020202020204" charset="0"/>
              </a:rPr>
              <a:t>cấp</a:t>
            </a:r>
            <a:r>
              <a:rPr lang="en-US" dirty="0">
                <a:latin typeface="Playfair Display" panose="020B0604020202020204" charset="0"/>
              </a:rPr>
              <a:t>, </a:t>
            </a:r>
            <a:r>
              <a:rPr lang="en-US" dirty="0" err="1">
                <a:latin typeface="Playfair Display" panose="020B0604020202020204" charset="0"/>
              </a:rPr>
              <a:t>mở</a:t>
            </a:r>
            <a:r>
              <a:rPr lang="en-US" dirty="0">
                <a:latin typeface="Playfair Display" panose="020B0604020202020204" charset="0"/>
              </a:rPr>
              <a:t> </a:t>
            </a:r>
            <a:r>
              <a:rPr lang="en-US" dirty="0" err="1">
                <a:latin typeface="Playfair Display" panose="020B0604020202020204" charset="0"/>
              </a:rPr>
              <a:t>rộng</a:t>
            </a:r>
            <a:r>
              <a:rPr lang="en-US" dirty="0">
                <a:latin typeface="Playfair Display" panose="020B0604020202020204" charset="0"/>
              </a:rPr>
              <a:t> </a:t>
            </a:r>
            <a:r>
              <a:rPr lang="en-US" dirty="0" err="1">
                <a:latin typeface="Playfair Display" panose="020B0604020202020204" charset="0"/>
              </a:rPr>
              <a:t>phạm</a:t>
            </a:r>
            <a:r>
              <a:rPr lang="en-US" dirty="0">
                <a:latin typeface="Playfair Display" panose="020B0604020202020204" charset="0"/>
              </a:rPr>
              <a:t> vi cam </a:t>
            </a:r>
            <a:r>
              <a:rPr lang="en-US" dirty="0" err="1">
                <a:latin typeface="Playfair Display" panose="020B0604020202020204" charset="0"/>
              </a:rPr>
              <a:t>kết</a:t>
            </a:r>
            <a:r>
              <a:rPr lang="en-US" dirty="0">
                <a:latin typeface="Playfair Display" panose="020B0604020202020204" charset="0"/>
              </a:rPr>
              <a:t> </a:t>
            </a:r>
            <a:r>
              <a:rPr lang="en-US" dirty="0" err="1">
                <a:latin typeface="Playfair Display" panose="020B0604020202020204" charset="0"/>
              </a:rPr>
              <a:t>của</a:t>
            </a:r>
            <a:r>
              <a:rPr lang="en-US" dirty="0">
                <a:latin typeface="Playfair Display" panose="020B0604020202020204" charset="0"/>
              </a:rPr>
              <a:t> VK/AKFTA</a:t>
            </a:r>
            <a:endParaRPr lang="vi-VN" sz="1400" dirty="0">
              <a:latin typeface="Playfair Display" panose="020B0604020202020204" charset="0"/>
              <a:ea typeface="#9Slide02 Tieu de dai" panose="02000000000000000000" pitchFamily="2" charset="0"/>
            </a:endParaRPr>
          </a:p>
        </p:txBody>
      </p:sp>
      <p:sp>
        <p:nvSpPr>
          <p:cNvPr id="12" name="TextBox 11">
            <a:extLst>
              <a:ext uri="{FF2B5EF4-FFF2-40B4-BE49-F238E27FC236}">
                <a16:creationId xmlns:a16="http://schemas.microsoft.com/office/drawing/2014/main" id="{6EC4BB26-5C76-42CC-BA2C-323EB630768A}"/>
              </a:ext>
            </a:extLst>
          </p:cNvPr>
          <p:cNvSpPr txBox="1"/>
          <p:nvPr/>
        </p:nvSpPr>
        <p:spPr>
          <a:xfrm>
            <a:off x="914400" y="2493686"/>
            <a:ext cx="4527698" cy="814518"/>
          </a:xfrm>
          <a:prstGeom prst="rect">
            <a:avLst/>
          </a:prstGeom>
          <a:noFill/>
        </p:spPr>
        <p:txBody>
          <a:bodyPr wrap="square">
            <a:spAutoFit/>
          </a:bodyPr>
          <a:lstStyle/>
          <a:p>
            <a:pPr marL="285750" indent="-285750" algn="just">
              <a:lnSpc>
                <a:spcPct val="115000"/>
              </a:lnSpc>
              <a:buFont typeface="Wingdings" panose="05000000000000000000" pitchFamily="2" charset="2"/>
              <a:buChar char="Ø"/>
            </a:pPr>
            <a:r>
              <a:rPr lang="en-US" u="sng" dirty="0" err="1">
                <a:latin typeface="Playfair Display" panose="020B0604020202020204" charset="0"/>
              </a:rPr>
              <a:t>Tăng</a:t>
            </a:r>
            <a:r>
              <a:rPr lang="en-US" u="sng" dirty="0">
                <a:latin typeface="Playfair Display" panose="020B0604020202020204" charset="0"/>
              </a:rPr>
              <a:t> </a:t>
            </a:r>
            <a:r>
              <a:rPr lang="en-US" u="sng" dirty="0" err="1">
                <a:latin typeface="Playfair Display" panose="020B0604020202020204" charset="0"/>
              </a:rPr>
              <a:t>cường</a:t>
            </a:r>
            <a:r>
              <a:rPr lang="en-US" u="sng" dirty="0">
                <a:latin typeface="Playfair Display" panose="020B0604020202020204" charset="0"/>
              </a:rPr>
              <a:t> </a:t>
            </a:r>
            <a:r>
              <a:rPr lang="en-US" u="sng" dirty="0" err="1">
                <a:latin typeface="Playfair Display" panose="020B0604020202020204" charset="0"/>
              </a:rPr>
              <a:t>kết</a:t>
            </a:r>
            <a:r>
              <a:rPr lang="en-US" u="sng" dirty="0">
                <a:latin typeface="Playfair Display" panose="020B0604020202020204" charset="0"/>
              </a:rPr>
              <a:t> </a:t>
            </a:r>
            <a:r>
              <a:rPr lang="en-US" u="sng" dirty="0" err="1">
                <a:latin typeface="Playfair Display" panose="020B0604020202020204" charset="0"/>
              </a:rPr>
              <a:t>nối</a:t>
            </a:r>
            <a:r>
              <a:rPr lang="en-US" dirty="0">
                <a:latin typeface="Playfair Display" panose="020B0604020202020204" charset="0"/>
              </a:rPr>
              <a:t> </a:t>
            </a:r>
            <a:r>
              <a:rPr lang="en-US" dirty="0" err="1">
                <a:latin typeface="Playfair Display" panose="020B0604020202020204" charset="0"/>
              </a:rPr>
              <a:t>doanh</a:t>
            </a:r>
            <a:r>
              <a:rPr lang="en-US" dirty="0">
                <a:latin typeface="Playfair Display" panose="020B0604020202020204" charset="0"/>
              </a:rPr>
              <a:t> </a:t>
            </a:r>
            <a:r>
              <a:rPr lang="en-US" dirty="0" err="1">
                <a:latin typeface="Playfair Display" panose="020B0604020202020204" charset="0"/>
              </a:rPr>
              <a:t>nghiệp</a:t>
            </a:r>
            <a:r>
              <a:rPr lang="en-US" dirty="0">
                <a:latin typeface="Playfair Display" panose="020B0604020202020204" charset="0"/>
              </a:rPr>
              <a:t> </a:t>
            </a:r>
            <a:r>
              <a:rPr lang="en-US" dirty="0" err="1">
                <a:latin typeface="Playfair Display" panose="020B0604020202020204" charset="0"/>
              </a:rPr>
              <a:t>hai</a:t>
            </a:r>
            <a:r>
              <a:rPr lang="en-US" dirty="0">
                <a:latin typeface="Playfair Display" panose="020B0604020202020204" charset="0"/>
              </a:rPr>
              <a:t> </a:t>
            </a:r>
            <a:r>
              <a:rPr lang="en-US" dirty="0" err="1">
                <a:latin typeface="Playfair Display" panose="020B0604020202020204" charset="0"/>
              </a:rPr>
              <a:t>nước</a:t>
            </a:r>
            <a:r>
              <a:rPr lang="en-US" dirty="0">
                <a:latin typeface="Playfair Display" panose="020B0604020202020204" charset="0"/>
              </a:rPr>
              <a:t> </a:t>
            </a:r>
            <a:r>
              <a:rPr lang="en-US" dirty="0" err="1">
                <a:latin typeface="Playfair Display" panose="020B0604020202020204" charset="0"/>
              </a:rPr>
              <a:t>trong</a:t>
            </a:r>
            <a:r>
              <a:rPr lang="en-US" dirty="0">
                <a:latin typeface="Playfair Display" panose="020B0604020202020204" charset="0"/>
              </a:rPr>
              <a:t> </a:t>
            </a:r>
            <a:r>
              <a:rPr lang="en-US" dirty="0" err="1">
                <a:latin typeface="Playfair Display" panose="020B0604020202020204" charset="0"/>
              </a:rPr>
              <a:t>các</a:t>
            </a:r>
            <a:r>
              <a:rPr lang="en-US" dirty="0">
                <a:latin typeface="Playfair Display" panose="020B0604020202020204" charset="0"/>
              </a:rPr>
              <a:t> </a:t>
            </a:r>
            <a:r>
              <a:rPr lang="en-US" dirty="0" err="1">
                <a:latin typeface="Playfair Display" panose="020B0604020202020204" charset="0"/>
              </a:rPr>
              <a:t>lĩnh</a:t>
            </a:r>
            <a:r>
              <a:rPr lang="en-US" dirty="0">
                <a:latin typeface="Playfair Display" panose="020B0604020202020204" charset="0"/>
              </a:rPr>
              <a:t> </a:t>
            </a:r>
            <a:r>
              <a:rPr lang="en-US" dirty="0" err="1">
                <a:latin typeface="Playfair Display" panose="020B0604020202020204" charset="0"/>
              </a:rPr>
              <a:t>vực</a:t>
            </a:r>
            <a:r>
              <a:rPr lang="en-US" dirty="0">
                <a:latin typeface="Playfair Display" panose="020B0604020202020204" charset="0"/>
              </a:rPr>
              <a:t> </a:t>
            </a:r>
            <a:r>
              <a:rPr lang="en-US" dirty="0" err="1">
                <a:latin typeface="Playfair Display" panose="020B0604020202020204" charset="0"/>
              </a:rPr>
              <a:t>mới</a:t>
            </a:r>
            <a:r>
              <a:rPr lang="en-US" dirty="0">
                <a:latin typeface="Playfair Display" panose="020B0604020202020204" charset="0"/>
              </a:rPr>
              <a:t> </a:t>
            </a:r>
            <a:r>
              <a:rPr lang="en-US" dirty="0" err="1">
                <a:latin typeface="Playfair Display" panose="020B0604020202020204" charset="0"/>
              </a:rPr>
              <a:t>như</a:t>
            </a:r>
            <a:r>
              <a:rPr lang="en-US" dirty="0">
                <a:latin typeface="Playfair Display" panose="020B0604020202020204" charset="0"/>
              </a:rPr>
              <a:t> </a:t>
            </a:r>
            <a:r>
              <a:rPr lang="en-US" dirty="0" err="1">
                <a:latin typeface="Playfair Display" panose="020B0604020202020204" charset="0"/>
              </a:rPr>
              <a:t>kinh</a:t>
            </a:r>
            <a:r>
              <a:rPr lang="en-US" dirty="0">
                <a:latin typeface="Playfair Display" panose="020B0604020202020204" charset="0"/>
              </a:rPr>
              <a:t> </a:t>
            </a:r>
            <a:r>
              <a:rPr lang="en-US" dirty="0" err="1">
                <a:latin typeface="Playfair Display" panose="020B0604020202020204" charset="0"/>
              </a:rPr>
              <a:t>tế</a:t>
            </a:r>
            <a:r>
              <a:rPr lang="en-US" dirty="0">
                <a:latin typeface="Playfair Display" panose="020B0604020202020204" charset="0"/>
              </a:rPr>
              <a:t> </a:t>
            </a:r>
            <a:r>
              <a:rPr lang="en-US" dirty="0" err="1">
                <a:latin typeface="Playfair Display" panose="020B0604020202020204" charset="0"/>
              </a:rPr>
              <a:t>số</a:t>
            </a:r>
            <a:r>
              <a:rPr lang="en-US" dirty="0">
                <a:latin typeface="Playfair Display" panose="020B0604020202020204" charset="0"/>
              </a:rPr>
              <a:t>, </a:t>
            </a:r>
            <a:r>
              <a:rPr lang="en-US" dirty="0" err="1">
                <a:latin typeface="Playfair Display" panose="020B0604020202020204" charset="0"/>
              </a:rPr>
              <a:t>dịch</a:t>
            </a:r>
            <a:r>
              <a:rPr lang="en-US" dirty="0">
                <a:latin typeface="Playfair Display" panose="020B0604020202020204" charset="0"/>
              </a:rPr>
              <a:t> </a:t>
            </a:r>
            <a:r>
              <a:rPr lang="en-US" dirty="0" err="1">
                <a:latin typeface="Playfair Display" panose="020B0604020202020204" charset="0"/>
              </a:rPr>
              <a:t>vụ</a:t>
            </a:r>
            <a:r>
              <a:rPr lang="en-US" dirty="0">
                <a:latin typeface="Playfair Display" panose="020B0604020202020204" charset="0"/>
              </a:rPr>
              <a:t> </a:t>
            </a:r>
            <a:r>
              <a:rPr lang="en-US" dirty="0" err="1">
                <a:latin typeface="Playfair Display" panose="020B0604020202020204" charset="0"/>
              </a:rPr>
              <a:t>chất</a:t>
            </a:r>
            <a:r>
              <a:rPr lang="en-US" dirty="0">
                <a:latin typeface="Playfair Display" panose="020B0604020202020204" charset="0"/>
              </a:rPr>
              <a:t> </a:t>
            </a:r>
            <a:r>
              <a:rPr lang="en-US" dirty="0" err="1">
                <a:latin typeface="Playfair Display" panose="020B0604020202020204" charset="0"/>
              </a:rPr>
              <a:t>lượng</a:t>
            </a:r>
            <a:r>
              <a:rPr lang="en-US" dirty="0">
                <a:latin typeface="Playfair Display" panose="020B0604020202020204" charset="0"/>
              </a:rPr>
              <a:t> </a:t>
            </a:r>
            <a:r>
              <a:rPr lang="en-US" dirty="0" err="1">
                <a:latin typeface="Playfair Display" panose="020B0604020202020204" charset="0"/>
              </a:rPr>
              <a:t>cao</a:t>
            </a:r>
            <a:r>
              <a:rPr lang="en-US" dirty="0">
                <a:latin typeface="Playfair Display" panose="020B0604020202020204" charset="0"/>
              </a:rPr>
              <a:t>, </a:t>
            </a:r>
            <a:r>
              <a:rPr lang="en-US" dirty="0" err="1">
                <a:latin typeface="Playfair Display" panose="020B0604020202020204" charset="0"/>
              </a:rPr>
              <a:t>công</a:t>
            </a:r>
            <a:r>
              <a:rPr lang="en-US" dirty="0">
                <a:latin typeface="Playfair Display" panose="020B0604020202020204" charset="0"/>
              </a:rPr>
              <a:t> </a:t>
            </a:r>
            <a:r>
              <a:rPr lang="en-US" dirty="0" err="1">
                <a:latin typeface="Playfair Display" panose="020B0604020202020204" charset="0"/>
              </a:rPr>
              <a:t>nghệ</a:t>
            </a:r>
            <a:r>
              <a:rPr lang="en-US" dirty="0">
                <a:latin typeface="Playfair Display" panose="020B0604020202020204" charset="0"/>
              </a:rPr>
              <a:t> </a:t>
            </a:r>
            <a:r>
              <a:rPr lang="en-US" dirty="0" err="1">
                <a:latin typeface="Playfair Display" panose="020B0604020202020204" charset="0"/>
              </a:rPr>
              <a:t>xanh</a:t>
            </a:r>
            <a:r>
              <a:rPr lang="en-US" dirty="0">
                <a:latin typeface="Playfair Display" panose="020B0604020202020204" charset="0"/>
              </a:rPr>
              <a:t> </a:t>
            </a:r>
            <a:r>
              <a:rPr lang="en-US" dirty="0" err="1">
                <a:latin typeface="Playfair Display" panose="020B0604020202020204" charset="0"/>
              </a:rPr>
              <a:t>và</a:t>
            </a:r>
            <a:r>
              <a:rPr lang="en-US" dirty="0">
                <a:latin typeface="Playfair Display" panose="020B0604020202020204" charset="0"/>
              </a:rPr>
              <a:t> </a:t>
            </a:r>
            <a:r>
              <a:rPr lang="en-US" dirty="0" err="1">
                <a:latin typeface="Playfair Display" panose="020B0604020202020204" charset="0"/>
              </a:rPr>
              <a:t>sản</a:t>
            </a:r>
            <a:r>
              <a:rPr lang="en-US" dirty="0">
                <a:latin typeface="Playfair Display" panose="020B0604020202020204" charset="0"/>
              </a:rPr>
              <a:t> </a:t>
            </a:r>
            <a:r>
              <a:rPr lang="en-US" dirty="0" err="1">
                <a:latin typeface="Playfair Display" panose="020B0604020202020204" charset="0"/>
              </a:rPr>
              <a:t>xuất</a:t>
            </a:r>
            <a:r>
              <a:rPr lang="en-US" dirty="0">
                <a:latin typeface="Playfair Display" panose="020B0604020202020204" charset="0"/>
              </a:rPr>
              <a:t> </a:t>
            </a:r>
            <a:r>
              <a:rPr lang="en-US" dirty="0" err="1">
                <a:latin typeface="Playfair Display" panose="020B0604020202020204" charset="0"/>
              </a:rPr>
              <a:t>thông</a:t>
            </a:r>
            <a:r>
              <a:rPr lang="en-US" dirty="0">
                <a:latin typeface="Playfair Display" panose="020B0604020202020204" charset="0"/>
              </a:rPr>
              <a:t> </a:t>
            </a:r>
            <a:r>
              <a:rPr lang="en-US" dirty="0" err="1">
                <a:latin typeface="Playfair Display" panose="020B0604020202020204" charset="0"/>
              </a:rPr>
              <a:t>minh</a:t>
            </a:r>
            <a:r>
              <a:rPr lang="en-US" dirty="0">
                <a:latin typeface="Playfair Display" panose="020B0604020202020204" charset="0"/>
              </a:rPr>
              <a:t>…</a:t>
            </a:r>
            <a:endParaRPr lang="vi-VN" sz="1400" dirty="0">
              <a:latin typeface="Playfair Display" panose="020B0604020202020204" charset="0"/>
              <a:ea typeface="#9Slide02 Tieu de dai" panose="02000000000000000000" pitchFamily="2" charset="0"/>
            </a:endParaRPr>
          </a:p>
        </p:txBody>
      </p:sp>
      <p:pic>
        <p:nvPicPr>
          <p:cNvPr id="22" name="Picture 21">
            <a:extLst>
              <a:ext uri="{FF2B5EF4-FFF2-40B4-BE49-F238E27FC236}">
                <a16:creationId xmlns:a16="http://schemas.microsoft.com/office/drawing/2014/main" id="{83393C97-7101-4658-B23C-D22E6FE44C0D}"/>
              </a:ext>
            </a:extLst>
          </p:cNvPr>
          <p:cNvPicPr>
            <a:picLocks noChangeAspect="1"/>
          </p:cNvPicPr>
          <p:nvPr/>
        </p:nvPicPr>
        <p:blipFill>
          <a:blip r:embed="rId4"/>
          <a:stretch>
            <a:fillRect/>
          </a:stretch>
        </p:blipFill>
        <p:spPr>
          <a:xfrm>
            <a:off x="8305800" y="157367"/>
            <a:ext cx="625818" cy="347676"/>
          </a:xfrm>
          <a:prstGeom prst="rect">
            <a:avLst/>
          </a:prstGeom>
        </p:spPr>
      </p:pic>
    </p:spTree>
    <p:extLst>
      <p:ext uri="{BB962C8B-B14F-4D97-AF65-F5344CB8AC3E}">
        <p14:creationId xmlns:p14="http://schemas.microsoft.com/office/powerpoint/2010/main" val="2650357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35"/>
        <p:cNvGrpSpPr/>
        <p:nvPr/>
      </p:nvGrpSpPr>
      <p:grpSpPr>
        <a:xfrm>
          <a:off x="0" y="0"/>
          <a:ext cx="0" cy="0"/>
          <a:chOff x="0" y="0"/>
          <a:chExt cx="0" cy="0"/>
        </a:xfrm>
      </p:grpSpPr>
      <p:sp>
        <p:nvSpPr>
          <p:cNvPr id="836" name="Google Shape;836;p5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21</a:t>
            </a:fld>
            <a:endParaRPr/>
          </a:p>
        </p:txBody>
      </p:sp>
      <p:sp>
        <p:nvSpPr>
          <p:cNvPr id="837" name="Google Shape;837;p55"/>
          <p:cNvSpPr txBox="1">
            <a:spLocks noGrp="1"/>
          </p:cNvSpPr>
          <p:nvPr>
            <p:ph type="title"/>
          </p:nvPr>
        </p:nvSpPr>
        <p:spPr>
          <a:xfrm>
            <a:off x="762000" y="1962150"/>
            <a:ext cx="3858900" cy="676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dirty="0">
                <a:solidFill>
                  <a:schemeClr val="accent6">
                    <a:lumMod val="50000"/>
                  </a:schemeClr>
                </a:solidFill>
                <a:latin typeface="Playfair Display" panose="020B0604020202020204" charset="0"/>
              </a:rPr>
              <a:t>Xin cảm ơn!</a:t>
            </a:r>
            <a:endParaRPr b="1" dirty="0">
              <a:solidFill>
                <a:schemeClr val="accent6">
                  <a:lumMod val="50000"/>
                </a:schemeClr>
              </a:solidFill>
              <a:latin typeface="Playfair Display" panose="020B0604020202020204" charset="0"/>
            </a:endParaRPr>
          </a:p>
        </p:txBody>
      </p:sp>
      <p:pic>
        <p:nvPicPr>
          <p:cNvPr id="7" name="Picture Placeholder 6"/>
          <p:cNvPicPr>
            <a:picLocks noGrp="1" noChangeAspect="1"/>
          </p:cNvPicPr>
          <p:nvPr>
            <p:ph type="pic" idx="2"/>
          </p:nvPr>
        </p:nvPicPr>
        <p:blipFill rotWithShape="1">
          <a:blip r:embed="rId3" cstate="print">
            <a:extLst>
              <a:ext uri="{28A0092B-C50C-407E-A947-70E740481C1C}">
                <a14:useLocalDpi xmlns:a14="http://schemas.microsoft.com/office/drawing/2010/main"/>
              </a:ext>
            </a:extLst>
          </a:blip>
          <a:srcRect/>
          <a:stretch/>
        </p:blipFill>
        <p:spPr>
          <a:xfrm>
            <a:off x="5486400" y="1146938"/>
            <a:ext cx="2953754" cy="3380961"/>
          </a:xfrm>
        </p:spPr>
      </p:pic>
      <p:sp>
        <p:nvSpPr>
          <p:cNvPr id="2" name="Subtitle 5">
            <a:extLst>
              <a:ext uri="{FF2B5EF4-FFF2-40B4-BE49-F238E27FC236}">
                <a16:creationId xmlns:a16="http://schemas.microsoft.com/office/drawing/2014/main" id="{11A7490C-5FBC-6D3E-7C3C-C503D17D5E0F}"/>
              </a:ext>
            </a:extLst>
          </p:cNvPr>
          <p:cNvSpPr>
            <a:spLocks noGrp="1"/>
          </p:cNvSpPr>
          <p:nvPr>
            <p:ph type="subTitle" idx="1"/>
          </p:nvPr>
        </p:nvSpPr>
        <p:spPr>
          <a:xfrm>
            <a:off x="719086" y="3028950"/>
            <a:ext cx="5435480" cy="376200"/>
          </a:xfrm>
        </p:spPr>
        <p:txBody>
          <a:bodyPr/>
          <a:lstStyle/>
          <a:p>
            <a:r>
              <a:rPr lang="en-US" b="1" dirty="0">
                <a:latin typeface="Playfair Display" panose="020B0604020202020204" charset="0"/>
              </a:rPr>
              <a:t>Web: </a:t>
            </a:r>
            <a:r>
              <a:rPr lang="en-US" b="1" dirty="0" err="1">
                <a:latin typeface="Playfair Display" panose="020B0604020202020204" charset="0"/>
              </a:rPr>
              <a:t>t</a:t>
            </a:r>
            <a:r>
              <a:rPr lang="en-US" sz="1400" b="1" dirty="0" err="1">
                <a:latin typeface="Playfair Display" panose="020B0604020202020204" charset="0"/>
              </a:rPr>
              <a:t>rungtamwto.vn</a:t>
            </a:r>
            <a:r>
              <a:rPr lang="en-US" b="1" dirty="0">
                <a:latin typeface="Playfair Display" panose="020B0604020202020204" charset="0"/>
              </a:rPr>
              <a:t>/</a:t>
            </a:r>
            <a:r>
              <a:rPr lang="en-US" b="1" dirty="0" err="1">
                <a:latin typeface="Playfair Display" panose="020B0604020202020204" charset="0"/>
              </a:rPr>
              <a:t>wtocenter.vn</a:t>
            </a:r>
            <a:r>
              <a:rPr lang="en-US" b="1" dirty="0">
                <a:latin typeface="Playfair Display" panose="020B0604020202020204" charset="0"/>
              </a:rPr>
              <a:t> </a:t>
            </a:r>
            <a:endParaRPr lang="en-US" sz="1400" b="1" dirty="0">
              <a:latin typeface="Playfair Display" panose="020B0604020202020204" charset="0"/>
            </a:endParaRPr>
          </a:p>
          <a:p>
            <a:r>
              <a:rPr lang="en-US" sz="1400" b="1" dirty="0">
                <a:latin typeface="Playfair Display" panose="020B0604020202020204" charset="0"/>
              </a:rPr>
              <a:t>Email: </a:t>
            </a:r>
            <a:r>
              <a:rPr lang="en-US" sz="1400" b="1" dirty="0" err="1">
                <a:latin typeface="Playfair Display" panose="020B0604020202020204" charset="0"/>
              </a:rPr>
              <a:t>tuanda@vcci.com.vn</a:t>
            </a:r>
            <a:endParaRPr lang="en-US" sz="1400" b="1" dirty="0">
              <a:latin typeface="Playfair Display" panose="020B0604020202020204" charset="0"/>
            </a:endParaRPr>
          </a:p>
        </p:txBody>
      </p:sp>
    </p:spTree>
    <p:extLst>
      <p:ext uri="{BB962C8B-B14F-4D97-AF65-F5344CB8AC3E}">
        <p14:creationId xmlns:p14="http://schemas.microsoft.com/office/powerpoint/2010/main" val="185142783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6" name="Picture 5">
            <a:extLst>
              <a:ext uri="{FF2B5EF4-FFF2-40B4-BE49-F238E27FC236}">
                <a16:creationId xmlns:a16="http://schemas.microsoft.com/office/drawing/2014/main" id="{EBF19C5E-17E0-4EC5-80EC-32775B8A616B}"/>
              </a:ext>
            </a:extLst>
          </p:cNvPr>
          <p:cNvPicPr>
            <a:picLocks noChangeAspect="1"/>
          </p:cNvPicPr>
          <p:nvPr/>
        </p:nvPicPr>
        <p:blipFill rotWithShape="1">
          <a:blip r:embed="rId3"/>
          <a:srcRect l="21282" t="2380" r="5400" b="8146"/>
          <a:stretch/>
        </p:blipFill>
        <p:spPr>
          <a:xfrm>
            <a:off x="0" y="0"/>
            <a:ext cx="4551350" cy="5137150"/>
          </a:xfrm>
          <a:prstGeom prst="rect">
            <a:avLst/>
          </a:prstGeom>
        </p:spPr>
      </p:pic>
      <p:sp>
        <p:nvSpPr>
          <p:cNvPr id="7" name="Rectangle 6">
            <a:extLst>
              <a:ext uri="{FF2B5EF4-FFF2-40B4-BE49-F238E27FC236}">
                <a16:creationId xmlns:a16="http://schemas.microsoft.com/office/drawing/2014/main" id="{7B2B2A0C-30E2-4901-BF85-3809AA9039B6}"/>
              </a:ext>
            </a:extLst>
          </p:cNvPr>
          <p:cNvSpPr/>
          <p:nvPr/>
        </p:nvSpPr>
        <p:spPr>
          <a:xfrm>
            <a:off x="0" y="0"/>
            <a:ext cx="4551350" cy="513715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Google Shape;221;p37"/>
          <p:cNvSpPr txBox="1">
            <a:spLocks noGrp="1"/>
          </p:cNvSpPr>
          <p:nvPr>
            <p:ph type="title"/>
          </p:nvPr>
        </p:nvSpPr>
        <p:spPr>
          <a:xfrm>
            <a:off x="4798828" y="2114550"/>
            <a:ext cx="4038600" cy="1838679"/>
          </a:xfrm>
          <a:prstGeom prst="rect">
            <a:avLst/>
          </a:prstGeom>
        </p:spPr>
        <p:txBody>
          <a:bodyPr spcFirstLastPara="1" wrap="square" lIns="91425" tIns="91425" rIns="91425" bIns="91425" anchor="ctr" anchorCtr="0">
            <a:noAutofit/>
          </a:bodyPr>
          <a:lstStyle/>
          <a:p>
            <a:pPr lvl="0"/>
            <a:r>
              <a:rPr lang="vi-VN" sz="3000" b="1" dirty="0">
                <a:solidFill>
                  <a:schemeClr val="tx2">
                    <a:lumMod val="50000"/>
                  </a:schemeClr>
                </a:solidFill>
                <a:latin typeface="Playfair Display" panose="020B0604020202020204" charset="0"/>
                <a:cs typeface="Playfair Display" panose="020B0604020202020204" charset="0"/>
              </a:rPr>
              <a:t>Bức tranh</a:t>
            </a:r>
            <a:r>
              <a:rPr lang="en-US" sz="3000" b="1" dirty="0">
                <a:solidFill>
                  <a:schemeClr val="tx2">
                    <a:lumMod val="50000"/>
                  </a:schemeClr>
                </a:solidFill>
                <a:latin typeface="Playfair Display" panose="020B0604020202020204" charset="0"/>
                <a:cs typeface="Playfair Display" panose="020B0604020202020204" charset="0"/>
              </a:rPr>
              <a:t> </a:t>
            </a:r>
            <a:br>
              <a:rPr lang="en-US" sz="3000" b="1" dirty="0">
                <a:solidFill>
                  <a:schemeClr val="tx2">
                    <a:lumMod val="50000"/>
                  </a:schemeClr>
                </a:solidFill>
                <a:latin typeface="Playfair Display" panose="020B0604020202020204" charset="0"/>
                <a:cs typeface="Playfair Display" panose="020B0604020202020204" charset="0"/>
              </a:rPr>
            </a:br>
            <a:r>
              <a:rPr lang="vi-VN" sz="3000" b="1" dirty="0">
                <a:solidFill>
                  <a:schemeClr val="tx2">
                    <a:lumMod val="50000"/>
                  </a:schemeClr>
                </a:solidFill>
                <a:latin typeface="Playfair Display" panose="020B0604020202020204" charset="0"/>
                <a:cs typeface="Playfair Display" panose="020B0604020202020204" charset="0"/>
              </a:rPr>
              <a:t>thương mại và đầu tư </a:t>
            </a:r>
            <a:br>
              <a:rPr lang="en-US" sz="3000" b="1" dirty="0">
                <a:solidFill>
                  <a:schemeClr val="tx2">
                    <a:lumMod val="50000"/>
                  </a:schemeClr>
                </a:solidFill>
                <a:latin typeface="Playfair Display" panose="020B0604020202020204" charset="0"/>
                <a:cs typeface="Playfair Display" panose="020B0604020202020204" charset="0"/>
              </a:rPr>
            </a:br>
            <a:r>
              <a:rPr lang="vi-VN" sz="3000" b="1" dirty="0">
                <a:solidFill>
                  <a:schemeClr val="tx2">
                    <a:lumMod val="50000"/>
                  </a:schemeClr>
                </a:solidFill>
                <a:latin typeface="Playfair Display" panose="020B0604020202020204" charset="0"/>
                <a:cs typeface="Playfair Display" panose="020B0604020202020204" charset="0"/>
              </a:rPr>
              <a:t>Việt Nam – Hàn Quốc</a:t>
            </a:r>
          </a:p>
        </p:txBody>
      </p:sp>
      <p:sp>
        <p:nvSpPr>
          <p:cNvPr id="223" name="Google Shape;223;p37"/>
          <p:cNvSpPr/>
          <p:nvPr/>
        </p:nvSpPr>
        <p:spPr>
          <a:xfrm>
            <a:off x="3997300" y="742950"/>
            <a:ext cx="2155500" cy="1155300"/>
          </a:xfrm>
          <a:prstGeom prst="rect">
            <a:avLst/>
          </a:prstGeom>
          <a:gradFill>
            <a:gsLst>
              <a:gs pos="50000">
                <a:srgbClr val="0E86BD"/>
              </a:gs>
              <a:gs pos="0">
                <a:schemeClr val="tx2">
                  <a:lumMod val="50000"/>
                </a:schemeClr>
              </a:gs>
              <a:gs pos="100000">
                <a:srgbClr val="00C4FF">
                  <a:alpha val="63921"/>
                </a:srgbClr>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7"/>
          <p:cNvSpPr txBox="1">
            <a:spLocks noGrp="1"/>
          </p:cNvSpPr>
          <p:nvPr>
            <p:ph type="title" idx="2"/>
          </p:nvPr>
        </p:nvSpPr>
        <p:spPr>
          <a:xfrm>
            <a:off x="4800600" y="869700"/>
            <a:ext cx="1199700" cy="926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FFFFFF"/>
                </a:solidFill>
              </a:rPr>
              <a:t>01</a:t>
            </a:r>
            <a:endParaRPr>
              <a:solidFill>
                <a:srgbClr val="FFFFFF"/>
              </a:solidFill>
            </a:endParaRPr>
          </a:p>
        </p:txBody>
      </p:sp>
      <p:pic>
        <p:nvPicPr>
          <p:cNvPr id="8" name="Picture 7">
            <a:extLst>
              <a:ext uri="{FF2B5EF4-FFF2-40B4-BE49-F238E27FC236}">
                <a16:creationId xmlns:a16="http://schemas.microsoft.com/office/drawing/2014/main" id="{D4830A79-0131-4DB3-9C3A-4D592FB8F5CE}"/>
              </a:ext>
            </a:extLst>
          </p:cNvPr>
          <p:cNvPicPr>
            <a:picLocks noChangeAspect="1"/>
          </p:cNvPicPr>
          <p:nvPr/>
        </p:nvPicPr>
        <p:blipFill>
          <a:blip r:embed="rId4"/>
          <a:stretch>
            <a:fillRect/>
          </a:stretch>
        </p:blipFill>
        <p:spPr>
          <a:xfrm>
            <a:off x="8229600" y="133350"/>
            <a:ext cx="625818" cy="347676"/>
          </a:xfrm>
          <a:prstGeom prst="rect">
            <a:avLst/>
          </a:prstGeom>
        </p:spPr>
      </p:pic>
    </p:spTree>
  </p:cSld>
  <p:clrMapOvr>
    <a:masterClrMapping/>
  </p:clrMapOvr>
  <p:transition spd="slow" advClick="0">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4">
          <a:extLst>
            <a:ext uri="{FF2B5EF4-FFF2-40B4-BE49-F238E27FC236}">
              <a16:creationId xmlns:a16="http://schemas.microsoft.com/office/drawing/2014/main" id="{DB0415E8-B260-9EB2-DB66-B85DD7B00253}"/>
            </a:ext>
          </a:extLst>
        </p:cNvPr>
        <p:cNvGrpSpPr/>
        <p:nvPr/>
      </p:nvGrpSpPr>
      <p:grpSpPr>
        <a:xfrm>
          <a:off x="0" y="0"/>
          <a:ext cx="0" cy="0"/>
          <a:chOff x="0" y="0"/>
          <a:chExt cx="0" cy="0"/>
        </a:xfrm>
      </p:grpSpPr>
      <p:sp>
        <p:nvSpPr>
          <p:cNvPr id="632" name="Google Shape;632;p53">
            <a:extLst>
              <a:ext uri="{FF2B5EF4-FFF2-40B4-BE49-F238E27FC236}">
                <a16:creationId xmlns:a16="http://schemas.microsoft.com/office/drawing/2014/main" id="{19C9C000-00C4-918D-282B-66F349DAE34D}"/>
              </a:ext>
            </a:extLst>
          </p:cNvPr>
          <p:cNvSpPr/>
          <p:nvPr/>
        </p:nvSpPr>
        <p:spPr>
          <a:xfrm>
            <a:off x="7165041" y="3162300"/>
            <a:ext cx="1981200" cy="1981200"/>
          </a:xfrm>
          <a:custGeom>
            <a:avLst/>
            <a:gdLst/>
            <a:ahLst/>
            <a:cxnLst/>
            <a:rect l="l" t="t" r="r" b="b"/>
            <a:pathLst>
              <a:path w="45172" h="45149" extrusionOk="0">
                <a:moveTo>
                  <a:pt x="22575" y="5204"/>
                </a:moveTo>
                <a:cubicBezTo>
                  <a:pt x="32184" y="5204"/>
                  <a:pt x="39968" y="12965"/>
                  <a:pt x="39968" y="22574"/>
                </a:cubicBezTo>
                <a:cubicBezTo>
                  <a:pt x="39968" y="32161"/>
                  <a:pt x="32184" y="39945"/>
                  <a:pt x="22575" y="39945"/>
                </a:cubicBezTo>
                <a:cubicBezTo>
                  <a:pt x="12988" y="39945"/>
                  <a:pt x="5205" y="32161"/>
                  <a:pt x="5205" y="22574"/>
                </a:cubicBezTo>
                <a:cubicBezTo>
                  <a:pt x="5205" y="12965"/>
                  <a:pt x="12988" y="5204"/>
                  <a:pt x="22575" y="5204"/>
                </a:cubicBezTo>
                <a:close/>
                <a:moveTo>
                  <a:pt x="0" y="0"/>
                </a:moveTo>
                <a:lnTo>
                  <a:pt x="0" y="45149"/>
                </a:lnTo>
                <a:lnTo>
                  <a:pt x="45172" y="45149"/>
                </a:lnTo>
                <a:lnTo>
                  <a:pt x="451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Title 1">
            <a:extLst>
              <a:ext uri="{FF2B5EF4-FFF2-40B4-BE49-F238E27FC236}">
                <a16:creationId xmlns:a16="http://schemas.microsoft.com/office/drawing/2014/main" id="{922F956B-4C43-E20F-A852-5C06803DBC77}"/>
              </a:ext>
            </a:extLst>
          </p:cNvPr>
          <p:cNvSpPr txBox="1">
            <a:spLocks/>
          </p:cNvSpPr>
          <p:nvPr/>
        </p:nvSpPr>
        <p:spPr>
          <a:xfrm>
            <a:off x="2590800" y="98341"/>
            <a:ext cx="5300331" cy="49115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ctr"/>
            <a:r>
              <a:rPr lang="en-US" sz="3000" b="1" dirty="0">
                <a:solidFill>
                  <a:schemeClr val="tx2">
                    <a:lumMod val="50000"/>
                  </a:schemeClr>
                </a:solidFill>
                <a:latin typeface="Playfair Display" panose="020B0604020202020204" charset="0"/>
                <a:cs typeface="Playfair Display" panose="020B0604020202020204" charset="0"/>
              </a:rPr>
              <a:t>Thành </a:t>
            </a:r>
            <a:r>
              <a:rPr lang="en-US" sz="3000" b="1" dirty="0" err="1">
                <a:solidFill>
                  <a:schemeClr val="tx2">
                    <a:lumMod val="50000"/>
                  </a:schemeClr>
                </a:solidFill>
                <a:latin typeface="Playfair Display" panose="020B0604020202020204" charset="0"/>
                <a:cs typeface="Playfair Display" panose="020B0604020202020204" charset="0"/>
              </a:rPr>
              <a:t>tích</a:t>
            </a:r>
            <a:r>
              <a:rPr lang="en-US" sz="3000" b="1" dirty="0">
                <a:solidFill>
                  <a:schemeClr val="tx2">
                    <a:lumMod val="50000"/>
                  </a:schemeClr>
                </a:solidFill>
                <a:latin typeface="Playfair Display" panose="020B0604020202020204" charset="0"/>
                <a:cs typeface="Playfair Display" panose="020B0604020202020204" charset="0"/>
              </a:rPr>
              <a:t> </a:t>
            </a:r>
            <a:r>
              <a:rPr lang="en-US" sz="3000" b="1" dirty="0" err="1">
                <a:solidFill>
                  <a:schemeClr val="tx2">
                    <a:lumMod val="50000"/>
                  </a:schemeClr>
                </a:solidFill>
                <a:latin typeface="Playfair Display" panose="020B0604020202020204" charset="0"/>
                <a:cs typeface="Playfair Display" panose="020B0604020202020204" charset="0"/>
              </a:rPr>
              <a:t>ấn</a:t>
            </a:r>
            <a:r>
              <a:rPr lang="en-US" sz="3000" b="1" dirty="0">
                <a:solidFill>
                  <a:schemeClr val="tx2">
                    <a:lumMod val="50000"/>
                  </a:schemeClr>
                </a:solidFill>
                <a:latin typeface="Playfair Display" panose="020B0604020202020204" charset="0"/>
                <a:cs typeface="Playfair Display" panose="020B0604020202020204" charset="0"/>
              </a:rPr>
              <a:t> </a:t>
            </a:r>
            <a:r>
              <a:rPr lang="en-US" sz="3000" b="1" dirty="0" err="1">
                <a:solidFill>
                  <a:schemeClr val="tx2">
                    <a:lumMod val="50000"/>
                  </a:schemeClr>
                </a:solidFill>
                <a:latin typeface="Playfair Display" panose="020B0604020202020204" charset="0"/>
                <a:cs typeface="Playfair Display" panose="020B0604020202020204" charset="0"/>
              </a:rPr>
              <a:t>tượng</a:t>
            </a:r>
            <a:endParaRPr lang="en-US" sz="3000" b="1" dirty="0">
              <a:solidFill>
                <a:schemeClr val="tx2">
                  <a:lumMod val="50000"/>
                </a:schemeClr>
              </a:solidFill>
              <a:latin typeface="Playfair Display" panose="020B0604020202020204" charset="0"/>
              <a:cs typeface="Playfair Display" panose="020B0604020202020204" charset="0"/>
            </a:endParaRPr>
          </a:p>
        </p:txBody>
      </p:sp>
      <p:sp>
        <p:nvSpPr>
          <p:cNvPr id="7" name="Title 1">
            <a:extLst>
              <a:ext uri="{FF2B5EF4-FFF2-40B4-BE49-F238E27FC236}">
                <a16:creationId xmlns:a16="http://schemas.microsoft.com/office/drawing/2014/main" id="{3DF85AC4-9AC9-6D31-6CE0-D7261EFB89EA}"/>
              </a:ext>
            </a:extLst>
          </p:cNvPr>
          <p:cNvSpPr txBox="1">
            <a:spLocks/>
          </p:cNvSpPr>
          <p:nvPr/>
        </p:nvSpPr>
        <p:spPr>
          <a:xfrm>
            <a:off x="4136065" y="530379"/>
            <a:ext cx="2209800" cy="49115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r>
              <a:rPr lang="en-US" sz="2000" dirty="0" err="1">
                <a:solidFill>
                  <a:schemeClr val="tx2">
                    <a:lumMod val="50000"/>
                  </a:schemeClr>
                </a:solidFill>
                <a:latin typeface="Playfair Display" panose="020B0604020202020204" charset="0"/>
                <a:cs typeface="Playfair Display" panose="020B0604020202020204" charset="0"/>
              </a:rPr>
              <a:t>về</a:t>
            </a:r>
            <a:r>
              <a:rPr lang="en-US" sz="2000" dirty="0">
                <a:solidFill>
                  <a:schemeClr val="tx2">
                    <a:lumMod val="50000"/>
                  </a:schemeClr>
                </a:solidFill>
                <a:latin typeface="Playfair Display" panose="020B0604020202020204" charset="0"/>
                <a:cs typeface="Playfair Display" panose="020B0604020202020204" charset="0"/>
              </a:rPr>
              <a:t> Th</a:t>
            </a:r>
            <a:r>
              <a:rPr lang="vi-VN" sz="2000" dirty="0">
                <a:solidFill>
                  <a:schemeClr val="tx2">
                    <a:lumMod val="50000"/>
                  </a:schemeClr>
                </a:solidFill>
                <a:latin typeface="Playfair Display" panose="020B0604020202020204" charset="0"/>
                <a:cs typeface="Playfair Display" panose="020B0604020202020204" charset="0"/>
              </a:rPr>
              <a:t>ư</a:t>
            </a:r>
            <a:r>
              <a:rPr lang="en-US" sz="2000" dirty="0" err="1">
                <a:solidFill>
                  <a:schemeClr val="tx2">
                    <a:lumMod val="50000"/>
                  </a:schemeClr>
                </a:solidFill>
                <a:latin typeface="Playfair Display" panose="020B0604020202020204" charset="0"/>
                <a:cs typeface="Playfair Display" panose="020B0604020202020204" charset="0"/>
              </a:rPr>
              <a:t>ơng</a:t>
            </a:r>
            <a:r>
              <a:rPr lang="en-US" sz="2000" dirty="0">
                <a:solidFill>
                  <a:schemeClr val="tx2">
                    <a:lumMod val="50000"/>
                  </a:schemeClr>
                </a:solidFill>
                <a:latin typeface="Playfair Display" panose="020B0604020202020204" charset="0"/>
                <a:cs typeface="Playfair Display" panose="020B0604020202020204" charset="0"/>
              </a:rPr>
              <a:t> </a:t>
            </a:r>
            <a:r>
              <a:rPr lang="en-US" sz="2000" dirty="0" err="1">
                <a:solidFill>
                  <a:schemeClr val="tx2">
                    <a:lumMod val="50000"/>
                  </a:schemeClr>
                </a:solidFill>
                <a:latin typeface="Playfair Display" panose="020B0604020202020204" charset="0"/>
                <a:cs typeface="Playfair Display" panose="020B0604020202020204" charset="0"/>
              </a:rPr>
              <a:t>mại</a:t>
            </a:r>
            <a:endParaRPr lang="en-US" sz="2000" dirty="0">
              <a:solidFill>
                <a:schemeClr val="tx2">
                  <a:lumMod val="50000"/>
                </a:schemeClr>
              </a:solidFill>
              <a:latin typeface="Playfair Display" panose="020B0604020202020204" charset="0"/>
              <a:cs typeface="Playfair Display" panose="020B0604020202020204" charset="0"/>
            </a:endParaRPr>
          </a:p>
        </p:txBody>
      </p:sp>
      <p:sp>
        <p:nvSpPr>
          <p:cNvPr id="8" name="Title 1">
            <a:extLst>
              <a:ext uri="{FF2B5EF4-FFF2-40B4-BE49-F238E27FC236}">
                <a16:creationId xmlns:a16="http://schemas.microsoft.com/office/drawing/2014/main" id="{2A17152D-9172-6D3F-E312-C52D80B6447A}"/>
              </a:ext>
            </a:extLst>
          </p:cNvPr>
          <p:cNvSpPr txBox="1">
            <a:spLocks/>
          </p:cNvSpPr>
          <p:nvPr/>
        </p:nvSpPr>
        <p:spPr>
          <a:xfrm>
            <a:off x="465309" y="1720090"/>
            <a:ext cx="1410535" cy="17033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just"/>
            <a:r>
              <a:rPr lang="en-US" sz="1400" b="1" dirty="0" err="1">
                <a:solidFill>
                  <a:schemeClr val="tx2">
                    <a:lumMod val="50000"/>
                  </a:schemeClr>
                </a:solidFill>
                <a:latin typeface="Playfair Display" panose="020B0604020202020204" charset="0"/>
                <a:cs typeface="Playfair Display" panose="020B0604020202020204" charset="0"/>
              </a:rPr>
              <a:t>Tổng</a:t>
            </a:r>
            <a:r>
              <a:rPr lang="en-US" sz="1400" b="1" dirty="0">
                <a:solidFill>
                  <a:schemeClr val="tx2">
                    <a:lumMod val="50000"/>
                  </a:schemeClr>
                </a:solidFill>
                <a:latin typeface="Playfair Display" panose="020B0604020202020204" charset="0"/>
                <a:cs typeface="Playfair Display" panose="020B0604020202020204" charset="0"/>
              </a:rPr>
              <a:t> XNK</a:t>
            </a:r>
            <a:r>
              <a:rPr lang="en-US" sz="1400" dirty="0">
                <a:solidFill>
                  <a:schemeClr val="tx2">
                    <a:lumMod val="50000"/>
                  </a:schemeClr>
                </a:solidFill>
                <a:latin typeface="Playfair Display" panose="020B0604020202020204" charset="0"/>
                <a:cs typeface="Playfair Display" panose="020B0604020202020204" charset="0"/>
              </a:rPr>
              <a:t>: </a:t>
            </a:r>
            <a:r>
              <a:rPr lang="en-US" sz="1400" dirty="0" err="1">
                <a:solidFill>
                  <a:schemeClr val="tx2">
                    <a:lumMod val="50000"/>
                  </a:schemeClr>
                </a:solidFill>
                <a:latin typeface="Playfair Display" panose="020B0604020202020204" charset="0"/>
                <a:cs typeface="Playfair Display" panose="020B0604020202020204" charset="0"/>
              </a:rPr>
              <a:t>tăng</a:t>
            </a:r>
            <a:r>
              <a:rPr lang="en-US" sz="1400" dirty="0">
                <a:solidFill>
                  <a:schemeClr val="tx2">
                    <a:lumMod val="50000"/>
                  </a:schemeClr>
                </a:solidFill>
                <a:latin typeface="Playfair Display" panose="020B0604020202020204" charset="0"/>
                <a:cs typeface="Playfair Display" panose="020B0604020202020204" charset="0"/>
              </a:rPr>
              <a:t> </a:t>
            </a:r>
            <a:r>
              <a:rPr lang="en-US" sz="1400" dirty="0" err="1">
                <a:solidFill>
                  <a:schemeClr val="tx2">
                    <a:lumMod val="50000"/>
                  </a:schemeClr>
                </a:solidFill>
                <a:latin typeface="Playfair Display" panose="020B0604020202020204" charset="0"/>
                <a:cs typeface="Playfair Display" panose="020B0604020202020204" charset="0"/>
              </a:rPr>
              <a:t>gần</a:t>
            </a:r>
            <a:r>
              <a:rPr lang="en-US" sz="1400" dirty="0">
                <a:solidFill>
                  <a:schemeClr val="tx2">
                    <a:lumMod val="50000"/>
                  </a:schemeClr>
                </a:solidFill>
                <a:latin typeface="Playfair Display" panose="020B0604020202020204" charset="0"/>
                <a:cs typeface="Playfair Display" panose="020B0604020202020204" charset="0"/>
              </a:rPr>
              <a:t> </a:t>
            </a:r>
            <a:r>
              <a:rPr lang="en-US" sz="1400" dirty="0" err="1">
                <a:solidFill>
                  <a:schemeClr val="tx2">
                    <a:lumMod val="50000"/>
                  </a:schemeClr>
                </a:solidFill>
                <a:latin typeface="Playfair Display" panose="020B0604020202020204" charset="0"/>
                <a:cs typeface="Playfair Display" panose="020B0604020202020204" charset="0"/>
              </a:rPr>
              <a:t>gấp</a:t>
            </a:r>
            <a:r>
              <a:rPr lang="en-US" sz="1400" dirty="0">
                <a:solidFill>
                  <a:schemeClr val="tx2">
                    <a:lumMod val="50000"/>
                  </a:schemeClr>
                </a:solidFill>
                <a:latin typeface="Playfair Display" panose="020B0604020202020204" charset="0"/>
                <a:cs typeface="Playfair Display" panose="020B0604020202020204" charset="0"/>
              </a:rPr>
              <a:t> 3 (</a:t>
            </a:r>
            <a:r>
              <a:rPr lang="en-US" sz="1400" dirty="0" err="1">
                <a:solidFill>
                  <a:schemeClr val="tx2">
                    <a:lumMod val="50000"/>
                  </a:schemeClr>
                </a:solidFill>
                <a:latin typeface="Playfair Display" panose="020B0604020202020204" charset="0"/>
                <a:cs typeface="Playfair Display" panose="020B0604020202020204" charset="0"/>
              </a:rPr>
              <a:t>từ</a:t>
            </a:r>
            <a:r>
              <a:rPr lang="en-US" sz="1400" dirty="0">
                <a:solidFill>
                  <a:schemeClr val="tx2">
                    <a:lumMod val="50000"/>
                  </a:schemeClr>
                </a:solidFill>
                <a:latin typeface="Playfair Display" panose="020B0604020202020204" charset="0"/>
                <a:cs typeface="Playfair Display" panose="020B0604020202020204" charset="0"/>
              </a:rPr>
              <a:t> 28,9 </a:t>
            </a:r>
            <a:r>
              <a:rPr lang="en-US" sz="1400" dirty="0" err="1">
                <a:solidFill>
                  <a:schemeClr val="tx2">
                    <a:lumMod val="50000"/>
                  </a:schemeClr>
                </a:solidFill>
                <a:latin typeface="Playfair Display" panose="020B0604020202020204" charset="0"/>
                <a:cs typeface="Playfair Display" panose="020B0604020202020204" charset="0"/>
              </a:rPr>
              <a:t>tỷ</a:t>
            </a:r>
            <a:r>
              <a:rPr lang="en-US" sz="1400" dirty="0">
                <a:solidFill>
                  <a:schemeClr val="tx2">
                    <a:lumMod val="50000"/>
                  </a:schemeClr>
                </a:solidFill>
                <a:latin typeface="Playfair Display" panose="020B0604020202020204" charset="0"/>
                <a:cs typeface="Playfair Display" panose="020B0604020202020204" charset="0"/>
              </a:rPr>
              <a:t> USD 2014 </a:t>
            </a:r>
            <a:r>
              <a:rPr lang="en-US" sz="1400" dirty="0" err="1">
                <a:solidFill>
                  <a:schemeClr val="tx2">
                    <a:lumMod val="50000"/>
                  </a:schemeClr>
                </a:solidFill>
                <a:latin typeface="Playfair Display" panose="020B0604020202020204" charset="0"/>
                <a:cs typeface="Playfair Display" panose="020B0604020202020204" charset="0"/>
              </a:rPr>
              <a:t>lên</a:t>
            </a:r>
            <a:r>
              <a:rPr lang="en-US" sz="1400" dirty="0">
                <a:solidFill>
                  <a:schemeClr val="tx2">
                    <a:lumMod val="50000"/>
                  </a:schemeClr>
                </a:solidFill>
                <a:latin typeface="Playfair Display" panose="020B0604020202020204" charset="0"/>
                <a:cs typeface="Playfair Display" panose="020B0604020202020204" charset="0"/>
              </a:rPr>
              <a:t> 81,7 </a:t>
            </a:r>
            <a:r>
              <a:rPr lang="en-US" sz="1400" dirty="0" err="1">
                <a:solidFill>
                  <a:schemeClr val="tx2">
                    <a:lumMod val="50000"/>
                  </a:schemeClr>
                </a:solidFill>
                <a:latin typeface="Playfair Display" panose="020B0604020202020204" charset="0"/>
                <a:cs typeface="Playfair Display" panose="020B0604020202020204" charset="0"/>
              </a:rPr>
              <a:t>tỷ</a:t>
            </a:r>
            <a:r>
              <a:rPr lang="en-US" sz="1400" dirty="0">
                <a:solidFill>
                  <a:schemeClr val="tx2">
                    <a:lumMod val="50000"/>
                  </a:schemeClr>
                </a:solidFill>
                <a:latin typeface="Playfair Display" panose="020B0604020202020204" charset="0"/>
                <a:cs typeface="Playfair Display" panose="020B0604020202020204" charset="0"/>
              </a:rPr>
              <a:t> USD 2024)</a:t>
            </a:r>
          </a:p>
        </p:txBody>
      </p:sp>
      <p:graphicFrame>
        <p:nvGraphicFramePr>
          <p:cNvPr id="9" name="Chart 8">
            <a:extLst>
              <a:ext uri="{FF2B5EF4-FFF2-40B4-BE49-F238E27FC236}">
                <a16:creationId xmlns:a16="http://schemas.microsoft.com/office/drawing/2014/main" id="{A820DA63-3AA3-B70E-93AF-36218604640A}"/>
              </a:ext>
            </a:extLst>
          </p:cNvPr>
          <p:cNvGraphicFramePr>
            <a:graphicFrameLocks/>
          </p:cNvGraphicFramePr>
          <p:nvPr>
            <p:extLst>
              <p:ext uri="{D42A27DB-BD31-4B8C-83A1-F6EECF244321}">
                <p14:modId xmlns:p14="http://schemas.microsoft.com/office/powerpoint/2010/main" val="2785362934"/>
              </p:ext>
            </p:extLst>
          </p:nvPr>
        </p:nvGraphicFramePr>
        <p:xfrm>
          <a:off x="2331262" y="1147710"/>
          <a:ext cx="5819308" cy="3100440"/>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a:extLst>
              <a:ext uri="{FF2B5EF4-FFF2-40B4-BE49-F238E27FC236}">
                <a16:creationId xmlns:a16="http://schemas.microsoft.com/office/drawing/2014/main" id="{F8D12099-835F-352C-BF2B-5187F76F1243}"/>
              </a:ext>
            </a:extLst>
          </p:cNvPr>
          <p:cNvSpPr txBox="1">
            <a:spLocks/>
          </p:cNvSpPr>
          <p:nvPr/>
        </p:nvSpPr>
        <p:spPr>
          <a:xfrm>
            <a:off x="5862788" y="4172292"/>
            <a:ext cx="2743200" cy="49115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r>
              <a:rPr lang="en-US" sz="1000" dirty="0" err="1">
                <a:solidFill>
                  <a:schemeClr val="tx2">
                    <a:lumMod val="50000"/>
                  </a:schemeClr>
                </a:solidFill>
                <a:latin typeface="Playfair Display" panose="020B0604020202020204" charset="0"/>
                <a:cs typeface="Playfair Display" panose="020B0604020202020204" charset="0"/>
              </a:rPr>
              <a:t>Nguồn</a:t>
            </a:r>
            <a:r>
              <a:rPr lang="en-US" sz="1000" dirty="0">
                <a:solidFill>
                  <a:schemeClr val="tx2">
                    <a:lumMod val="50000"/>
                  </a:schemeClr>
                </a:solidFill>
                <a:latin typeface="Playfair Display" panose="020B0604020202020204" charset="0"/>
                <a:cs typeface="Playfair Display" panose="020B0604020202020204" charset="0"/>
              </a:rPr>
              <a:t>: VCCI </a:t>
            </a:r>
            <a:r>
              <a:rPr lang="en-US" sz="1000" dirty="0" err="1">
                <a:solidFill>
                  <a:schemeClr val="tx2">
                    <a:lumMod val="50000"/>
                  </a:schemeClr>
                </a:solidFill>
                <a:latin typeface="Playfair Display" panose="020B0604020202020204" charset="0"/>
                <a:cs typeface="Playfair Display" panose="020B0604020202020204" charset="0"/>
              </a:rPr>
              <a:t>tổng</a:t>
            </a:r>
            <a:r>
              <a:rPr lang="en-US" sz="1000" dirty="0">
                <a:solidFill>
                  <a:schemeClr val="tx2">
                    <a:lumMod val="50000"/>
                  </a:schemeClr>
                </a:solidFill>
                <a:latin typeface="Playfair Display" panose="020B0604020202020204" charset="0"/>
                <a:cs typeface="Playfair Display" panose="020B0604020202020204" charset="0"/>
              </a:rPr>
              <a:t> </a:t>
            </a:r>
            <a:r>
              <a:rPr lang="en-US" sz="1000" dirty="0" err="1">
                <a:solidFill>
                  <a:schemeClr val="tx2">
                    <a:lumMod val="50000"/>
                  </a:schemeClr>
                </a:solidFill>
                <a:latin typeface="Playfair Display" panose="020B0604020202020204" charset="0"/>
                <a:cs typeface="Playfair Display" panose="020B0604020202020204" charset="0"/>
              </a:rPr>
              <a:t>hợp</a:t>
            </a:r>
            <a:r>
              <a:rPr lang="en-US" sz="1000" dirty="0">
                <a:solidFill>
                  <a:schemeClr val="tx2">
                    <a:lumMod val="50000"/>
                  </a:schemeClr>
                </a:solidFill>
                <a:latin typeface="Playfair Display" panose="020B0604020202020204" charset="0"/>
                <a:cs typeface="Playfair Display" panose="020B0604020202020204" charset="0"/>
              </a:rPr>
              <a:t> </a:t>
            </a:r>
            <a:r>
              <a:rPr lang="en-US" sz="1000" dirty="0" err="1">
                <a:solidFill>
                  <a:schemeClr val="tx2">
                    <a:lumMod val="50000"/>
                  </a:schemeClr>
                </a:solidFill>
                <a:latin typeface="Playfair Display" panose="020B0604020202020204" charset="0"/>
                <a:cs typeface="Playfair Display" panose="020B0604020202020204" charset="0"/>
              </a:rPr>
              <a:t>từ</a:t>
            </a:r>
            <a:r>
              <a:rPr lang="en-US" sz="1000" dirty="0">
                <a:solidFill>
                  <a:schemeClr val="tx2">
                    <a:lumMod val="50000"/>
                  </a:schemeClr>
                </a:solidFill>
                <a:latin typeface="Playfair Display" panose="020B0604020202020204" charset="0"/>
                <a:cs typeface="Playfair Display" panose="020B0604020202020204" charset="0"/>
              </a:rPr>
              <a:t> </a:t>
            </a:r>
            <a:r>
              <a:rPr lang="en-US" sz="1000" dirty="0" err="1">
                <a:solidFill>
                  <a:schemeClr val="tx2">
                    <a:lumMod val="50000"/>
                  </a:schemeClr>
                </a:solidFill>
                <a:latin typeface="Playfair Display" panose="020B0604020202020204" charset="0"/>
                <a:cs typeface="Playfair Display" panose="020B0604020202020204" charset="0"/>
              </a:rPr>
              <a:t>số</a:t>
            </a:r>
            <a:r>
              <a:rPr lang="en-US" sz="1000" dirty="0">
                <a:solidFill>
                  <a:schemeClr val="tx2">
                    <a:lumMod val="50000"/>
                  </a:schemeClr>
                </a:solidFill>
                <a:latin typeface="Playfair Display" panose="020B0604020202020204" charset="0"/>
                <a:cs typeface="Playfair Display" panose="020B0604020202020204" charset="0"/>
              </a:rPr>
              <a:t> </a:t>
            </a:r>
            <a:r>
              <a:rPr lang="en-US" sz="1000" dirty="0" err="1">
                <a:solidFill>
                  <a:schemeClr val="tx2">
                    <a:lumMod val="50000"/>
                  </a:schemeClr>
                </a:solidFill>
                <a:latin typeface="Playfair Display" panose="020B0604020202020204" charset="0"/>
                <a:cs typeface="Playfair Display" panose="020B0604020202020204" charset="0"/>
              </a:rPr>
              <a:t>liệu</a:t>
            </a:r>
            <a:r>
              <a:rPr lang="en-US" sz="1000" dirty="0">
                <a:solidFill>
                  <a:schemeClr val="tx2">
                    <a:lumMod val="50000"/>
                  </a:schemeClr>
                </a:solidFill>
                <a:latin typeface="Playfair Display" panose="020B0604020202020204" charset="0"/>
                <a:cs typeface="Playfair Display" panose="020B0604020202020204" charset="0"/>
              </a:rPr>
              <a:t> </a:t>
            </a:r>
            <a:r>
              <a:rPr lang="en-US" sz="1000" dirty="0" err="1">
                <a:solidFill>
                  <a:schemeClr val="tx2">
                    <a:lumMod val="50000"/>
                  </a:schemeClr>
                </a:solidFill>
                <a:latin typeface="Playfair Display" panose="020B0604020202020204" charset="0"/>
                <a:cs typeface="Playfair Display" panose="020B0604020202020204" charset="0"/>
              </a:rPr>
              <a:t>của</a:t>
            </a:r>
            <a:r>
              <a:rPr lang="en-US" sz="1000" dirty="0">
                <a:solidFill>
                  <a:schemeClr val="tx2">
                    <a:lumMod val="50000"/>
                  </a:schemeClr>
                </a:solidFill>
                <a:latin typeface="Playfair Display" panose="020B0604020202020204" charset="0"/>
                <a:cs typeface="Playfair Display" panose="020B0604020202020204" charset="0"/>
              </a:rPr>
              <a:t> TCHQ</a:t>
            </a:r>
          </a:p>
        </p:txBody>
      </p:sp>
      <p:sp>
        <p:nvSpPr>
          <p:cNvPr id="11" name="Title 1">
            <a:extLst>
              <a:ext uri="{FF2B5EF4-FFF2-40B4-BE49-F238E27FC236}">
                <a16:creationId xmlns:a16="http://schemas.microsoft.com/office/drawing/2014/main" id="{63B0BB15-9D20-5EF8-4FEB-5599F56D83A0}"/>
              </a:ext>
            </a:extLst>
          </p:cNvPr>
          <p:cNvSpPr txBox="1">
            <a:spLocks/>
          </p:cNvSpPr>
          <p:nvPr/>
        </p:nvSpPr>
        <p:spPr>
          <a:xfrm>
            <a:off x="249617" y="4519820"/>
            <a:ext cx="6624725" cy="434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r>
              <a:rPr lang="en-US" sz="1400" b="1" dirty="0">
                <a:solidFill>
                  <a:schemeClr val="tx2">
                    <a:lumMod val="50000"/>
                  </a:schemeClr>
                </a:solidFill>
                <a:latin typeface="Playfair Display" panose="020B0604020202020204" charset="0"/>
                <a:cs typeface="Playfair Display" panose="020B0604020202020204" charset="0"/>
              </a:rPr>
              <a:t>10 </a:t>
            </a:r>
            <a:r>
              <a:rPr lang="en-US" sz="1400" b="1" dirty="0" err="1">
                <a:solidFill>
                  <a:schemeClr val="tx2">
                    <a:lumMod val="50000"/>
                  </a:schemeClr>
                </a:solidFill>
                <a:latin typeface="Playfair Display" panose="020B0604020202020204" charset="0"/>
                <a:cs typeface="Playfair Display" panose="020B0604020202020204" charset="0"/>
              </a:rPr>
              <a:t>tháng</a:t>
            </a:r>
            <a:r>
              <a:rPr lang="en-US" sz="1400" b="1" dirty="0">
                <a:solidFill>
                  <a:schemeClr val="tx2">
                    <a:lumMod val="50000"/>
                  </a:schemeClr>
                </a:solidFill>
                <a:latin typeface="Playfair Display" panose="020B0604020202020204" charset="0"/>
                <a:cs typeface="Playfair Display" panose="020B0604020202020204" charset="0"/>
              </a:rPr>
              <a:t> </a:t>
            </a:r>
            <a:r>
              <a:rPr lang="en-US" sz="1400" b="1" dirty="0" err="1">
                <a:solidFill>
                  <a:schemeClr val="tx2">
                    <a:lumMod val="50000"/>
                  </a:schemeClr>
                </a:solidFill>
                <a:latin typeface="Playfair Display" panose="020B0604020202020204" charset="0"/>
                <a:cs typeface="Playfair Display" panose="020B0604020202020204" charset="0"/>
              </a:rPr>
              <a:t>đầu</a:t>
            </a:r>
            <a:r>
              <a:rPr lang="en-US" sz="1400" b="1" dirty="0">
                <a:solidFill>
                  <a:schemeClr val="tx2">
                    <a:lumMod val="50000"/>
                  </a:schemeClr>
                </a:solidFill>
                <a:latin typeface="Playfair Display" panose="020B0604020202020204" charset="0"/>
                <a:cs typeface="Playfair Display" panose="020B0604020202020204" charset="0"/>
              </a:rPr>
              <a:t> 2025: </a:t>
            </a:r>
            <a:r>
              <a:rPr lang="en-US" sz="1400" dirty="0" err="1">
                <a:solidFill>
                  <a:schemeClr val="tx2">
                    <a:lumMod val="50000"/>
                  </a:schemeClr>
                </a:solidFill>
                <a:latin typeface="Playfair Display" panose="020B0604020202020204" charset="0"/>
                <a:cs typeface="Playfair Display" panose="020B0604020202020204" charset="0"/>
              </a:rPr>
              <a:t>Tổng</a:t>
            </a:r>
            <a:r>
              <a:rPr lang="en-US" sz="1400" dirty="0">
                <a:solidFill>
                  <a:schemeClr val="tx2">
                    <a:lumMod val="50000"/>
                  </a:schemeClr>
                </a:solidFill>
                <a:latin typeface="Playfair Display" panose="020B0604020202020204" charset="0"/>
                <a:cs typeface="Playfair Display" panose="020B0604020202020204" charset="0"/>
              </a:rPr>
              <a:t> XNK </a:t>
            </a:r>
            <a:r>
              <a:rPr lang="en-US" sz="1400" dirty="0" err="1">
                <a:solidFill>
                  <a:schemeClr val="tx2">
                    <a:lumMod val="50000"/>
                  </a:schemeClr>
                </a:solidFill>
                <a:latin typeface="Playfair Display" panose="020B0604020202020204" charset="0"/>
                <a:cs typeface="Playfair Display" panose="020B0604020202020204" charset="0"/>
              </a:rPr>
              <a:t>đạt</a:t>
            </a:r>
            <a:r>
              <a:rPr lang="en-US" sz="1400" dirty="0">
                <a:solidFill>
                  <a:schemeClr val="tx2">
                    <a:lumMod val="50000"/>
                  </a:schemeClr>
                </a:solidFill>
                <a:latin typeface="Playfair Display" panose="020B0604020202020204" charset="0"/>
                <a:cs typeface="Playfair Display" panose="020B0604020202020204" charset="0"/>
              </a:rPr>
              <a:t> 73,2 </a:t>
            </a:r>
            <a:r>
              <a:rPr lang="en-US" sz="1400" dirty="0" err="1">
                <a:solidFill>
                  <a:schemeClr val="tx2">
                    <a:lumMod val="50000"/>
                  </a:schemeClr>
                </a:solidFill>
                <a:latin typeface="Playfair Display" panose="020B0604020202020204" charset="0"/>
                <a:cs typeface="Playfair Display" panose="020B0604020202020204" charset="0"/>
              </a:rPr>
              <a:t>tỷ</a:t>
            </a:r>
            <a:r>
              <a:rPr lang="en-US" sz="1400" dirty="0">
                <a:solidFill>
                  <a:schemeClr val="tx2">
                    <a:lumMod val="50000"/>
                  </a:schemeClr>
                </a:solidFill>
                <a:latin typeface="Playfair Display" panose="020B0604020202020204" charset="0"/>
                <a:cs typeface="Playfair Display" panose="020B0604020202020204" charset="0"/>
              </a:rPr>
              <a:t> USD (</a:t>
            </a:r>
            <a:r>
              <a:rPr lang="en-US" sz="1400" dirty="0" err="1">
                <a:solidFill>
                  <a:schemeClr val="tx2">
                    <a:lumMod val="50000"/>
                  </a:schemeClr>
                </a:solidFill>
                <a:latin typeface="Playfair Display" panose="020B0604020202020204" charset="0"/>
                <a:cs typeface="Playfair Display" panose="020B0604020202020204" charset="0"/>
              </a:rPr>
              <a:t>tăng</a:t>
            </a:r>
            <a:r>
              <a:rPr lang="en-US" sz="1400" dirty="0">
                <a:solidFill>
                  <a:schemeClr val="tx2">
                    <a:lumMod val="50000"/>
                  </a:schemeClr>
                </a:solidFill>
                <a:latin typeface="Playfair Display" panose="020B0604020202020204" charset="0"/>
                <a:cs typeface="Playfair Display" panose="020B0604020202020204" charset="0"/>
              </a:rPr>
              <a:t> 8,2% so </a:t>
            </a:r>
            <a:r>
              <a:rPr lang="en-US" sz="1400" dirty="0" err="1">
                <a:solidFill>
                  <a:schemeClr val="tx2">
                    <a:lumMod val="50000"/>
                  </a:schemeClr>
                </a:solidFill>
                <a:latin typeface="Playfair Display" panose="020B0604020202020204" charset="0"/>
                <a:cs typeface="Playfair Display" panose="020B0604020202020204" charset="0"/>
              </a:rPr>
              <a:t>với</a:t>
            </a:r>
            <a:r>
              <a:rPr lang="en-US" sz="1400" dirty="0">
                <a:solidFill>
                  <a:schemeClr val="tx2">
                    <a:lumMod val="50000"/>
                  </a:schemeClr>
                </a:solidFill>
                <a:latin typeface="Playfair Display" panose="020B0604020202020204" charset="0"/>
                <a:cs typeface="Playfair Display" panose="020B0604020202020204" charset="0"/>
              </a:rPr>
              <a:t> </a:t>
            </a:r>
            <a:r>
              <a:rPr lang="en-US" sz="1400" dirty="0" err="1">
                <a:solidFill>
                  <a:schemeClr val="tx2">
                    <a:lumMod val="50000"/>
                  </a:schemeClr>
                </a:solidFill>
                <a:latin typeface="Playfair Display" panose="020B0604020202020204" charset="0"/>
                <a:cs typeface="Playfair Display" panose="020B0604020202020204" charset="0"/>
              </a:rPr>
              <a:t>cùng</a:t>
            </a:r>
            <a:r>
              <a:rPr lang="en-US" sz="1400" dirty="0">
                <a:solidFill>
                  <a:schemeClr val="tx2">
                    <a:lumMod val="50000"/>
                  </a:schemeClr>
                </a:solidFill>
                <a:latin typeface="Playfair Display" panose="020B0604020202020204" charset="0"/>
                <a:cs typeface="Playfair Display" panose="020B0604020202020204" charset="0"/>
              </a:rPr>
              <a:t> </a:t>
            </a:r>
            <a:r>
              <a:rPr lang="en-US" sz="1400" dirty="0" err="1">
                <a:solidFill>
                  <a:schemeClr val="tx2">
                    <a:lumMod val="50000"/>
                  </a:schemeClr>
                </a:solidFill>
                <a:latin typeface="Playfair Display" panose="020B0604020202020204" charset="0"/>
                <a:cs typeface="Playfair Display" panose="020B0604020202020204" charset="0"/>
              </a:rPr>
              <a:t>kỳ</a:t>
            </a:r>
            <a:r>
              <a:rPr lang="en-US" sz="1400" dirty="0">
                <a:solidFill>
                  <a:schemeClr val="tx2">
                    <a:lumMod val="50000"/>
                  </a:schemeClr>
                </a:solidFill>
                <a:latin typeface="Playfair Display" panose="020B0604020202020204" charset="0"/>
                <a:cs typeface="Playfair Display" panose="020B0604020202020204" charset="0"/>
              </a:rPr>
              <a:t>)</a:t>
            </a:r>
          </a:p>
        </p:txBody>
      </p:sp>
      <p:pic>
        <p:nvPicPr>
          <p:cNvPr id="14" name="Picture 13">
            <a:extLst>
              <a:ext uri="{FF2B5EF4-FFF2-40B4-BE49-F238E27FC236}">
                <a16:creationId xmlns:a16="http://schemas.microsoft.com/office/drawing/2014/main" id="{A4A80DD5-1B7A-4066-87B5-FC9E06833ADD}"/>
              </a:ext>
            </a:extLst>
          </p:cNvPr>
          <p:cNvPicPr>
            <a:picLocks noChangeAspect="1"/>
          </p:cNvPicPr>
          <p:nvPr/>
        </p:nvPicPr>
        <p:blipFill>
          <a:blip r:embed="rId4"/>
          <a:stretch>
            <a:fillRect/>
          </a:stretch>
        </p:blipFill>
        <p:spPr>
          <a:xfrm>
            <a:off x="152400" y="133350"/>
            <a:ext cx="625818" cy="347676"/>
          </a:xfrm>
          <a:prstGeom prst="rect">
            <a:avLst/>
          </a:prstGeom>
        </p:spPr>
      </p:pic>
    </p:spTree>
    <p:extLst>
      <p:ext uri="{BB962C8B-B14F-4D97-AF65-F5344CB8AC3E}">
        <p14:creationId xmlns:p14="http://schemas.microsoft.com/office/powerpoint/2010/main" val="987696178"/>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9" name="Rectangle 8">
            <a:extLst>
              <a:ext uri="{FF2B5EF4-FFF2-40B4-BE49-F238E27FC236}">
                <a16:creationId xmlns:a16="http://schemas.microsoft.com/office/drawing/2014/main" id="{BFD7D7C6-E533-42CC-88C3-91EB97A68FC7}"/>
              </a:ext>
            </a:extLst>
          </p:cNvPr>
          <p:cNvSpPr/>
          <p:nvPr/>
        </p:nvSpPr>
        <p:spPr>
          <a:xfrm>
            <a:off x="0" y="0"/>
            <a:ext cx="9144000" cy="574095"/>
          </a:xfrm>
          <a:prstGeom prst="rect">
            <a:avLst/>
          </a:prstGeom>
          <a:blipFill>
            <a:blip r:embed="rId3" cstate="print">
              <a:extLst>
                <a:ext uri="{28A0092B-C50C-407E-A947-70E740481C1C}">
                  <a14:useLocalDpi xmlns:a14="http://schemas.microsoft.com/office/drawing/2010/main"/>
                </a:ext>
              </a:extLst>
            </a:blip>
            <a:srcRect/>
            <a:stretch>
              <a:fillRect l="-202" t="-640425" r="202" b="-32283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Playfair Display" panose="020B0604020202020204" charset="0"/>
              <a:cs typeface="Playfair Display" panose="020B0604020202020204" charset="0"/>
            </a:endParaRPr>
          </a:p>
        </p:txBody>
      </p:sp>
      <p:sp>
        <p:nvSpPr>
          <p:cNvPr id="642" name="Google Shape;642;p59"/>
          <p:cNvSpPr txBox="1">
            <a:spLocks noGrp="1"/>
          </p:cNvSpPr>
          <p:nvPr>
            <p:ph type="title"/>
          </p:nvPr>
        </p:nvSpPr>
        <p:spPr>
          <a:xfrm>
            <a:off x="131135" y="674954"/>
            <a:ext cx="8763000" cy="50465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000" b="1" dirty="0" err="1">
                <a:solidFill>
                  <a:schemeClr val="tx2">
                    <a:lumMod val="50000"/>
                  </a:schemeClr>
                </a:solidFill>
                <a:latin typeface="Playfair Display" panose="020B0604020202020204" charset="0"/>
                <a:cs typeface="Playfair Display" panose="020B0604020202020204" charset="0"/>
              </a:rPr>
              <a:t>Các</a:t>
            </a:r>
            <a:r>
              <a:rPr lang="en-US" sz="2000" b="1" dirty="0">
                <a:solidFill>
                  <a:schemeClr val="tx2">
                    <a:lumMod val="50000"/>
                  </a:schemeClr>
                </a:solidFill>
                <a:latin typeface="Playfair Display" panose="020B0604020202020204" charset="0"/>
                <a:cs typeface="Playfair Display" panose="020B0604020202020204" charset="0"/>
              </a:rPr>
              <a:t> </a:t>
            </a:r>
            <a:r>
              <a:rPr lang="en-US" sz="2000" b="1" dirty="0" err="1">
                <a:solidFill>
                  <a:schemeClr val="tx2">
                    <a:lumMod val="50000"/>
                  </a:schemeClr>
                </a:solidFill>
                <a:latin typeface="Playfair Display" panose="020B0604020202020204" charset="0"/>
                <a:cs typeface="Playfair Display" panose="020B0604020202020204" charset="0"/>
              </a:rPr>
              <a:t>mặt</a:t>
            </a:r>
            <a:r>
              <a:rPr lang="en-US" sz="2000" b="1" dirty="0">
                <a:solidFill>
                  <a:schemeClr val="tx2">
                    <a:lumMod val="50000"/>
                  </a:schemeClr>
                </a:solidFill>
                <a:latin typeface="Playfair Display" panose="020B0604020202020204" charset="0"/>
                <a:cs typeface="Playfair Display" panose="020B0604020202020204" charset="0"/>
              </a:rPr>
              <a:t> </a:t>
            </a:r>
            <a:r>
              <a:rPr lang="en-US" sz="2000" b="1" dirty="0" err="1">
                <a:solidFill>
                  <a:schemeClr val="tx2">
                    <a:lumMod val="50000"/>
                  </a:schemeClr>
                </a:solidFill>
                <a:latin typeface="Playfair Display" panose="020B0604020202020204" charset="0"/>
                <a:cs typeface="Playfair Display" panose="020B0604020202020204" charset="0"/>
              </a:rPr>
              <a:t>hàng</a:t>
            </a:r>
            <a:r>
              <a:rPr lang="en-US" sz="2000" b="1" dirty="0">
                <a:solidFill>
                  <a:schemeClr val="tx2">
                    <a:lumMod val="50000"/>
                  </a:schemeClr>
                </a:solidFill>
                <a:latin typeface="Playfair Display" panose="020B0604020202020204" charset="0"/>
                <a:cs typeface="Playfair Display" panose="020B0604020202020204" charset="0"/>
              </a:rPr>
              <a:t> </a:t>
            </a:r>
            <a:r>
              <a:rPr lang="en-US" sz="2000" b="1" dirty="0" err="1">
                <a:solidFill>
                  <a:schemeClr val="tx2">
                    <a:lumMod val="50000"/>
                  </a:schemeClr>
                </a:solidFill>
                <a:latin typeface="Playfair Display" panose="020B0604020202020204" charset="0"/>
                <a:cs typeface="Playfair Display" panose="020B0604020202020204" charset="0"/>
              </a:rPr>
              <a:t>nhập</a:t>
            </a:r>
            <a:r>
              <a:rPr lang="en-US" sz="2000" b="1" dirty="0">
                <a:solidFill>
                  <a:schemeClr val="tx2">
                    <a:lumMod val="50000"/>
                  </a:schemeClr>
                </a:solidFill>
                <a:latin typeface="Playfair Display" panose="020B0604020202020204" charset="0"/>
                <a:cs typeface="Playfair Display" panose="020B0604020202020204" charset="0"/>
              </a:rPr>
              <a:t> </a:t>
            </a:r>
            <a:r>
              <a:rPr lang="en-US" sz="2000" b="1" dirty="0" err="1">
                <a:solidFill>
                  <a:schemeClr val="tx2">
                    <a:lumMod val="50000"/>
                  </a:schemeClr>
                </a:solidFill>
                <a:latin typeface="Playfair Display" panose="020B0604020202020204" charset="0"/>
                <a:cs typeface="Playfair Display" panose="020B0604020202020204" charset="0"/>
              </a:rPr>
              <a:t>khẩu</a:t>
            </a:r>
            <a:r>
              <a:rPr lang="en-US" sz="2000" b="1" dirty="0">
                <a:solidFill>
                  <a:schemeClr val="tx2">
                    <a:lumMod val="50000"/>
                  </a:schemeClr>
                </a:solidFill>
                <a:latin typeface="Playfair Display" panose="020B0604020202020204" charset="0"/>
                <a:cs typeface="Playfair Display" panose="020B0604020202020204" charset="0"/>
              </a:rPr>
              <a:t> </a:t>
            </a:r>
            <a:r>
              <a:rPr lang="en-US" sz="2000" b="1" dirty="0" err="1">
                <a:solidFill>
                  <a:schemeClr val="tx2">
                    <a:lumMod val="50000"/>
                  </a:schemeClr>
                </a:solidFill>
                <a:latin typeface="Playfair Display" panose="020B0604020202020204" charset="0"/>
                <a:cs typeface="Playfair Display" panose="020B0604020202020204" charset="0"/>
              </a:rPr>
              <a:t>từ</a:t>
            </a:r>
            <a:r>
              <a:rPr lang="en-US" sz="2000" b="1" dirty="0">
                <a:solidFill>
                  <a:schemeClr val="tx2">
                    <a:lumMod val="50000"/>
                  </a:schemeClr>
                </a:solidFill>
                <a:latin typeface="Playfair Display" panose="020B0604020202020204" charset="0"/>
                <a:cs typeface="Playfair Display" panose="020B0604020202020204" charset="0"/>
              </a:rPr>
              <a:t> </a:t>
            </a:r>
            <a:r>
              <a:rPr lang="en-US" sz="2000" b="1" dirty="0" err="1">
                <a:solidFill>
                  <a:schemeClr val="tx2">
                    <a:lumMod val="50000"/>
                  </a:schemeClr>
                </a:solidFill>
                <a:latin typeface="Playfair Display" panose="020B0604020202020204" charset="0"/>
                <a:cs typeface="Playfair Display" panose="020B0604020202020204" charset="0"/>
              </a:rPr>
              <a:t>Hàn</a:t>
            </a:r>
            <a:r>
              <a:rPr lang="en-US" sz="2000" b="1" dirty="0">
                <a:solidFill>
                  <a:schemeClr val="tx2">
                    <a:lumMod val="50000"/>
                  </a:schemeClr>
                </a:solidFill>
                <a:latin typeface="Playfair Display" panose="020B0604020202020204" charset="0"/>
                <a:cs typeface="Playfair Display" panose="020B0604020202020204" charset="0"/>
              </a:rPr>
              <a:t> </a:t>
            </a:r>
            <a:r>
              <a:rPr lang="en-US" sz="2000" b="1" dirty="0" err="1">
                <a:solidFill>
                  <a:schemeClr val="tx2">
                    <a:lumMod val="50000"/>
                  </a:schemeClr>
                </a:solidFill>
                <a:latin typeface="Playfair Display" panose="020B0604020202020204" charset="0"/>
                <a:cs typeface="Playfair Display" panose="020B0604020202020204" charset="0"/>
              </a:rPr>
              <a:t>Quốc</a:t>
            </a:r>
            <a:r>
              <a:rPr lang="en-US" sz="2000" b="1" dirty="0">
                <a:solidFill>
                  <a:schemeClr val="tx2">
                    <a:lumMod val="50000"/>
                  </a:schemeClr>
                </a:solidFill>
                <a:latin typeface="Playfair Display" panose="020B0604020202020204" charset="0"/>
                <a:cs typeface="Playfair Display" panose="020B0604020202020204" charset="0"/>
              </a:rPr>
              <a:t> </a:t>
            </a:r>
            <a:r>
              <a:rPr lang="en-US" sz="2000" b="1" dirty="0" err="1">
                <a:solidFill>
                  <a:schemeClr val="tx2">
                    <a:lumMod val="50000"/>
                  </a:schemeClr>
                </a:solidFill>
                <a:latin typeface="Playfair Display" panose="020B0604020202020204" charset="0"/>
                <a:cs typeface="Playfair Display" panose="020B0604020202020204" charset="0"/>
              </a:rPr>
              <a:t>tăng</a:t>
            </a:r>
            <a:r>
              <a:rPr lang="en-US" sz="2000" b="1" dirty="0">
                <a:solidFill>
                  <a:schemeClr val="tx2">
                    <a:lumMod val="50000"/>
                  </a:schemeClr>
                </a:solidFill>
                <a:latin typeface="Playfair Display" panose="020B0604020202020204" charset="0"/>
                <a:cs typeface="Playfair Display" panose="020B0604020202020204" charset="0"/>
              </a:rPr>
              <a:t> </a:t>
            </a:r>
            <a:r>
              <a:rPr lang="en-US" sz="2000" b="1" dirty="0" err="1">
                <a:solidFill>
                  <a:schemeClr val="tx2">
                    <a:lumMod val="50000"/>
                  </a:schemeClr>
                </a:solidFill>
                <a:latin typeface="Playfair Display" panose="020B0604020202020204" charset="0"/>
                <a:cs typeface="Playfair Display" panose="020B0604020202020204" charset="0"/>
              </a:rPr>
              <a:t>mạnh</a:t>
            </a:r>
            <a:endParaRPr lang="vi-VN" sz="2000" b="1" dirty="0">
              <a:solidFill>
                <a:schemeClr val="tx2">
                  <a:lumMod val="50000"/>
                </a:schemeClr>
              </a:solidFill>
              <a:latin typeface="Playfair Display" panose="020B0604020202020204" charset="0"/>
              <a:cs typeface="Playfair Display" panose="020B0604020202020204" charset="0"/>
            </a:endParaRPr>
          </a:p>
        </p:txBody>
      </p:sp>
      <p:sp>
        <p:nvSpPr>
          <p:cNvPr id="10" name="Google Shape;642;p59">
            <a:extLst>
              <a:ext uri="{FF2B5EF4-FFF2-40B4-BE49-F238E27FC236}">
                <a16:creationId xmlns:a16="http://schemas.microsoft.com/office/drawing/2014/main" id="{6CB8B596-93E2-41FF-B800-19999B91AF41}"/>
              </a:ext>
            </a:extLst>
          </p:cNvPr>
          <p:cNvSpPr txBox="1">
            <a:spLocks/>
          </p:cNvSpPr>
          <p:nvPr/>
        </p:nvSpPr>
        <p:spPr>
          <a:xfrm>
            <a:off x="1742484" y="1138501"/>
            <a:ext cx="6934200" cy="37140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2"/>
              </a:buClr>
              <a:buSzPts val="3200"/>
              <a:buFont typeface="Montserrat Black"/>
              <a:buNone/>
              <a:defRPr sz="3200" b="0" i="0" u="none" strike="noStrike" cap="none">
                <a:solidFill>
                  <a:schemeClr val="lt2"/>
                </a:solidFill>
                <a:latin typeface="Montserrat Black"/>
                <a:ea typeface="Montserrat Black"/>
                <a:cs typeface="Montserrat Black"/>
                <a:sym typeface="Montserrat Black"/>
              </a:defRPr>
            </a:lvl1pPr>
            <a:lvl2pPr marR="0" lvl="1" algn="l" rtl="0">
              <a:lnSpc>
                <a:spcPct val="100000"/>
              </a:lnSpc>
              <a:spcBef>
                <a:spcPts val="0"/>
              </a:spcBef>
              <a:spcAft>
                <a:spcPts val="0"/>
              </a:spcAft>
              <a:buClr>
                <a:schemeClr val="lt2"/>
              </a:buClr>
              <a:buSzPts val="3200"/>
              <a:buFont typeface="Palanquin Dark"/>
              <a:buNone/>
              <a:defRPr sz="3200" b="0" i="0" u="none" strike="noStrike" cap="none">
                <a:solidFill>
                  <a:schemeClr val="lt2"/>
                </a:solidFill>
                <a:latin typeface="Palanquin Dark"/>
                <a:ea typeface="Palanquin Dark"/>
                <a:cs typeface="Palanquin Dark"/>
                <a:sym typeface="Palanquin Dark"/>
              </a:defRPr>
            </a:lvl2pPr>
            <a:lvl3pPr marR="0" lvl="2" algn="l" rtl="0">
              <a:lnSpc>
                <a:spcPct val="100000"/>
              </a:lnSpc>
              <a:spcBef>
                <a:spcPts val="0"/>
              </a:spcBef>
              <a:spcAft>
                <a:spcPts val="0"/>
              </a:spcAft>
              <a:buClr>
                <a:schemeClr val="lt2"/>
              </a:buClr>
              <a:buSzPts val="3200"/>
              <a:buFont typeface="Palanquin Dark"/>
              <a:buNone/>
              <a:defRPr sz="3200" b="0" i="0" u="none" strike="noStrike" cap="none">
                <a:solidFill>
                  <a:schemeClr val="lt2"/>
                </a:solidFill>
                <a:latin typeface="Palanquin Dark"/>
                <a:ea typeface="Palanquin Dark"/>
                <a:cs typeface="Palanquin Dark"/>
                <a:sym typeface="Palanquin Dark"/>
              </a:defRPr>
            </a:lvl3pPr>
            <a:lvl4pPr marR="0" lvl="3" algn="l" rtl="0">
              <a:lnSpc>
                <a:spcPct val="100000"/>
              </a:lnSpc>
              <a:spcBef>
                <a:spcPts val="0"/>
              </a:spcBef>
              <a:spcAft>
                <a:spcPts val="0"/>
              </a:spcAft>
              <a:buClr>
                <a:schemeClr val="lt2"/>
              </a:buClr>
              <a:buSzPts val="3200"/>
              <a:buFont typeface="Palanquin Dark"/>
              <a:buNone/>
              <a:defRPr sz="3200" b="0" i="0" u="none" strike="noStrike" cap="none">
                <a:solidFill>
                  <a:schemeClr val="lt2"/>
                </a:solidFill>
                <a:latin typeface="Palanquin Dark"/>
                <a:ea typeface="Palanquin Dark"/>
                <a:cs typeface="Palanquin Dark"/>
                <a:sym typeface="Palanquin Dark"/>
              </a:defRPr>
            </a:lvl4pPr>
            <a:lvl5pPr marR="0" lvl="4" algn="l" rtl="0">
              <a:lnSpc>
                <a:spcPct val="100000"/>
              </a:lnSpc>
              <a:spcBef>
                <a:spcPts val="0"/>
              </a:spcBef>
              <a:spcAft>
                <a:spcPts val="0"/>
              </a:spcAft>
              <a:buClr>
                <a:schemeClr val="lt2"/>
              </a:buClr>
              <a:buSzPts val="3200"/>
              <a:buFont typeface="Palanquin Dark"/>
              <a:buNone/>
              <a:defRPr sz="3200" b="0" i="0" u="none" strike="noStrike" cap="none">
                <a:solidFill>
                  <a:schemeClr val="lt2"/>
                </a:solidFill>
                <a:latin typeface="Palanquin Dark"/>
                <a:ea typeface="Palanquin Dark"/>
                <a:cs typeface="Palanquin Dark"/>
                <a:sym typeface="Palanquin Dark"/>
              </a:defRPr>
            </a:lvl5pPr>
            <a:lvl6pPr marR="0" lvl="5" algn="l" rtl="0">
              <a:lnSpc>
                <a:spcPct val="100000"/>
              </a:lnSpc>
              <a:spcBef>
                <a:spcPts val="0"/>
              </a:spcBef>
              <a:spcAft>
                <a:spcPts val="0"/>
              </a:spcAft>
              <a:buClr>
                <a:schemeClr val="lt2"/>
              </a:buClr>
              <a:buSzPts val="3200"/>
              <a:buFont typeface="Palanquin Dark"/>
              <a:buNone/>
              <a:defRPr sz="3200" b="0" i="0" u="none" strike="noStrike" cap="none">
                <a:solidFill>
                  <a:schemeClr val="lt2"/>
                </a:solidFill>
                <a:latin typeface="Palanquin Dark"/>
                <a:ea typeface="Palanquin Dark"/>
                <a:cs typeface="Palanquin Dark"/>
                <a:sym typeface="Palanquin Dark"/>
              </a:defRPr>
            </a:lvl6pPr>
            <a:lvl7pPr marR="0" lvl="6" algn="l" rtl="0">
              <a:lnSpc>
                <a:spcPct val="100000"/>
              </a:lnSpc>
              <a:spcBef>
                <a:spcPts val="0"/>
              </a:spcBef>
              <a:spcAft>
                <a:spcPts val="0"/>
              </a:spcAft>
              <a:buClr>
                <a:schemeClr val="lt2"/>
              </a:buClr>
              <a:buSzPts val="3200"/>
              <a:buFont typeface="Palanquin Dark"/>
              <a:buNone/>
              <a:defRPr sz="3200" b="0" i="0" u="none" strike="noStrike" cap="none">
                <a:solidFill>
                  <a:schemeClr val="lt2"/>
                </a:solidFill>
                <a:latin typeface="Palanquin Dark"/>
                <a:ea typeface="Palanquin Dark"/>
                <a:cs typeface="Palanquin Dark"/>
                <a:sym typeface="Palanquin Dark"/>
              </a:defRPr>
            </a:lvl7pPr>
            <a:lvl8pPr marR="0" lvl="7" algn="l" rtl="0">
              <a:lnSpc>
                <a:spcPct val="100000"/>
              </a:lnSpc>
              <a:spcBef>
                <a:spcPts val="0"/>
              </a:spcBef>
              <a:spcAft>
                <a:spcPts val="0"/>
              </a:spcAft>
              <a:buClr>
                <a:schemeClr val="lt2"/>
              </a:buClr>
              <a:buSzPts val="3200"/>
              <a:buFont typeface="Palanquin Dark"/>
              <a:buNone/>
              <a:defRPr sz="3200" b="0" i="0" u="none" strike="noStrike" cap="none">
                <a:solidFill>
                  <a:schemeClr val="lt2"/>
                </a:solidFill>
                <a:latin typeface="Palanquin Dark"/>
                <a:ea typeface="Palanquin Dark"/>
                <a:cs typeface="Palanquin Dark"/>
                <a:sym typeface="Palanquin Dark"/>
              </a:defRPr>
            </a:lvl8pPr>
            <a:lvl9pPr marR="0" lvl="8" algn="l" rtl="0">
              <a:lnSpc>
                <a:spcPct val="100000"/>
              </a:lnSpc>
              <a:spcBef>
                <a:spcPts val="0"/>
              </a:spcBef>
              <a:spcAft>
                <a:spcPts val="0"/>
              </a:spcAft>
              <a:buClr>
                <a:schemeClr val="lt2"/>
              </a:buClr>
              <a:buSzPts val="3200"/>
              <a:buFont typeface="Palanquin Dark"/>
              <a:buNone/>
              <a:defRPr sz="3200" b="0" i="0" u="none" strike="noStrike" cap="none">
                <a:solidFill>
                  <a:schemeClr val="lt2"/>
                </a:solidFill>
                <a:latin typeface="Palanquin Dark"/>
                <a:ea typeface="Palanquin Dark"/>
                <a:cs typeface="Palanquin Dark"/>
                <a:sym typeface="Palanquin Dark"/>
              </a:defRPr>
            </a:lvl9pPr>
          </a:lstStyle>
          <a:p>
            <a:r>
              <a:rPr lang="en-US" sz="1400" b="1" dirty="0" err="1">
                <a:solidFill>
                  <a:schemeClr val="tx2">
                    <a:lumMod val="50000"/>
                  </a:schemeClr>
                </a:solidFill>
                <a:latin typeface="Playfair Display" panose="020B0604020202020204" charset="0"/>
                <a:cs typeface="Playfair Display" panose="020B0604020202020204" charset="0"/>
              </a:rPr>
              <a:t>Nhập</a:t>
            </a:r>
            <a:r>
              <a:rPr lang="en-US" sz="1400" b="1" dirty="0">
                <a:solidFill>
                  <a:schemeClr val="tx2">
                    <a:lumMod val="50000"/>
                  </a:schemeClr>
                </a:solidFill>
                <a:latin typeface="Playfair Display" panose="020B0604020202020204" charset="0"/>
                <a:cs typeface="Playfair Display" panose="020B0604020202020204" charset="0"/>
              </a:rPr>
              <a:t> </a:t>
            </a:r>
            <a:r>
              <a:rPr lang="en-US" sz="1400" b="1" dirty="0" err="1">
                <a:solidFill>
                  <a:schemeClr val="tx2">
                    <a:lumMod val="50000"/>
                  </a:schemeClr>
                </a:solidFill>
                <a:latin typeface="Playfair Display" panose="020B0604020202020204" charset="0"/>
                <a:cs typeface="Playfair Display" panose="020B0604020202020204" charset="0"/>
              </a:rPr>
              <a:t>khẩu</a:t>
            </a:r>
            <a:r>
              <a:rPr lang="en-US" sz="1400" b="1" dirty="0">
                <a:solidFill>
                  <a:schemeClr val="tx2">
                    <a:lumMod val="50000"/>
                  </a:schemeClr>
                </a:solidFill>
                <a:latin typeface="Playfair Display" panose="020B0604020202020204" charset="0"/>
                <a:cs typeface="Playfair Display" panose="020B0604020202020204" charset="0"/>
              </a:rPr>
              <a:t>: </a:t>
            </a:r>
            <a:r>
              <a:rPr lang="en-US" sz="1400" dirty="0" err="1">
                <a:solidFill>
                  <a:schemeClr val="tx2">
                    <a:lumMod val="50000"/>
                  </a:schemeClr>
                </a:solidFill>
                <a:latin typeface="Playfair Display" panose="020B0604020202020204" charset="0"/>
                <a:cs typeface="Playfair Display" panose="020B0604020202020204" charset="0"/>
              </a:rPr>
              <a:t>tăng</a:t>
            </a:r>
            <a:r>
              <a:rPr lang="en-US" sz="1400" dirty="0">
                <a:solidFill>
                  <a:schemeClr val="tx2">
                    <a:lumMod val="50000"/>
                  </a:schemeClr>
                </a:solidFill>
                <a:latin typeface="Playfair Display" panose="020B0604020202020204" charset="0"/>
                <a:cs typeface="Playfair Display" panose="020B0604020202020204" charset="0"/>
              </a:rPr>
              <a:t> </a:t>
            </a:r>
            <a:r>
              <a:rPr lang="en-US" sz="2000" b="1" dirty="0">
                <a:solidFill>
                  <a:schemeClr val="tx2">
                    <a:lumMod val="50000"/>
                  </a:schemeClr>
                </a:solidFill>
                <a:latin typeface="Playfair Display" panose="020B0604020202020204" charset="0"/>
                <a:cs typeface="Playfair Display" panose="020B0604020202020204" charset="0"/>
              </a:rPr>
              <a:t>2,6 </a:t>
            </a:r>
            <a:r>
              <a:rPr lang="en-US" sz="2000" b="1" dirty="0" err="1">
                <a:solidFill>
                  <a:schemeClr val="tx2">
                    <a:lumMod val="50000"/>
                  </a:schemeClr>
                </a:solidFill>
                <a:latin typeface="Playfair Display" panose="020B0604020202020204" charset="0"/>
                <a:cs typeface="Playfair Display" panose="020B0604020202020204" charset="0"/>
              </a:rPr>
              <a:t>lần</a:t>
            </a:r>
            <a:r>
              <a:rPr lang="en-US" sz="2000" b="1" dirty="0">
                <a:solidFill>
                  <a:schemeClr val="tx2">
                    <a:lumMod val="50000"/>
                  </a:schemeClr>
                </a:solidFill>
                <a:latin typeface="Playfair Display" panose="020B0604020202020204" charset="0"/>
                <a:cs typeface="Playfair Display" panose="020B0604020202020204" charset="0"/>
              </a:rPr>
              <a:t> </a:t>
            </a:r>
            <a:r>
              <a:rPr lang="en-US" sz="1400" dirty="0">
                <a:solidFill>
                  <a:schemeClr val="tx2">
                    <a:lumMod val="50000"/>
                  </a:schemeClr>
                </a:solidFill>
                <a:latin typeface="Playfair Display" panose="020B0604020202020204" charset="0"/>
                <a:cs typeface="Playfair Display" panose="020B0604020202020204" charset="0"/>
              </a:rPr>
              <a:t>(</a:t>
            </a:r>
            <a:r>
              <a:rPr lang="en-US" sz="1400" dirty="0" err="1">
                <a:solidFill>
                  <a:schemeClr val="tx2">
                    <a:lumMod val="50000"/>
                  </a:schemeClr>
                </a:solidFill>
                <a:latin typeface="Playfair Display" panose="020B0604020202020204" charset="0"/>
                <a:cs typeface="Playfair Display" panose="020B0604020202020204" charset="0"/>
              </a:rPr>
              <a:t>từ</a:t>
            </a:r>
            <a:r>
              <a:rPr lang="en-US" sz="1400" dirty="0">
                <a:solidFill>
                  <a:schemeClr val="tx2">
                    <a:lumMod val="50000"/>
                  </a:schemeClr>
                </a:solidFill>
                <a:latin typeface="Playfair Display" panose="020B0604020202020204" charset="0"/>
                <a:cs typeface="Playfair Display" panose="020B0604020202020204" charset="0"/>
              </a:rPr>
              <a:t> 21,8 </a:t>
            </a:r>
            <a:r>
              <a:rPr lang="en-US" sz="1400" dirty="0" err="1">
                <a:solidFill>
                  <a:schemeClr val="tx2">
                    <a:lumMod val="50000"/>
                  </a:schemeClr>
                </a:solidFill>
                <a:latin typeface="Playfair Display" panose="020B0604020202020204" charset="0"/>
                <a:cs typeface="Playfair Display" panose="020B0604020202020204" charset="0"/>
              </a:rPr>
              <a:t>tỷ</a:t>
            </a:r>
            <a:r>
              <a:rPr lang="en-US" sz="1400" dirty="0">
                <a:solidFill>
                  <a:schemeClr val="tx2">
                    <a:lumMod val="50000"/>
                  </a:schemeClr>
                </a:solidFill>
                <a:latin typeface="Playfair Display" panose="020B0604020202020204" charset="0"/>
                <a:cs typeface="Playfair Display" panose="020B0604020202020204" charset="0"/>
              </a:rPr>
              <a:t> USD 2014 </a:t>
            </a:r>
            <a:r>
              <a:rPr lang="en-US" sz="1400" dirty="0" err="1">
                <a:solidFill>
                  <a:schemeClr val="tx2">
                    <a:lumMod val="50000"/>
                  </a:schemeClr>
                </a:solidFill>
                <a:latin typeface="Playfair Display" panose="020B0604020202020204" charset="0"/>
                <a:cs typeface="Playfair Display" panose="020B0604020202020204" charset="0"/>
              </a:rPr>
              <a:t>lên</a:t>
            </a:r>
            <a:r>
              <a:rPr lang="en-US" sz="1400" dirty="0">
                <a:solidFill>
                  <a:schemeClr val="tx2">
                    <a:lumMod val="50000"/>
                  </a:schemeClr>
                </a:solidFill>
                <a:latin typeface="Playfair Display" panose="020B0604020202020204" charset="0"/>
                <a:cs typeface="Playfair Display" panose="020B0604020202020204" charset="0"/>
              </a:rPr>
              <a:t> </a:t>
            </a:r>
            <a:r>
              <a:rPr lang="en-US" sz="1800" b="1" dirty="0">
                <a:solidFill>
                  <a:schemeClr val="tx2">
                    <a:lumMod val="50000"/>
                  </a:schemeClr>
                </a:solidFill>
                <a:latin typeface="Playfair Display" panose="020B0604020202020204" charset="0"/>
                <a:cs typeface="Playfair Display" panose="020B0604020202020204" charset="0"/>
              </a:rPr>
              <a:t>56 </a:t>
            </a:r>
            <a:r>
              <a:rPr lang="en-US" sz="1800" b="1" dirty="0" err="1">
                <a:solidFill>
                  <a:schemeClr val="tx2">
                    <a:lumMod val="50000"/>
                  </a:schemeClr>
                </a:solidFill>
                <a:latin typeface="Playfair Display" panose="020B0604020202020204" charset="0"/>
                <a:cs typeface="Playfair Display" panose="020B0604020202020204" charset="0"/>
              </a:rPr>
              <a:t>tỷ</a:t>
            </a:r>
            <a:r>
              <a:rPr lang="en-US" sz="1800" b="1" dirty="0">
                <a:solidFill>
                  <a:schemeClr val="tx2">
                    <a:lumMod val="50000"/>
                  </a:schemeClr>
                </a:solidFill>
                <a:latin typeface="Playfair Display" panose="020B0604020202020204" charset="0"/>
                <a:cs typeface="Playfair Display" panose="020B0604020202020204" charset="0"/>
              </a:rPr>
              <a:t> USD </a:t>
            </a:r>
            <a:r>
              <a:rPr lang="en-US" sz="1400" dirty="0" err="1">
                <a:solidFill>
                  <a:schemeClr val="tx2">
                    <a:lumMod val="50000"/>
                  </a:schemeClr>
                </a:solidFill>
                <a:latin typeface="Playfair Display" panose="020B0604020202020204" charset="0"/>
                <a:cs typeface="Playfair Display" panose="020B0604020202020204" charset="0"/>
              </a:rPr>
              <a:t>năm</a:t>
            </a:r>
            <a:r>
              <a:rPr lang="en-US" sz="1400" dirty="0">
                <a:solidFill>
                  <a:schemeClr val="tx2">
                    <a:lumMod val="50000"/>
                  </a:schemeClr>
                </a:solidFill>
                <a:latin typeface="Playfair Display" panose="020B0604020202020204" charset="0"/>
                <a:cs typeface="Playfair Display" panose="020B0604020202020204" charset="0"/>
              </a:rPr>
              <a:t> 2024)</a:t>
            </a:r>
            <a:endParaRPr lang="vi-VN" sz="1400" dirty="0">
              <a:solidFill>
                <a:schemeClr val="tx2">
                  <a:lumMod val="50000"/>
                </a:schemeClr>
              </a:solidFill>
              <a:latin typeface="Playfair Display" panose="020B0604020202020204" charset="0"/>
              <a:cs typeface="Playfair Display" panose="020B0604020202020204" charset="0"/>
            </a:endParaRPr>
          </a:p>
        </p:txBody>
      </p:sp>
      <p:sp>
        <p:nvSpPr>
          <p:cNvPr id="11" name="Google Shape;288;p31">
            <a:extLst>
              <a:ext uri="{FF2B5EF4-FFF2-40B4-BE49-F238E27FC236}">
                <a16:creationId xmlns:a16="http://schemas.microsoft.com/office/drawing/2014/main" id="{1765ED4C-D350-43AA-8698-1BEA2A78C2D7}"/>
              </a:ext>
            </a:extLst>
          </p:cNvPr>
          <p:cNvSpPr txBox="1">
            <a:spLocks/>
          </p:cNvSpPr>
          <p:nvPr/>
        </p:nvSpPr>
        <p:spPr>
          <a:xfrm>
            <a:off x="571501" y="1785120"/>
            <a:ext cx="1905000" cy="37140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Montserrat"/>
              <a:buNone/>
              <a:defRPr sz="1600" b="0" i="0" u="none" strike="noStrike" cap="none">
                <a:solidFill>
                  <a:schemeClr val="dk1"/>
                </a:solidFill>
                <a:latin typeface="Montserrat"/>
                <a:ea typeface="Montserrat"/>
                <a:cs typeface="Montserrat"/>
                <a:sym typeface="Montserrat"/>
              </a:defRPr>
            </a:lvl1pPr>
            <a:lvl2pPr marL="914400" marR="0" lvl="1"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2pPr>
            <a:lvl3pPr marL="1371600" marR="0" lvl="2"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3pPr>
            <a:lvl4pPr marL="1828800" marR="0" lvl="3"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4pPr>
            <a:lvl5pPr marL="2286000" marR="0" lvl="4"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5pPr>
            <a:lvl6pPr marL="2743200" marR="0" lvl="5"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6pPr>
            <a:lvl7pPr marL="3200400" marR="0" lvl="6"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7pPr>
            <a:lvl8pPr marL="3657600" marR="0" lvl="7"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8pPr>
            <a:lvl9pPr marL="4114800" marR="0" lvl="8"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9pPr>
          </a:lstStyle>
          <a:p>
            <a:pPr marL="0" indent="0" algn="ctr">
              <a:spcBef>
                <a:spcPts val="600"/>
              </a:spcBef>
            </a:pPr>
            <a:r>
              <a:rPr lang="en-US" sz="1200" b="1" dirty="0">
                <a:solidFill>
                  <a:schemeClr val="tx2">
                    <a:lumMod val="50000"/>
                  </a:schemeClr>
                </a:solidFill>
                <a:latin typeface="Playfair Display" panose="020B0604020202020204" charset="0"/>
                <a:cs typeface="Playfair Display" panose="020B0604020202020204" charset="0"/>
              </a:rPr>
              <a:t>MÁY VI TÍNH, </a:t>
            </a:r>
            <a:br>
              <a:rPr lang="en-US" sz="1200" b="1" dirty="0">
                <a:solidFill>
                  <a:schemeClr val="tx2">
                    <a:lumMod val="50000"/>
                  </a:schemeClr>
                </a:solidFill>
                <a:latin typeface="Playfair Display" panose="020B0604020202020204" charset="0"/>
                <a:cs typeface="Playfair Display" panose="020B0604020202020204" charset="0"/>
              </a:rPr>
            </a:br>
            <a:r>
              <a:rPr lang="en-US" sz="1200" b="1" dirty="0">
                <a:solidFill>
                  <a:schemeClr val="tx2">
                    <a:lumMod val="50000"/>
                  </a:schemeClr>
                </a:solidFill>
                <a:latin typeface="Playfair Display" panose="020B0604020202020204" charset="0"/>
                <a:cs typeface="Playfair Display" panose="020B0604020202020204" charset="0"/>
              </a:rPr>
              <a:t>SẢN PHẨM ĐIỆN TỬ</a:t>
            </a:r>
            <a:endParaRPr lang="vi-VN" sz="1200" b="1" dirty="0">
              <a:solidFill>
                <a:schemeClr val="tx2">
                  <a:lumMod val="50000"/>
                </a:schemeClr>
              </a:solidFill>
              <a:latin typeface="Playfair Display" panose="020B0604020202020204" charset="0"/>
              <a:cs typeface="Playfair Display" panose="020B0604020202020204" charset="0"/>
            </a:endParaRPr>
          </a:p>
        </p:txBody>
      </p:sp>
      <p:sp>
        <p:nvSpPr>
          <p:cNvPr id="13" name="Google Shape;288;p31">
            <a:extLst>
              <a:ext uri="{FF2B5EF4-FFF2-40B4-BE49-F238E27FC236}">
                <a16:creationId xmlns:a16="http://schemas.microsoft.com/office/drawing/2014/main" id="{95B4F44D-12E5-47DB-BB0C-FC7219108351}"/>
              </a:ext>
            </a:extLst>
          </p:cNvPr>
          <p:cNvSpPr txBox="1">
            <a:spLocks/>
          </p:cNvSpPr>
          <p:nvPr/>
        </p:nvSpPr>
        <p:spPr>
          <a:xfrm>
            <a:off x="3086101" y="1756296"/>
            <a:ext cx="1905000" cy="37140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Montserrat"/>
              <a:buNone/>
              <a:defRPr sz="1600" b="0" i="0" u="none" strike="noStrike" cap="none">
                <a:solidFill>
                  <a:schemeClr val="dk1"/>
                </a:solidFill>
                <a:latin typeface="Montserrat"/>
                <a:ea typeface="Montserrat"/>
                <a:cs typeface="Montserrat"/>
                <a:sym typeface="Montserrat"/>
              </a:defRPr>
            </a:lvl1pPr>
            <a:lvl2pPr marL="914400" marR="0" lvl="1"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2pPr>
            <a:lvl3pPr marL="1371600" marR="0" lvl="2"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3pPr>
            <a:lvl4pPr marL="1828800" marR="0" lvl="3"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4pPr>
            <a:lvl5pPr marL="2286000" marR="0" lvl="4"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5pPr>
            <a:lvl6pPr marL="2743200" marR="0" lvl="5"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6pPr>
            <a:lvl7pPr marL="3200400" marR="0" lvl="6"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7pPr>
            <a:lvl8pPr marL="3657600" marR="0" lvl="7"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8pPr>
            <a:lvl9pPr marL="4114800" marR="0" lvl="8"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9pPr>
          </a:lstStyle>
          <a:p>
            <a:pPr marL="0" indent="0" algn="ctr">
              <a:spcBef>
                <a:spcPts val="600"/>
              </a:spcBef>
            </a:pPr>
            <a:r>
              <a:rPr lang="en-US" sz="1200" b="1" dirty="0">
                <a:solidFill>
                  <a:schemeClr val="tx2">
                    <a:lumMod val="50000"/>
                  </a:schemeClr>
                </a:solidFill>
                <a:latin typeface="Playfair Display" panose="020B0604020202020204" charset="0"/>
                <a:cs typeface="Playfair Display" panose="020B0604020202020204" charset="0"/>
              </a:rPr>
              <a:t>MÁY MÓC,</a:t>
            </a:r>
            <a:br>
              <a:rPr lang="en-US" sz="1200" b="1" dirty="0">
                <a:solidFill>
                  <a:schemeClr val="tx2">
                    <a:lumMod val="50000"/>
                  </a:schemeClr>
                </a:solidFill>
                <a:latin typeface="Playfair Display" panose="020B0604020202020204" charset="0"/>
                <a:cs typeface="Playfair Display" panose="020B0604020202020204" charset="0"/>
              </a:rPr>
            </a:br>
            <a:r>
              <a:rPr lang="en-US" sz="1200" b="1" dirty="0">
                <a:solidFill>
                  <a:schemeClr val="tx2">
                    <a:lumMod val="50000"/>
                  </a:schemeClr>
                </a:solidFill>
                <a:latin typeface="Playfair Display" panose="020B0604020202020204" charset="0"/>
                <a:cs typeface="Playfair Display" panose="020B0604020202020204" charset="0"/>
              </a:rPr>
              <a:t>THIẾT BỊ</a:t>
            </a:r>
            <a:endParaRPr lang="vi-VN" sz="1200" b="1" dirty="0">
              <a:solidFill>
                <a:schemeClr val="tx2">
                  <a:lumMod val="50000"/>
                </a:schemeClr>
              </a:solidFill>
              <a:latin typeface="Playfair Display" panose="020B0604020202020204" charset="0"/>
              <a:cs typeface="Playfair Display" panose="020B0604020202020204" charset="0"/>
            </a:endParaRPr>
          </a:p>
        </p:txBody>
      </p:sp>
      <p:sp>
        <p:nvSpPr>
          <p:cNvPr id="14" name="Google Shape;288;p31">
            <a:extLst>
              <a:ext uri="{FF2B5EF4-FFF2-40B4-BE49-F238E27FC236}">
                <a16:creationId xmlns:a16="http://schemas.microsoft.com/office/drawing/2014/main" id="{074CC7FD-0029-4147-89FE-648A60F755CB}"/>
              </a:ext>
            </a:extLst>
          </p:cNvPr>
          <p:cNvSpPr txBox="1">
            <a:spLocks/>
          </p:cNvSpPr>
          <p:nvPr/>
        </p:nvSpPr>
        <p:spPr>
          <a:xfrm>
            <a:off x="5197970" y="1880510"/>
            <a:ext cx="1774825" cy="37140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Montserrat"/>
              <a:buNone/>
              <a:defRPr sz="1600" b="0" i="0" u="none" strike="noStrike" cap="none">
                <a:solidFill>
                  <a:schemeClr val="dk1"/>
                </a:solidFill>
                <a:latin typeface="Montserrat"/>
                <a:ea typeface="Montserrat"/>
                <a:cs typeface="Montserrat"/>
                <a:sym typeface="Montserrat"/>
              </a:defRPr>
            </a:lvl1pPr>
            <a:lvl2pPr marL="914400" marR="0" lvl="1"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2pPr>
            <a:lvl3pPr marL="1371600" marR="0" lvl="2"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3pPr>
            <a:lvl4pPr marL="1828800" marR="0" lvl="3"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4pPr>
            <a:lvl5pPr marL="2286000" marR="0" lvl="4"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5pPr>
            <a:lvl6pPr marL="2743200" marR="0" lvl="5"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6pPr>
            <a:lvl7pPr marL="3200400" marR="0" lvl="6"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7pPr>
            <a:lvl8pPr marL="3657600" marR="0" lvl="7"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8pPr>
            <a:lvl9pPr marL="4114800" marR="0" lvl="8"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9pPr>
          </a:lstStyle>
          <a:p>
            <a:pPr marL="0" indent="0" algn="ctr">
              <a:spcBef>
                <a:spcPts val="600"/>
              </a:spcBef>
            </a:pPr>
            <a:r>
              <a:rPr lang="en-US" sz="1200" b="1" dirty="0">
                <a:solidFill>
                  <a:schemeClr val="tx2">
                    <a:lumMod val="50000"/>
                  </a:schemeClr>
                </a:solidFill>
                <a:latin typeface="Playfair Display" panose="020B0604020202020204" charset="0"/>
                <a:cs typeface="Playfair Display" panose="020B0604020202020204" charset="0"/>
              </a:rPr>
              <a:t>CHẤT DẺO</a:t>
            </a:r>
          </a:p>
        </p:txBody>
      </p:sp>
      <p:sp>
        <p:nvSpPr>
          <p:cNvPr id="15" name="Google Shape;288;p31">
            <a:extLst>
              <a:ext uri="{FF2B5EF4-FFF2-40B4-BE49-F238E27FC236}">
                <a16:creationId xmlns:a16="http://schemas.microsoft.com/office/drawing/2014/main" id="{5741A6B8-310D-4049-B67E-2D7469F6CB55}"/>
              </a:ext>
            </a:extLst>
          </p:cNvPr>
          <p:cNvSpPr txBox="1">
            <a:spLocks/>
          </p:cNvSpPr>
          <p:nvPr/>
        </p:nvSpPr>
        <p:spPr>
          <a:xfrm>
            <a:off x="7010400" y="1861590"/>
            <a:ext cx="1905000" cy="37140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Montserrat"/>
              <a:buNone/>
              <a:defRPr sz="1600" b="0" i="0" u="none" strike="noStrike" cap="none">
                <a:solidFill>
                  <a:schemeClr val="dk1"/>
                </a:solidFill>
                <a:latin typeface="Montserrat"/>
                <a:ea typeface="Montserrat"/>
                <a:cs typeface="Montserrat"/>
                <a:sym typeface="Montserrat"/>
              </a:defRPr>
            </a:lvl1pPr>
            <a:lvl2pPr marL="914400" marR="0" lvl="1"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2pPr>
            <a:lvl3pPr marL="1371600" marR="0" lvl="2"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3pPr>
            <a:lvl4pPr marL="1828800" marR="0" lvl="3"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4pPr>
            <a:lvl5pPr marL="2286000" marR="0" lvl="4"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5pPr>
            <a:lvl6pPr marL="2743200" marR="0" lvl="5"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6pPr>
            <a:lvl7pPr marL="3200400" marR="0" lvl="6"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7pPr>
            <a:lvl8pPr marL="3657600" marR="0" lvl="7"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8pPr>
            <a:lvl9pPr marL="4114800" marR="0" lvl="8"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9pPr>
          </a:lstStyle>
          <a:p>
            <a:pPr marL="0" indent="0" algn="ctr">
              <a:spcBef>
                <a:spcPts val="600"/>
              </a:spcBef>
            </a:pPr>
            <a:r>
              <a:rPr lang="en-US" sz="1200" b="1" dirty="0">
                <a:solidFill>
                  <a:schemeClr val="tx2">
                    <a:lumMod val="50000"/>
                  </a:schemeClr>
                </a:solidFill>
                <a:latin typeface="Playfair Display" panose="020B0604020202020204" charset="0"/>
                <a:cs typeface="Playfair Display" panose="020B0604020202020204" charset="0"/>
              </a:rPr>
              <a:t>XĂNG DẦU</a:t>
            </a:r>
          </a:p>
        </p:txBody>
      </p:sp>
      <p:sp>
        <p:nvSpPr>
          <p:cNvPr id="16" name="Google Shape;288;p31">
            <a:extLst>
              <a:ext uri="{FF2B5EF4-FFF2-40B4-BE49-F238E27FC236}">
                <a16:creationId xmlns:a16="http://schemas.microsoft.com/office/drawing/2014/main" id="{FCBDD5BA-6058-4194-9A59-AC2FAE73BE1F}"/>
              </a:ext>
            </a:extLst>
          </p:cNvPr>
          <p:cNvSpPr txBox="1">
            <a:spLocks/>
          </p:cNvSpPr>
          <p:nvPr/>
        </p:nvSpPr>
        <p:spPr>
          <a:xfrm>
            <a:off x="1582003" y="3332936"/>
            <a:ext cx="1530350" cy="37140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Montserrat"/>
              <a:buNone/>
              <a:defRPr sz="1600" b="0" i="0" u="none" strike="noStrike" cap="none">
                <a:solidFill>
                  <a:schemeClr val="dk1"/>
                </a:solidFill>
                <a:latin typeface="Montserrat"/>
                <a:ea typeface="Montserrat"/>
                <a:cs typeface="Montserrat"/>
                <a:sym typeface="Montserrat"/>
              </a:defRPr>
            </a:lvl1pPr>
            <a:lvl2pPr marL="914400" marR="0" lvl="1"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2pPr>
            <a:lvl3pPr marL="1371600" marR="0" lvl="2"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3pPr>
            <a:lvl4pPr marL="1828800" marR="0" lvl="3"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4pPr>
            <a:lvl5pPr marL="2286000" marR="0" lvl="4"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5pPr>
            <a:lvl6pPr marL="2743200" marR="0" lvl="5"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6pPr>
            <a:lvl7pPr marL="3200400" marR="0" lvl="6"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7pPr>
            <a:lvl8pPr marL="3657600" marR="0" lvl="7"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8pPr>
            <a:lvl9pPr marL="4114800" marR="0" lvl="8"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9pPr>
          </a:lstStyle>
          <a:p>
            <a:pPr marL="0" indent="0" algn="ctr">
              <a:spcBef>
                <a:spcPts val="600"/>
              </a:spcBef>
            </a:pPr>
            <a:r>
              <a:rPr lang="en-US" sz="1200" b="1" dirty="0">
                <a:solidFill>
                  <a:schemeClr val="tx2">
                    <a:lumMod val="50000"/>
                  </a:schemeClr>
                </a:solidFill>
                <a:latin typeface="Playfair Display" panose="020B0604020202020204" charset="0"/>
                <a:cs typeface="Playfair Display" panose="020B0604020202020204" charset="0"/>
              </a:rPr>
              <a:t>LINH KIỆN,</a:t>
            </a:r>
            <a:br>
              <a:rPr lang="en-US" sz="1200" b="1" dirty="0">
                <a:solidFill>
                  <a:schemeClr val="tx2">
                    <a:lumMod val="50000"/>
                  </a:schemeClr>
                </a:solidFill>
                <a:latin typeface="Playfair Display" panose="020B0604020202020204" charset="0"/>
                <a:cs typeface="Playfair Display" panose="020B0604020202020204" charset="0"/>
              </a:rPr>
            </a:br>
            <a:r>
              <a:rPr lang="en-US" sz="1200" b="1" dirty="0">
                <a:solidFill>
                  <a:schemeClr val="tx2">
                    <a:lumMod val="50000"/>
                  </a:schemeClr>
                </a:solidFill>
                <a:latin typeface="Playfair Display" panose="020B0604020202020204" charset="0"/>
                <a:cs typeface="Playfair Display" panose="020B0604020202020204" charset="0"/>
              </a:rPr>
              <a:t>PHỤ TÙNG Ô TÔ</a:t>
            </a:r>
          </a:p>
        </p:txBody>
      </p:sp>
      <p:sp>
        <p:nvSpPr>
          <p:cNvPr id="17" name="Google Shape;288;p31">
            <a:extLst>
              <a:ext uri="{FF2B5EF4-FFF2-40B4-BE49-F238E27FC236}">
                <a16:creationId xmlns:a16="http://schemas.microsoft.com/office/drawing/2014/main" id="{40074D48-9F80-4AE4-AD74-C84902C11408}"/>
              </a:ext>
            </a:extLst>
          </p:cNvPr>
          <p:cNvSpPr txBox="1">
            <a:spLocks/>
          </p:cNvSpPr>
          <p:nvPr/>
        </p:nvSpPr>
        <p:spPr>
          <a:xfrm>
            <a:off x="3918459" y="3368747"/>
            <a:ext cx="1530350" cy="581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Montserrat"/>
              <a:buNone/>
              <a:defRPr sz="1600" b="0" i="0" u="none" strike="noStrike" cap="none">
                <a:solidFill>
                  <a:schemeClr val="dk1"/>
                </a:solidFill>
                <a:latin typeface="Montserrat"/>
                <a:ea typeface="Montserrat"/>
                <a:cs typeface="Montserrat"/>
                <a:sym typeface="Montserrat"/>
              </a:defRPr>
            </a:lvl1pPr>
            <a:lvl2pPr marL="914400" marR="0" lvl="1"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2pPr>
            <a:lvl3pPr marL="1371600" marR="0" lvl="2"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3pPr>
            <a:lvl4pPr marL="1828800" marR="0" lvl="3"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4pPr>
            <a:lvl5pPr marL="2286000" marR="0" lvl="4"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5pPr>
            <a:lvl6pPr marL="2743200" marR="0" lvl="5"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6pPr>
            <a:lvl7pPr marL="3200400" marR="0" lvl="6"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7pPr>
            <a:lvl8pPr marL="3657600" marR="0" lvl="7"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8pPr>
            <a:lvl9pPr marL="4114800" marR="0" lvl="8"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9pPr>
          </a:lstStyle>
          <a:p>
            <a:pPr marL="0" indent="0" algn="ctr">
              <a:spcBef>
                <a:spcPts val="600"/>
              </a:spcBef>
            </a:pPr>
            <a:r>
              <a:rPr lang="en-US" sz="1200" b="1" dirty="0">
                <a:solidFill>
                  <a:schemeClr val="tx2">
                    <a:lumMod val="50000"/>
                  </a:schemeClr>
                </a:solidFill>
                <a:latin typeface="Playfair Display" panose="020B0604020202020204" charset="0"/>
                <a:cs typeface="Playfair Display" panose="020B0604020202020204" charset="0"/>
              </a:rPr>
              <a:t>SẮT THÉP</a:t>
            </a:r>
            <a:endParaRPr lang="vi-VN" sz="1200" b="1" dirty="0">
              <a:solidFill>
                <a:schemeClr val="tx2">
                  <a:lumMod val="50000"/>
                </a:schemeClr>
              </a:solidFill>
              <a:latin typeface="Playfair Display" panose="020B0604020202020204" charset="0"/>
              <a:cs typeface="Playfair Display" panose="020B0604020202020204" charset="0"/>
            </a:endParaRPr>
          </a:p>
        </p:txBody>
      </p:sp>
      <p:sp>
        <p:nvSpPr>
          <p:cNvPr id="18" name="Google Shape;288;p31">
            <a:extLst>
              <a:ext uri="{FF2B5EF4-FFF2-40B4-BE49-F238E27FC236}">
                <a16:creationId xmlns:a16="http://schemas.microsoft.com/office/drawing/2014/main" id="{4643FF06-F9D9-4509-9DEF-34AE6A583D30}"/>
              </a:ext>
            </a:extLst>
          </p:cNvPr>
          <p:cNvSpPr txBox="1">
            <a:spLocks/>
          </p:cNvSpPr>
          <p:nvPr/>
        </p:nvSpPr>
        <p:spPr>
          <a:xfrm>
            <a:off x="6263543" y="3300449"/>
            <a:ext cx="1530350" cy="37140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Montserrat"/>
              <a:buNone/>
              <a:defRPr sz="1600" b="0" i="0" u="none" strike="noStrike" cap="none">
                <a:solidFill>
                  <a:schemeClr val="dk1"/>
                </a:solidFill>
                <a:latin typeface="Montserrat"/>
                <a:ea typeface="Montserrat"/>
                <a:cs typeface="Montserrat"/>
                <a:sym typeface="Montserrat"/>
              </a:defRPr>
            </a:lvl1pPr>
            <a:lvl2pPr marL="914400" marR="0" lvl="1"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2pPr>
            <a:lvl3pPr marL="1371600" marR="0" lvl="2"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3pPr>
            <a:lvl4pPr marL="1828800" marR="0" lvl="3"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4pPr>
            <a:lvl5pPr marL="2286000" marR="0" lvl="4"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5pPr>
            <a:lvl6pPr marL="2743200" marR="0" lvl="5"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6pPr>
            <a:lvl7pPr marL="3200400" marR="0" lvl="6"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7pPr>
            <a:lvl8pPr marL="3657600" marR="0" lvl="7"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8pPr>
            <a:lvl9pPr marL="4114800" marR="0" lvl="8"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9pPr>
          </a:lstStyle>
          <a:p>
            <a:pPr marL="0" indent="0" algn="ctr">
              <a:spcBef>
                <a:spcPts val="600"/>
              </a:spcBef>
            </a:pPr>
            <a:r>
              <a:rPr lang="en-US" sz="1200" b="1" dirty="0">
                <a:solidFill>
                  <a:schemeClr val="tx2">
                    <a:lumMod val="50000"/>
                  </a:schemeClr>
                </a:solidFill>
                <a:latin typeface="Playfair Display" panose="020B0604020202020204" charset="0"/>
                <a:cs typeface="Playfair Display" panose="020B0604020202020204" charset="0"/>
              </a:rPr>
              <a:t>KIM LOẠI TH</a:t>
            </a:r>
            <a:r>
              <a:rPr lang="vi-VN" sz="1200" b="1" dirty="0">
                <a:solidFill>
                  <a:schemeClr val="tx2">
                    <a:lumMod val="50000"/>
                  </a:schemeClr>
                </a:solidFill>
                <a:latin typeface="Playfair Display" panose="020B0604020202020204" charset="0"/>
                <a:cs typeface="Playfair Display" panose="020B0604020202020204" charset="0"/>
              </a:rPr>
              <a:t>Ư</a:t>
            </a:r>
            <a:r>
              <a:rPr lang="en-US" sz="1200" b="1" dirty="0">
                <a:solidFill>
                  <a:schemeClr val="tx2">
                    <a:lumMod val="50000"/>
                  </a:schemeClr>
                </a:solidFill>
                <a:latin typeface="Playfair Display" panose="020B0604020202020204" charset="0"/>
                <a:cs typeface="Playfair Display" panose="020B0604020202020204" charset="0"/>
              </a:rPr>
              <a:t>ỜNG KHÁC</a:t>
            </a:r>
            <a:endParaRPr lang="vi-VN" sz="1200" b="1" dirty="0">
              <a:solidFill>
                <a:schemeClr val="tx2">
                  <a:lumMod val="50000"/>
                </a:schemeClr>
              </a:solidFill>
              <a:latin typeface="Playfair Display" panose="020B0604020202020204" charset="0"/>
              <a:cs typeface="Playfair Display" panose="020B0604020202020204" charset="0"/>
            </a:endParaRPr>
          </a:p>
        </p:txBody>
      </p:sp>
      <p:sp>
        <p:nvSpPr>
          <p:cNvPr id="21" name="Google Shape;642;p59">
            <a:extLst>
              <a:ext uri="{FF2B5EF4-FFF2-40B4-BE49-F238E27FC236}">
                <a16:creationId xmlns:a16="http://schemas.microsoft.com/office/drawing/2014/main" id="{0F677EAF-F17D-4DD8-801B-2D201D4D9AD0}"/>
              </a:ext>
            </a:extLst>
          </p:cNvPr>
          <p:cNvSpPr txBox="1">
            <a:spLocks/>
          </p:cNvSpPr>
          <p:nvPr/>
        </p:nvSpPr>
        <p:spPr>
          <a:xfrm>
            <a:off x="571501" y="2393806"/>
            <a:ext cx="1885764" cy="109234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2"/>
              </a:buClr>
              <a:buSzPts val="3200"/>
              <a:buFont typeface="Montserrat Black"/>
              <a:buNone/>
              <a:defRPr sz="3200" b="0" i="0" u="none" strike="noStrike" cap="none">
                <a:solidFill>
                  <a:schemeClr val="lt2"/>
                </a:solidFill>
                <a:latin typeface="Montserrat Black"/>
                <a:ea typeface="Montserrat Black"/>
                <a:cs typeface="Montserrat Black"/>
                <a:sym typeface="Montserrat Black"/>
              </a:defRPr>
            </a:lvl1pPr>
            <a:lvl2pPr marR="0" lvl="1" algn="l" rtl="0">
              <a:lnSpc>
                <a:spcPct val="100000"/>
              </a:lnSpc>
              <a:spcBef>
                <a:spcPts val="0"/>
              </a:spcBef>
              <a:spcAft>
                <a:spcPts val="0"/>
              </a:spcAft>
              <a:buClr>
                <a:schemeClr val="lt2"/>
              </a:buClr>
              <a:buSzPts val="3200"/>
              <a:buFont typeface="Palanquin Dark"/>
              <a:buNone/>
              <a:defRPr sz="3200" b="0" i="0" u="none" strike="noStrike" cap="none">
                <a:solidFill>
                  <a:schemeClr val="lt2"/>
                </a:solidFill>
                <a:latin typeface="Palanquin Dark"/>
                <a:ea typeface="Palanquin Dark"/>
                <a:cs typeface="Palanquin Dark"/>
                <a:sym typeface="Palanquin Dark"/>
              </a:defRPr>
            </a:lvl2pPr>
            <a:lvl3pPr marR="0" lvl="2" algn="l" rtl="0">
              <a:lnSpc>
                <a:spcPct val="100000"/>
              </a:lnSpc>
              <a:spcBef>
                <a:spcPts val="0"/>
              </a:spcBef>
              <a:spcAft>
                <a:spcPts val="0"/>
              </a:spcAft>
              <a:buClr>
                <a:schemeClr val="lt2"/>
              </a:buClr>
              <a:buSzPts val="3200"/>
              <a:buFont typeface="Palanquin Dark"/>
              <a:buNone/>
              <a:defRPr sz="3200" b="0" i="0" u="none" strike="noStrike" cap="none">
                <a:solidFill>
                  <a:schemeClr val="lt2"/>
                </a:solidFill>
                <a:latin typeface="Palanquin Dark"/>
                <a:ea typeface="Palanquin Dark"/>
                <a:cs typeface="Palanquin Dark"/>
                <a:sym typeface="Palanquin Dark"/>
              </a:defRPr>
            </a:lvl3pPr>
            <a:lvl4pPr marR="0" lvl="3" algn="l" rtl="0">
              <a:lnSpc>
                <a:spcPct val="100000"/>
              </a:lnSpc>
              <a:spcBef>
                <a:spcPts val="0"/>
              </a:spcBef>
              <a:spcAft>
                <a:spcPts val="0"/>
              </a:spcAft>
              <a:buClr>
                <a:schemeClr val="lt2"/>
              </a:buClr>
              <a:buSzPts val="3200"/>
              <a:buFont typeface="Palanquin Dark"/>
              <a:buNone/>
              <a:defRPr sz="3200" b="0" i="0" u="none" strike="noStrike" cap="none">
                <a:solidFill>
                  <a:schemeClr val="lt2"/>
                </a:solidFill>
                <a:latin typeface="Palanquin Dark"/>
                <a:ea typeface="Palanquin Dark"/>
                <a:cs typeface="Palanquin Dark"/>
                <a:sym typeface="Palanquin Dark"/>
              </a:defRPr>
            </a:lvl4pPr>
            <a:lvl5pPr marR="0" lvl="4" algn="l" rtl="0">
              <a:lnSpc>
                <a:spcPct val="100000"/>
              </a:lnSpc>
              <a:spcBef>
                <a:spcPts val="0"/>
              </a:spcBef>
              <a:spcAft>
                <a:spcPts val="0"/>
              </a:spcAft>
              <a:buClr>
                <a:schemeClr val="lt2"/>
              </a:buClr>
              <a:buSzPts val="3200"/>
              <a:buFont typeface="Palanquin Dark"/>
              <a:buNone/>
              <a:defRPr sz="3200" b="0" i="0" u="none" strike="noStrike" cap="none">
                <a:solidFill>
                  <a:schemeClr val="lt2"/>
                </a:solidFill>
                <a:latin typeface="Palanquin Dark"/>
                <a:ea typeface="Palanquin Dark"/>
                <a:cs typeface="Palanquin Dark"/>
                <a:sym typeface="Palanquin Dark"/>
              </a:defRPr>
            </a:lvl5pPr>
            <a:lvl6pPr marR="0" lvl="5" algn="l" rtl="0">
              <a:lnSpc>
                <a:spcPct val="100000"/>
              </a:lnSpc>
              <a:spcBef>
                <a:spcPts val="0"/>
              </a:spcBef>
              <a:spcAft>
                <a:spcPts val="0"/>
              </a:spcAft>
              <a:buClr>
                <a:schemeClr val="lt2"/>
              </a:buClr>
              <a:buSzPts val="3200"/>
              <a:buFont typeface="Palanquin Dark"/>
              <a:buNone/>
              <a:defRPr sz="3200" b="0" i="0" u="none" strike="noStrike" cap="none">
                <a:solidFill>
                  <a:schemeClr val="lt2"/>
                </a:solidFill>
                <a:latin typeface="Palanquin Dark"/>
                <a:ea typeface="Palanquin Dark"/>
                <a:cs typeface="Palanquin Dark"/>
                <a:sym typeface="Palanquin Dark"/>
              </a:defRPr>
            </a:lvl6pPr>
            <a:lvl7pPr marR="0" lvl="6" algn="l" rtl="0">
              <a:lnSpc>
                <a:spcPct val="100000"/>
              </a:lnSpc>
              <a:spcBef>
                <a:spcPts val="0"/>
              </a:spcBef>
              <a:spcAft>
                <a:spcPts val="0"/>
              </a:spcAft>
              <a:buClr>
                <a:schemeClr val="lt2"/>
              </a:buClr>
              <a:buSzPts val="3200"/>
              <a:buFont typeface="Palanquin Dark"/>
              <a:buNone/>
              <a:defRPr sz="3200" b="0" i="0" u="none" strike="noStrike" cap="none">
                <a:solidFill>
                  <a:schemeClr val="lt2"/>
                </a:solidFill>
                <a:latin typeface="Palanquin Dark"/>
                <a:ea typeface="Palanquin Dark"/>
                <a:cs typeface="Palanquin Dark"/>
                <a:sym typeface="Palanquin Dark"/>
              </a:defRPr>
            </a:lvl7pPr>
            <a:lvl8pPr marR="0" lvl="7" algn="l" rtl="0">
              <a:lnSpc>
                <a:spcPct val="100000"/>
              </a:lnSpc>
              <a:spcBef>
                <a:spcPts val="0"/>
              </a:spcBef>
              <a:spcAft>
                <a:spcPts val="0"/>
              </a:spcAft>
              <a:buClr>
                <a:schemeClr val="lt2"/>
              </a:buClr>
              <a:buSzPts val="3200"/>
              <a:buFont typeface="Palanquin Dark"/>
              <a:buNone/>
              <a:defRPr sz="3200" b="0" i="0" u="none" strike="noStrike" cap="none">
                <a:solidFill>
                  <a:schemeClr val="lt2"/>
                </a:solidFill>
                <a:latin typeface="Palanquin Dark"/>
                <a:ea typeface="Palanquin Dark"/>
                <a:cs typeface="Palanquin Dark"/>
                <a:sym typeface="Palanquin Dark"/>
              </a:defRPr>
            </a:lvl8pPr>
            <a:lvl9pPr marR="0" lvl="8" algn="l" rtl="0">
              <a:lnSpc>
                <a:spcPct val="100000"/>
              </a:lnSpc>
              <a:spcBef>
                <a:spcPts val="0"/>
              </a:spcBef>
              <a:spcAft>
                <a:spcPts val="0"/>
              </a:spcAft>
              <a:buClr>
                <a:schemeClr val="lt2"/>
              </a:buClr>
              <a:buSzPts val="3200"/>
              <a:buFont typeface="Palanquin Dark"/>
              <a:buNone/>
              <a:defRPr sz="3200" b="0" i="0" u="none" strike="noStrike" cap="none">
                <a:solidFill>
                  <a:schemeClr val="lt2"/>
                </a:solidFill>
                <a:latin typeface="Palanquin Dark"/>
                <a:ea typeface="Palanquin Dark"/>
                <a:cs typeface="Palanquin Dark"/>
                <a:sym typeface="Palanquin Dark"/>
              </a:defRPr>
            </a:lvl9pPr>
          </a:lstStyle>
          <a:p>
            <a:pPr algn="just"/>
            <a:r>
              <a:rPr lang="en-US" sz="1200" dirty="0">
                <a:solidFill>
                  <a:schemeClr val="tx2">
                    <a:lumMod val="50000"/>
                  </a:schemeClr>
                </a:solidFill>
                <a:latin typeface="Playfair Display" panose="020B0604020202020204" charset="0"/>
                <a:cs typeface="Playfair Display" panose="020B0604020202020204" charset="0"/>
              </a:rPr>
              <a:t>NK </a:t>
            </a:r>
            <a:r>
              <a:rPr lang="en-US" sz="1200" dirty="0" err="1">
                <a:solidFill>
                  <a:schemeClr val="tx2">
                    <a:lumMod val="50000"/>
                  </a:schemeClr>
                </a:solidFill>
                <a:latin typeface="Playfair Display" panose="020B0604020202020204" charset="0"/>
                <a:cs typeface="Playfair Display" panose="020B0604020202020204" charset="0"/>
              </a:rPr>
              <a:t>đạt</a:t>
            </a:r>
            <a:r>
              <a:rPr lang="en-US" sz="1200" dirty="0">
                <a:solidFill>
                  <a:schemeClr val="tx2">
                    <a:lumMod val="50000"/>
                  </a:schemeClr>
                </a:solidFill>
                <a:latin typeface="Playfair Display" panose="020B0604020202020204" charset="0"/>
                <a:cs typeface="Playfair Display" panose="020B0604020202020204" charset="0"/>
              </a:rPr>
              <a:t> 31,9 </a:t>
            </a:r>
            <a:r>
              <a:rPr lang="en-US" sz="1200" dirty="0" err="1">
                <a:solidFill>
                  <a:schemeClr val="tx2">
                    <a:lumMod val="50000"/>
                  </a:schemeClr>
                </a:solidFill>
                <a:latin typeface="Playfair Display" panose="020B0604020202020204" charset="0"/>
                <a:cs typeface="Playfair Display" panose="020B0604020202020204" charset="0"/>
              </a:rPr>
              <a:t>tỷ</a:t>
            </a:r>
            <a:r>
              <a:rPr lang="en-US" sz="1200" dirty="0">
                <a:solidFill>
                  <a:schemeClr val="tx2">
                    <a:lumMod val="50000"/>
                  </a:schemeClr>
                </a:solidFill>
                <a:latin typeface="Playfair Display" panose="020B0604020202020204" charset="0"/>
                <a:cs typeface="Playfair Display" panose="020B0604020202020204" charset="0"/>
              </a:rPr>
              <a:t> USD </a:t>
            </a:r>
            <a:r>
              <a:rPr lang="en-US" sz="1200" dirty="0" err="1">
                <a:solidFill>
                  <a:schemeClr val="tx2">
                    <a:lumMod val="50000"/>
                  </a:schemeClr>
                </a:solidFill>
                <a:latin typeface="Playfair Display" panose="020B0604020202020204" charset="0"/>
                <a:cs typeface="Playfair Display" panose="020B0604020202020204" charset="0"/>
              </a:rPr>
              <a:t>năm</a:t>
            </a:r>
            <a:r>
              <a:rPr lang="en-US" sz="1200" dirty="0">
                <a:solidFill>
                  <a:schemeClr val="tx2">
                    <a:lumMod val="50000"/>
                  </a:schemeClr>
                </a:solidFill>
                <a:latin typeface="Playfair Display" panose="020B0604020202020204" charset="0"/>
                <a:cs typeface="Playfair Display" panose="020B0604020202020204" charset="0"/>
              </a:rPr>
              <a:t> 2024, </a:t>
            </a:r>
            <a:r>
              <a:rPr lang="en-US" sz="1200" b="1" u="sng" dirty="0" err="1">
                <a:solidFill>
                  <a:schemeClr val="tx2">
                    <a:lumMod val="50000"/>
                  </a:schemeClr>
                </a:solidFill>
                <a:latin typeface="Playfair Display" panose="020B0604020202020204" charset="0"/>
                <a:cs typeface="Playfair Display" panose="020B0604020202020204" charset="0"/>
              </a:rPr>
              <a:t>tăng</a:t>
            </a:r>
            <a:r>
              <a:rPr lang="en-US" sz="1200" b="1" u="sng" dirty="0">
                <a:solidFill>
                  <a:schemeClr val="tx2">
                    <a:lumMod val="50000"/>
                  </a:schemeClr>
                </a:solidFill>
                <a:latin typeface="Playfair Display" panose="020B0604020202020204" charset="0"/>
                <a:cs typeface="Playfair Display" panose="020B0604020202020204" charset="0"/>
              </a:rPr>
              <a:t> 6,3 </a:t>
            </a:r>
            <a:r>
              <a:rPr lang="en-US" sz="1200" b="1" u="sng" dirty="0" err="1">
                <a:solidFill>
                  <a:schemeClr val="tx2">
                    <a:lumMod val="50000"/>
                  </a:schemeClr>
                </a:solidFill>
                <a:latin typeface="Playfair Display" panose="020B0604020202020204" charset="0"/>
                <a:cs typeface="Playfair Display" panose="020B0604020202020204" charset="0"/>
              </a:rPr>
              <a:t>lần</a:t>
            </a:r>
            <a:r>
              <a:rPr lang="en-US" sz="1200" b="1" u="sng" dirty="0">
                <a:solidFill>
                  <a:schemeClr val="tx2">
                    <a:lumMod val="50000"/>
                  </a:schemeClr>
                </a:solidFill>
                <a:latin typeface="Playfair Display" panose="020B0604020202020204" charset="0"/>
                <a:cs typeface="Playfair Display" panose="020B0604020202020204" charset="0"/>
              </a:rPr>
              <a:t> </a:t>
            </a:r>
            <a:r>
              <a:rPr lang="en-US" sz="1200" dirty="0">
                <a:solidFill>
                  <a:schemeClr val="tx2">
                    <a:lumMod val="50000"/>
                  </a:schemeClr>
                </a:solidFill>
                <a:latin typeface="Playfair Display" panose="020B0604020202020204" charset="0"/>
                <a:cs typeface="Playfair Display" panose="020B0604020202020204" charset="0"/>
              </a:rPr>
              <a:t>so </a:t>
            </a:r>
            <a:r>
              <a:rPr lang="en-US" sz="1200" dirty="0" err="1">
                <a:solidFill>
                  <a:schemeClr val="tx2">
                    <a:lumMod val="50000"/>
                  </a:schemeClr>
                </a:solidFill>
                <a:latin typeface="Playfair Display" panose="020B0604020202020204" charset="0"/>
                <a:cs typeface="Playfair Display" panose="020B0604020202020204" charset="0"/>
              </a:rPr>
              <a:t>với</a:t>
            </a:r>
            <a:r>
              <a:rPr lang="en-US" sz="1200" dirty="0">
                <a:solidFill>
                  <a:schemeClr val="tx2">
                    <a:lumMod val="50000"/>
                  </a:schemeClr>
                </a:solidFill>
                <a:latin typeface="Playfair Display" panose="020B0604020202020204" charset="0"/>
                <a:cs typeface="Playfair Display" panose="020B0604020202020204" charset="0"/>
              </a:rPr>
              <a:t> </a:t>
            </a:r>
            <a:r>
              <a:rPr lang="en-US" sz="1200" dirty="0" err="1">
                <a:solidFill>
                  <a:schemeClr val="tx2">
                    <a:lumMod val="50000"/>
                  </a:schemeClr>
                </a:solidFill>
                <a:latin typeface="Playfair Display" panose="020B0604020202020204" charset="0"/>
                <a:cs typeface="Playfair Display" panose="020B0604020202020204" charset="0"/>
              </a:rPr>
              <a:t>thời</a:t>
            </a:r>
            <a:r>
              <a:rPr lang="en-US" sz="1200" dirty="0">
                <a:solidFill>
                  <a:schemeClr val="tx2">
                    <a:lumMod val="50000"/>
                  </a:schemeClr>
                </a:solidFill>
                <a:latin typeface="Playfair Display" panose="020B0604020202020204" charset="0"/>
                <a:cs typeface="Playfair Display" panose="020B0604020202020204" charset="0"/>
              </a:rPr>
              <a:t> </a:t>
            </a:r>
            <a:r>
              <a:rPr lang="en-US" sz="1200" dirty="0" err="1">
                <a:solidFill>
                  <a:schemeClr val="tx2">
                    <a:lumMod val="50000"/>
                  </a:schemeClr>
                </a:solidFill>
                <a:latin typeface="Playfair Display" panose="020B0604020202020204" charset="0"/>
                <a:cs typeface="Playfair Display" panose="020B0604020202020204" charset="0"/>
              </a:rPr>
              <a:t>điểm</a:t>
            </a:r>
            <a:r>
              <a:rPr lang="en-US" sz="1200" dirty="0">
                <a:solidFill>
                  <a:schemeClr val="tx2">
                    <a:lumMod val="50000"/>
                  </a:schemeClr>
                </a:solidFill>
                <a:latin typeface="Playfair Display" panose="020B0604020202020204" charset="0"/>
                <a:cs typeface="Playfair Display" panose="020B0604020202020204" charset="0"/>
              </a:rPr>
              <a:t> tr</a:t>
            </a:r>
            <a:r>
              <a:rPr lang="vi-VN" sz="1200" dirty="0">
                <a:solidFill>
                  <a:schemeClr val="tx2">
                    <a:lumMod val="50000"/>
                  </a:schemeClr>
                </a:solidFill>
                <a:latin typeface="Playfair Display" panose="020B0604020202020204" charset="0"/>
                <a:cs typeface="Playfair Display" panose="020B0604020202020204" charset="0"/>
              </a:rPr>
              <a:t>ư</a:t>
            </a:r>
            <a:r>
              <a:rPr lang="en-US" sz="1200" dirty="0" err="1">
                <a:solidFill>
                  <a:schemeClr val="tx2">
                    <a:lumMod val="50000"/>
                  </a:schemeClr>
                </a:solidFill>
                <a:latin typeface="Playfair Display" panose="020B0604020202020204" charset="0"/>
                <a:cs typeface="Playfair Display" panose="020B0604020202020204" charset="0"/>
              </a:rPr>
              <a:t>ớc</a:t>
            </a:r>
            <a:r>
              <a:rPr lang="en-US" sz="1200" dirty="0">
                <a:solidFill>
                  <a:schemeClr val="tx2">
                    <a:lumMod val="50000"/>
                  </a:schemeClr>
                </a:solidFill>
                <a:latin typeface="Playfair Display" panose="020B0604020202020204" charset="0"/>
                <a:cs typeface="Playfair Display" panose="020B0604020202020204" charset="0"/>
              </a:rPr>
              <a:t> </a:t>
            </a:r>
            <a:r>
              <a:rPr lang="en-US" sz="1200" dirty="0" err="1">
                <a:solidFill>
                  <a:schemeClr val="tx2">
                    <a:lumMod val="50000"/>
                  </a:schemeClr>
                </a:solidFill>
                <a:latin typeface="Playfair Display" panose="020B0604020202020204" charset="0"/>
                <a:cs typeface="Playfair Display" panose="020B0604020202020204" charset="0"/>
              </a:rPr>
              <a:t>khi</a:t>
            </a:r>
            <a:r>
              <a:rPr lang="en-US" sz="1200" dirty="0">
                <a:solidFill>
                  <a:schemeClr val="tx2">
                    <a:lumMod val="50000"/>
                  </a:schemeClr>
                </a:solidFill>
                <a:latin typeface="Playfair Display" panose="020B0604020202020204" charset="0"/>
                <a:cs typeface="Playfair Display" panose="020B0604020202020204" charset="0"/>
              </a:rPr>
              <a:t> VKFTA </a:t>
            </a:r>
            <a:r>
              <a:rPr lang="en-US" sz="1200" dirty="0" err="1">
                <a:solidFill>
                  <a:schemeClr val="tx2">
                    <a:lumMod val="50000"/>
                  </a:schemeClr>
                </a:solidFill>
                <a:latin typeface="Playfair Display" panose="020B0604020202020204" charset="0"/>
                <a:cs typeface="Playfair Display" panose="020B0604020202020204" charset="0"/>
              </a:rPr>
              <a:t>có</a:t>
            </a:r>
            <a:r>
              <a:rPr lang="en-US" sz="1200" dirty="0">
                <a:solidFill>
                  <a:schemeClr val="tx2">
                    <a:lumMod val="50000"/>
                  </a:schemeClr>
                </a:solidFill>
                <a:latin typeface="Playfair Display" panose="020B0604020202020204" charset="0"/>
                <a:cs typeface="Playfair Display" panose="020B0604020202020204" charset="0"/>
              </a:rPr>
              <a:t> </a:t>
            </a:r>
            <a:r>
              <a:rPr lang="en-US" sz="1200" dirty="0" err="1">
                <a:solidFill>
                  <a:schemeClr val="tx2">
                    <a:lumMod val="50000"/>
                  </a:schemeClr>
                </a:solidFill>
                <a:latin typeface="Playfair Display" panose="020B0604020202020204" charset="0"/>
                <a:cs typeface="Playfair Display" panose="020B0604020202020204" charset="0"/>
              </a:rPr>
              <a:t>hiệu</a:t>
            </a:r>
            <a:r>
              <a:rPr lang="en-US" sz="1200" dirty="0">
                <a:solidFill>
                  <a:schemeClr val="tx2">
                    <a:lumMod val="50000"/>
                  </a:schemeClr>
                </a:solidFill>
                <a:latin typeface="Playfair Display" panose="020B0604020202020204" charset="0"/>
                <a:cs typeface="Playfair Display" panose="020B0604020202020204" charset="0"/>
              </a:rPr>
              <a:t> </a:t>
            </a:r>
            <a:r>
              <a:rPr lang="en-US" sz="1200" dirty="0" err="1">
                <a:solidFill>
                  <a:schemeClr val="tx2">
                    <a:lumMod val="50000"/>
                  </a:schemeClr>
                </a:solidFill>
                <a:latin typeface="Playfair Display" panose="020B0604020202020204" charset="0"/>
                <a:cs typeface="Playfair Display" panose="020B0604020202020204" charset="0"/>
              </a:rPr>
              <a:t>lực</a:t>
            </a:r>
            <a:r>
              <a:rPr lang="en-US" sz="1200" dirty="0">
                <a:solidFill>
                  <a:schemeClr val="tx2">
                    <a:lumMod val="50000"/>
                  </a:schemeClr>
                </a:solidFill>
                <a:latin typeface="Playfair Display" panose="020B0604020202020204" charset="0"/>
                <a:cs typeface="Playfair Display" panose="020B0604020202020204" charset="0"/>
              </a:rPr>
              <a:t> (2014)</a:t>
            </a:r>
            <a:endParaRPr lang="vi-VN" sz="1200" dirty="0">
              <a:solidFill>
                <a:schemeClr val="tx2">
                  <a:lumMod val="50000"/>
                </a:schemeClr>
              </a:solidFill>
              <a:latin typeface="Playfair Display" panose="020B0604020202020204" charset="0"/>
              <a:cs typeface="Playfair Display" panose="020B0604020202020204" charset="0"/>
            </a:endParaRPr>
          </a:p>
        </p:txBody>
      </p:sp>
      <p:sp>
        <p:nvSpPr>
          <p:cNvPr id="22" name="Google Shape;642;p59">
            <a:extLst>
              <a:ext uri="{FF2B5EF4-FFF2-40B4-BE49-F238E27FC236}">
                <a16:creationId xmlns:a16="http://schemas.microsoft.com/office/drawing/2014/main" id="{C21BB769-4885-4795-B5F7-29D4ADB17BBA}"/>
              </a:ext>
            </a:extLst>
          </p:cNvPr>
          <p:cNvSpPr txBox="1">
            <a:spLocks/>
          </p:cNvSpPr>
          <p:nvPr/>
        </p:nvSpPr>
        <p:spPr>
          <a:xfrm>
            <a:off x="2857500" y="2393806"/>
            <a:ext cx="1790700" cy="109234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2"/>
              </a:buClr>
              <a:buSzPts val="3200"/>
              <a:buFont typeface="Montserrat Black"/>
              <a:buNone/>
              <a:defRPr sz="3200" b="0" i="0" u="none" strike="noStrike" cap="none">
                <a:solidFill>
                  <a:schemeClr val="lt2"/>
                </a:solidFill>
                <a:latin typeface="Montserrat Black"/>
                <a:ea typeface="Montserrat Black"/>
                <a:cs typeface="Montserrat Black"/>
                <a:sym typeface="Montserrat Black"/>
              </a:defRPr>
            </a:lvl1pPr>
            <a:lvl2pPr marR="0" lvl="1" algn="l" rtl="0">
              <a:lnSpc>
                <a:spcPct val="100000"/>
              </a:lnSpc>
              <a:spcBef>
                <a:spcPts val="0"/>
              </a:spcBef>
              <a:spcAft>
                <a:spcPts val="0"/>
              </a:spcAft>
              <a:buClr>
                <a:schemeClr val="lt2"/>
              </a:buClr>
              <a:buSzPts val="3200"/>
              <a:buFont typeface="Palanquin Dark"/>
              <a:buNone/>
              <a:defRPr sz="3200" b="0" i="0" u="none" strike="noStrike" cap="none">
                <a:solidFill>
                  <a:schemeClr val="lt2"/>
                </a:solidFill>
                <a:latin typeface="Palanquin Dark"/>
                <a:ea typeface="Palanquin Dark"/>
                <a:cs typeface="Palanquin Dark"/>
                <a:sym typeface="Palanquin Dark"/>
              </a:defRPr>
            </a:lvl2pPr>
            <a:lvl3pPr marR="0" lvl="2" algn="l" rtl="0">
              <a:lnSpc>
                <a:spcPct val="100000"/>
              </a:lnSpc>
              <a:spcBef>
                <a:spcPts val="0"/>
              </a:spcBef>
              <a:spcAft>
                <a:spcPts val="0"/>
              </a:spcAft>
              <a:buClr>
                <a:schemeClr val="lt2"/>
              </a:buClr>
              <a:buSzPts val="3200"/>
              <a:buFont typeface="Palanquin Dark"/>
              <a:buNone/>
              <a:defRPr sz="3200" b="0" i="0" u="none" strike="noStrike" cap="none">
                <a:solidFill>
                  <a:schemeClr val="lt2"/>
                </a:solidFill>
                <a:latin typeface="Palanquin Dark"/>
                <a:ea typeface="Palanquin Dark"/>
                <a:cs typeface="Palanquin Dark"/>
                <a:sym typeface="Palanquin Dark"/>
              </a:defRPr>
            </a:lvl3pPr>
            <a:lvl4pPr marR="0" lvl="3" algn="l" rtl="0">
              <a:lnSpc>
                <a:spcPct val="100000"/>
              </a:lnSpc>
              <a:spcBef>
                <a:spcPts val="0"/>
              </a:spcBef>
              <a:spcAft>
                <a:spcPts val="0"/>
              </a:spcAft>
              <a:buClr>
                <a:schemeClr val="lt2"/>
              </a:buClr>
              <a:buSzPts val="3200"/>
              <a:buFont typeface="Palanquin Dark"/>
              <a:buNone/>
              <a:defRPr sz="3200" b="0" i="0" u="none" strike="noStrike" cap="none">
                <a:solidFill>
                  <a:schemeClr val="lt2"/>
                </a:solidFill>
                <a:latin typeface="Palanquin Dark"/>
                <a:ea typeface="Palanquin Dark"/>
                <a:cs typeface="Palanquin Dark"/>
                <a:sym typeface="Palanquin Dark"/>
              </a:defRPr>
            </a:lvl4pPr>
            <a:lvl5pPr marR="0" lvl="4" algn="l" rtl="0">
              <a:lnSpc>
                <a:spcPct val="100000"/>
              </a:lnSpc>
              <a:spcBef>
                <a:spcPts val="0"/>
              </a:spcBef>
              <a:spcAft>
                <a:spcPts val="0"/>
              </a:spcAft>
              <a:buClr>
                <a:schemeClr val="lt2"/>
              </a:buClr>
              <a:buSzPts val="3200"/>
              <a:buFont typeface="Palanquin Dark"/>
              <a:buNone/>
              <a:defRPr sz="3200" b="0" i="0" u="none" strike="noStrike" cap="none">
                <a:solidFill>
                  <a:schemeClr val="lt2"/>
                </a:solidFill>
                <a:latin typeface="Palanquin Dark"/>
                <a:ea typeface="Palanquin Dark"/>
                <a:cs typeface="Palanquin Dark"/>
                <a:sym typeface="Palanquin Dark"/>
              </a:defRPr>
            </a:lvl5pPr>
            <a:lvl6pPr marR="0" lvl="5" algn="l" rtl="0">
              <a:lnSpc>
                <a:spcPct val="100000"/>
              </a:lnSpc>
              <a:spcBef>
                <a:spcPts val="0"/>
              </a:spcBef>
              <a:spcAft>
                <a:spcPts val="0"/>
              </a:spcAft>
              <a:buClr>
                <a:schemeClr val="lt2"/>
              </a:buClr>
              <a:buSzPts val="3200"/>
              <a:buFont typeface="Palanquin Dark"/>
              <a:buNone/>
              <a:defRPr sz="3200" b="0" i="0" u="none" strike="noStrike" cap="none">
                <a:solidFill>
                  <a:schemeClr val="lt2"/>
                </a:solidFill>
                <a:latin typeface="Palanquin Dark"/>
                <a:ea typeface="Palanquin Dark"/>
                <a:cs typeface="Palanquin Dark"/>
                <a:sym typeface="Palanquin Dark"/>
              </a:defRPr>
            </a:lvl6pPr>
            <a:lvl7pPr marR="0" lvl="6" algn="l" rtl="0">
              <a:lnSpc>
                <a:spcPct val="100000"/>
              </a:lnSpc>
              <a:spcBef>
                <a:spcPts val="0"/>
              </a:spcBef>
              <a:spcAft>
                <a:spcPts val="0"/>
              </a:spcAft>
              <a:buClr>
                <a:schemeClr val="lt2"/>
              </a:buClr>
              <a:buSzPts val="3200"/>
              <a:buFont typeface="Palanquin Dark"/>
              <a:buNone/>
              <a:defRPr sz="3200" b="0" i="0" u="none" strike="noStrike" cap="none">
                <a:solidFill>
                  <a:schemeClr val="lt2"/>
                </a:solidFill>
                <a:latin typeface="Palanquin Dark"/>
                <a:ea typeface="Palanquin Dark"/>
                <a:cs typeface="Palanquin Dark"/>
                <a:sym typeface="Palanquin Dark"/>
              </a:defRPr>
            </a:lvl7pPr>
            <a:lvl8pPr marR="0" lvl="7" algn="l" rtl="0">
              <a:lnSpc>
                <a:spcPct val="100000"/>
              </a:lnSpc>
              <a:spcBef>
                <a:spcPts val="0"/>
              </a:spcBef>
              <a:spcAft>
                <a:spcPts val="0"/>
              </a:spcAft>
              <a:buClr>
                <a:schemeClr val="lt2"/>
              </a:buClr>
              <a:buSzPts val="3200"/>
              <a:buFont typeface="Palanquin Dark"/>
              <a:buNone/>
              <a:defRPr sz="3200" b="0" i="0" u="none" strike="noStrike" cap="none">
                <a:solidFill>
                  <a:schemeClr val="lt2"/>
                </a:solidFill>
                <a:latin typeface="Palanquin Dark"/>
                <a:ea typeface="Palanquin Dark"/>
                <a:cs typeface="Palanquin Dark"/>
                <a:sym typeface="Palanquin Dark"/>
              </a:defRPr>
            </a:lvl8pPr>
            <a:lvl9pPr marR="0" lvl="8" algn="l" rtl="0">
              <a:lnSpc>
                <a:spcPct val="100000"/>
              </a:lnSpc>
              <a:spcBef>
                <a:spcPts val="0"/>
              </a:spcBef>
              <a:spcAft>
                <a:spcPts val="0"/>
              </a:spcAft>
              <a:buClr>
                <a:schemeClr val="lt2"/>
              </a:buClr>
              <a:buSzPts val="3200"/>
              <a:buFont typeface="Palanquin Dark"/>
              <a:buNone/>
              <a:defRPr sz="3200" b="0" i="0" u="none" strike="noStrike" cap="none">
                <a:solidFill>
                  <a:schemeClr val="lt2"/>
                </a:solidFill>
                <a:latin typeface="Palanquin Dark"/>
                <a:ea typeface="Palanquin Dark"/>
                <a:cs typeface="Palanquin Dark"/>
                <a:sym typeface="Palanquin Dark"/>
              </a:defRPr>
            </a:lvl9pPr>
          </a:lstStyle>
          <a:p>
            <a:pPr algn="just"/>
            <a:r>
              <a:rPr lang="en-US" sz="1200" dirty="0">
                <a:solidFill>
                  <a:schemeClr val="tx2">
                    <a:lumMod val="50000"/>
                  </a:schemeClr>
                </a:solidFill>
                <a:latin typeface="Playfair Display" panose="020B0604020202020204" charset="0"/>
                <a:cs typeface="Playfair Display" panose="020B0604020202020204" charset="0"/>
              </a:rPr>
              <a:t>NK </a:t>
            </a:r>
            <a:r>
              <a:rPr lang="en-US" sz="1200" dirty="0" err="1">
                <a:solidFill>
                  <a:schemeClr val="tx2">
                    <a:lumMod val="50000"/>
                  </a:schemeClr>
                </a:solidFill>
                <a:latin typeface="Playfair Display" panose="020B0604020202020204" charset="0"/>
                <a:cs typeface="Playfair Display" panose="020B0604020202020204" charset="0"/>
              </a:rPr>
              <a:t>đạt</a:t>
            </a:r>
            <a:r>
              <a:rPr lang="en-US" sz="1200" dirty="0">
                <a:solidFill>
                  <a:schemeClr val="tx2">
                    <a:lumMod val="50000"/>
                  </a:schemeClr>
                </a:solidFill>
                <a:latin typeface="Playfair Display" panose="020B0604020202020204" charset="0"/>
                <a:cs typeface="Playfair Display" panose="020B0604020202020204" charset="0"/>
              </a:rPr>
              <a:t> 5,3 </a:t>
            </a:r>
            <a:r>
              <a:rPr lang="en-US" sz="1200" dirty="0" err="1">
                <a:solidFill>
                  <a:schemeClr val="tx2">
                    <a:lumMod val="50000"/>
                  </a:schemeClr>
                </a:solidFill>
                <a:latin typeface="Playfair Display" panose="020B0604020202020204" charset="0"/>
                <a:cs typeface="Playfair Display" panose="020B0604020202020204" charset="0"/>
              </a:rPr>
              <a:t>tỷ</a:t>
            </a:r>
            <a:r>
              <a:rPr lang="en-US" sz="1200" dirty="0">
                <a:solidFill>
                  <a:schemeClr val="tx2">
                    <a:lumMod val="50000"/>
                  </a:schemeClr>
                </a:solidFill>
                <a:latin typeface="Playfair Display" panose="020B0604020202020204" charset="0"/>
                <a:cs typeface="Playfair Display" panose="020B0604020202020204" charset="0"/>
              </a:rPr>
              <a:t> USD </a:t>
            </a:r>
            <a:r>
              <a:rPr lang="en-US" sz="1200" dirty="0" err="1">
                <a:solidFill>
                  <a:schemeClr val="tx2">
                    <a:lumMod val="50000"/>
                  </a:schemeClr>
                </a:solidFill>
                <a:latin typeface="Playfair Display" panose="020B0604020202020204" charset="0"/>
                <a:cs typeface="Playfair Display" panose="020B0604020202020204" charset="0"/>
              </a:rPr>
              <a:t>năm</a:t>
            </a:r>
            <a:r>
              <a:rPr lang="en-US" sz="1200" dirty="0">
                <a:solidFill>
                  <a:schemeClr val="tx2">
                    <a:lumMod val="50000"/>
                  </a:schemeClr>
                </a:solidFill>
                <a:latin typeface="Playfair Display" panose="020B0604020202020204" charset="0"/>
                <a:cs typeface="Playfair Display" panose="020B0604020202020204" charset="0"/>
              </a:rPr>
              <a:t> 2024, </a:t>
            </a:r>
            <a:r>
              <a:rPr lang="en-US" sz="1200" b="1" u="sng" dirty="0" err="1">
                <a:solidFill>
                  <a:schemeClr val="tx2">
                    <a:lumMod val="50000"/>
                  </a:schemeClr>
                </a:solidFill>
                <a:latin typeface="Playfair Display" panose="020B0604020202020204" charset="0"/>
                <a:cs typeface="Playfair Display" panose="020B0604020202020204" charset="0"/>
              </a:rPr>
              <a:t>tăng</a:t>
            </a:r>
            <a:r>
              <a:rPr lang="en-US" sz="1200" b="1" u="sng" dirty="0">
                <a:solidFill>
                  <a:schemeClr val="tx2">
                    <a:lumMod val="50000"/>
                  </a:schemeClr>
                </a:solidFill>
                <a:latin typeface="Playfair Display" panose="020B0604020202020204" charset="0"/>
                <a:cs typeface="Playfair Display" panose="020B0604020202020204" charset="0"/>
              </a:rPr>
              <a:t> 67%</a:t>
            </a:r>
            <a:r>
              <a:rPr lang="en-US" sz="1200" u="sng" dirty="0">
                <a:solidFill>
                  <a:schemeClr val="tx2">
                    <a:lumMod val="50000"/>
                  </a:schemeClr>
                </a:solidFill>
                <a:latin typeface="Playfair Display" panose="020B0604020202020204" charset="0"/>
                <a:cs typeface="Playfair Display" panose="020B0604020202020204" charset="0"/>
              </a:rPr>
              <a:t> </a:t>
            </a:r>
            <a:r>
              <a:rPr lang="en-US" sz="1200" dirty="0">
                <a:solidFill>
                  <a:schemeClr val="tx2">
                    <a:lumMod val="50000"/>
                  </a:schemeClr>
                </a:solidFill>
                <a:latin typeface="Playfair Display" panose="020B0604020202020204" charset="0"/>
                <a:cs typeface="Playfair Display" panose="020B0604020202020204" charset="0"/>
              </a:rPr>
              <a:t>so </a:t>
            </a:r>
            <a:r>
              <a:rPr lang="en-US" sz="1200" dirty="0" err="1">
                <a:solidFill>
                  <a:schemeClr val="tx2">
                    <a:lumMod val="50000"/>
                  </a:schemeClr>
                </a:solidFill>
                <a:latin typeface="Playfair Display" panose="020B0604020202020204" charset="0"/>
                <a:cs typeface="Playfair Display" panose="020B0604020202020204" charset="0"/>
              </a:rPr>
              <a:t>với</a:t>
            </a:r>
            <a:r>
              <a:rPr lang="en-US" sz="1200" dirty="0">
                <a:solidFill>
                  <a:schemeClr val="tx2">
                    <a:lumMod val="50000"/>
                  </a:schemeClr>
                </a:solidFill>
                <a:latin typeface="Playfair Display" panose="020B0604020202020204" charset="0"/>
                <a:cs typeface="Playfair Display" panose="020B0604020202020204" charset="0"/>
              </a:rPr>
              <a:t> </a:t>
            </a:r>
            <a:r>
              <a:rPr lang="en-US" sz="1200" dirty="0" err="1">
                <a:solidFill>
                  <a:schemeClr val="tx2">
                    <a:lumMod val="50000"/>
                  </a:schemeClr>
                </a:solidFill>
                <a:latin typeface="Playfair Display" panose="020B0604020202020204" charset="0"/>
                <a:cs typeface="Playfair Display" panose="020B0604020202020204" charset="0"/>
              </a:rPr>
              <a:t>thời</a:t>
            </a:r>
            <a:r>
              <a:rPr lang="en-US" sz="1200" dirty="0">
                <a:solidFill>
                  <a:schemeClr val="tx2">
                    <a:lumMod val="50000"/>
                  </a:schemeClr>
                </a:solidFill>
                <a:latin typeface="Playfair Display" panose="020B0604020202020204" charset="0"/>
                <a:cs typeface="Playfair Display" panose="020B0604020202020204" charset="0"/>
              </a:rPr>
              <a:t> </a:t>
            </a:r>
            <a:r>
              <a:rPr lang="en-US" sz="1200" dirty="0" err="1">
                <a:solidFill>
                  <a:schemeClr val="tx2">
                    <a:lumMod val="50000"/>
                  </a:schemeClr>
                </a:solidFill>
                <a:latin typeface="Playfair Display" panose="020B0604020202020204" charset="0"/>
                <a:cs typeface="Playfair Display" panose="020B0604020202020204" charset="0"/>
              </a:rPr>
              <a:t>điểm</a:t>
            </a:r>
            <a:r>
              <a:rPr lang="en-US" sz="1200" dirty="0">
                <a:solidFill>
                  <a:schemeClr val="tx2">
                    <a:lumMod val="50000"/>
                  </a:schemeClr>
                </a:solidFill>
                <a:latin typeface="Playfair Display" panose="020B0604020202020204" charset="0"/>
                <a:cs typeface="Playfair Display" panose="020B0604020202020204" charset="0"/>
              </a:rPr>
              <a:t> tr</a:t>
            </a:r>
            <a:r>
              <a:rPr lang="vi-VN" sz="1200" dirty="0">
                <a:solidFill>
                  <a:schemeClr val="tx2">
                    <a:lumMod val="50000"/>
                  </a:schemeClr>
                </a:solidFill>
                <a:latin typeface="Playfair Display" panose="020B0604020202020204" charset="0"/>
                <a:cs typeface="Playfair Display" panose="020B0604020202020204" charset="0"/>
              </a:rPr>
              <a:t>ư</a:t>
            </a:r>
            <a:r>
              <a:rPr lang="en-US" sz="1200" dirty="0" err="1">
                <a:solidFill>
                  <a:schemeClr val="tx2">
                    <a:lumMod val="50000"/>
                  </a:schemeClr>
                </a:solidFill>
                <a:latin typeface="Playfair Display" panose="020B0604020202020204" charset="0"/>
                <a:cs typeface="Playfair Display" panose="020B0604020202020204" charset="0"/>
              </a:rPr>
              <a:t>ớc</a:t>
            </a:r>
            <a:r>
              <a:rPr lang="en-US" sz="1200" dirty="0">
                <a:solidFill>
                  <a:schemeClr val="tx2">
                    <a:lumMod val="50000"/>
                  </a:schemeClr>
                </a:solidFill>
                <a:latin typeface="Playfair Display" panose="020B0604020202020204" charset="0"/>
                <a:cs typeface="Playfair Display" panose="020B0604020202020204" charset="0"/>
              </a:rPr>
              <a:t> </a:t>
            </a:r>
            <a:r>
              <a:rPr lang="en-US" sz="1200" dirty="0" err="1">
                <a:solidFill>
                  <a:schemeClr val="tx2">
                    <a:lumMod val="50000"/>
                  </a:schemeClr>
                </a:solidFill>
                <a:latin typeface="Playfair Display" panose="020B0604020202020204" charset="0"/>
                <a:cs typeface="Playfair Display" panose="020B0604020202020204" charset="0"/>
              </a:rPr>
              <a:t>khi</a:t>
            </a:r>
            <a:r>
              <a:rPr lang="en-US" sz="1200" dirty="0">
                <a:solidFill>
                  <a:schemeClr val="tx2">
                    <a:lumMod val="50000"/>
                  </a:schemeClr>
                </a:solidFill>
                <a:latin typeface="Playfair Display" panose="020B0604020202020204" charset="0"/>
                <a:cs typeface="Playfair Display" panose="020B0604020202020204" charset="0"/>
              </a:rPr>
              <a:t> VKFTA </a:t>
            </a:r>
            <a:r>
              <a:rPr lang="en-US" sz="1200" dirty="0" err="1">
                <a:solidFill>
                  <a:schemeClr val="tx2">
                    <a:lumMod val="50000"/>
                  </a:schemeClr>
                </a:solidFill>
                <a:latin typeface="Playfair Display" panose="020B0604020202020204" charset="0"/>
                <a:cs typeface="Playfair Display" panose="020B0604020202020204" charset="0"/>
              </a:rPr>
              <a:t>có</a:t>
            </a:r>
            <a:r>
              <a:rPr lang="en-US" sz="1200" dirty="0">
                <a:solidFill>
                  <a:schemeClr val="tx2">
                    <a:lumMod val="50000"/>
                  </a:schemeClr>
                </a:solidFill>
                <a:latin typeface="Playfair Display" panose="020B0604020202020204" charset="0"/>
                <a:cs typeface="Playfair Display" panose="020B0604020202020204" charset="0"/>
              </a:rPr>
              <a:t> </a:t>
            </a:r>
            <a:r>
              <a:rPr lang="en-US" sz="1200" dirty="0" err="1">
                <a:solidFill>
                  <a:schemeClr val="tx2">
                    <a:lumMod val="50000"/>
                  </a:schemeClr>
                </a:solidFill>
                <a:latin typeface="Playfair Display" panose="020B0604020202020204" charset="0"/>
                <a:cs typeface="Playfair Display" panose="020B0604020202020204" charset="0"/>
              </a:rPr>
              <a:t>hiệu</a:t>
            </a:r>
            <a:r>
              <a:rPr lang="en-US" sz="1200" dirty="0">
                <a:solidFill>
                  <a:schemeClr val="tx2">
                    <a:lumMod val="50000"/>
                  </a:schemeClr>
                </a:solidFill>
                <a:latin typeface="Playfair Display" panose="020B0604020202020204" charset="0"/>
                <a:cs typeface="Playfair Display" panose="020B0604020202020204" charset="0"/>
              </a:rPr>
              <a:t> </a:t>
            </a:r>
            <a:r>
              <a:rPr lang="en-US" sz="1200" dirty="0" err="1">
                <a:solidFill>
                  <a:schemeClr val="tx2">
                    <a:lumMod val="50000"/>
                  </a:schemeClr>
                </a:solidFill>
                <a:latin typeface="Playfair Display" panose="020B0604020202020204" charset="0"/>
                <a:cs typeface="Playfair Display" panose="020B0604020202020204" charset="0"/>
              </a:rPr>
              <a:t>lực</a:t>
            </a:r>
            <a:endParaRPr lang="vi-VN" sz="1200" dirty="0">
              <a:solidFill>
                <a:schemeClr val="tx2">
                  <a:lumMod val="50000"/>
                </a:schemeClr>
              </a:solidFill>
              <a:latin typeface="Playfair Display" panose="020B0604020202020204" charset="0"/>
              <a:cs typeface="Playfair Display" panose="020B0604020202020204" charset="0"/>
            </a:endParaRPr>
          </a:p>
        </p:txBody>
      </p:sp>
      <p:sp>
        <p:nvSpPr>
          <p:cNvPr id="23" name="Google Shape;642;p59">
            <a:extLst>
              <a:ext uri="{FF2B5EF4-FFF2-40B4-BE49-F238E27FC236}">
                <a16:creationId xmlns:a16="http://schemas.microsoft.com/office/drawing/2014/main" id="{80BE5677-8224-4B86-B346-184D3F0219FD}"/>
              </a:ext>
            </a:extLst>
          </p:cNvPr>
          <p:cNvSpPr txBox="1">
            <a:spLocks/>
          </p:cNvSpPr>
          <p:nvPr/>
        </p:nvSpPr>
        <p:spPr>
          <a:xfrm>
            <a:off x="4897437" y="2393806"/>
            <a:ext cx="1790700" cy="109234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2"/>
              </a:buClr>
              <a:buSzPts val="3200"/>
              <a:buFont typeface="Montserrat Black"/>
              <a:buNone/>
              <a:defRPr sz="3200" b="0" i="0" u="none" strike="noStrike" cap="none">
                <a:solidFill>
                  <a:schemeClr val="lt2"/>
                </a:solidFill>
                <a:latin typeface="Montserrat Black"/>
                <a:ea typeface="Montserrat Black"/>
                <a:cs typeface="Montserrat Black"/>
                <a:sym typeface="Montserrat Black"/>
              </a:defRPr>
            </a:lvl1pPr>
            <a:lvl2pPr marR="0" lvl="1" algn="l" rtl="0">
              <a:lnSpc>
                <a:spcPct val="100000"/>
              </a:lnSpc>
              <a:spcBef>
                <a:spcPts val="0"/>
              </a:spcBef>
              <a:spcAft>
                <a:spcPts val="0"/>
              </a:spcAft>
              <a:buClr>
                <a:schemeClr val="lt2"/>
              </a:buClr>
              <a:buSzPts val="3200"/>
              <a:buFont typeface="Palanquin Dark"/>
              <a:buNone/>
              <a:defRPr sz="3200" b="0" i="0" u="none" strike="noStrike" cap="none">
                <a:solidFill>
                  <a:schemeClr val="lt2"/>
                </a:solidFill>
                <a:latin typeface="Palanquin Dark"/>
                <a:ea typeface="Palanquin Dark"/>
                <a:cs typeface="Palanquin Dark"/>
                <a:sym typeface="Palanquin Dark"/>
              </a:defRPr>
            </a:lvl2pPr>
            <a:lvl3pPr marR="0" lvl="2" algn="l" rtl="0">
              <a:lnSpc>
                <a:spcPct val="100000"/>
              </a:lnSpc>
              <a:spcBef>
                <a:spcPts val="0"/>
              </a:spcBef>
              <a:spcAft>
                <a:spcPts val="0"/>
              </a:spcAft>
              <a:buClr>
                <a:schemeClr val="lt2"/>
              </a:buClr>
              <a:buSzPts val="3200"/>
              <a:buFont typeface="Palanquin Dark"/>
              <a:buNone/>
              <a:defRPr sz="3200" b="0" i="0" u="none" strike="noStrike" cap="none">
                <a:solidFill>
                  <a:schemeClr val="lt2"/>
                </a:solidFill>
                <a:latin typeface="Palanquin Dark"/>
                <a:ea typeface="Palanquin Dark"/>
                <a:cs typeface="Palanquin Dark"/>
                <a:sym typeface="Palanquin Dark"/>
              </a:defRPr>
            </a:lvl3pPr>
            <a:lvl4pPr marR="0" lvl="3" algn="l" rtl="0">
              <a:lnSpc>
                <a:spcPct val="100000"/>
              </a:lnSpc>
              <a:spcBef>
                <a:spcPts val="0"/>
              </a:spcBef>
              <a:spcAft>
                <a:spcPts val="0"/>
              </a:spcAft>
              <a:buClr>
                <a:schemeClr val="lt2"/>
              </a:buClr>
              <a:buSzPts val="3200"/>
              <a:buFont typeface="Palanquin Dark"/>
              <a:buNone/>
              <a:defRPr sz="3200" b="0" i="0" u="none" strike="noStrike" cap="none">
                <a:solidFill>
                  <a:schemeClr val="lt2"/>
                </a:solidFill>
                <a:latin typeface="Palanquin Dark"/>
                <a:ea typeface="Palanquin Dark"/>
                <a:cs typeface="Palanquin Dark"/>
                <a:sym typeface="Palanquin Dark"/>
              </a:defRPr>
            </a:lvl4pPr>
            <a:lvl5pPr marR="0" lvl="4" algn="l" rtl="0">
              <a:lnSpc>
                <a:spcPct val="100000"/>
              </a:lnSpc>
              <a:spcBef>
                <a:spcPts val="0"/>
              </a:spcBef>
              <a:spcAft>
                <a:spcPts val="0"/>
              </a:spcAft>
              <a:buClr>
                <a:schemeClr val="lt2"/>
              </a:buClr>
              <a:buSzPts val="3200"/>
              <a:buFont typeface="Palanquin Dark"/>
              <a:buNone/>
              <a:defRPr sz="3200" b="0" i="0" u="none" strike="noStrike" cap="none">
                <a:solidFill>
                  <a:schemeClr val="lt2"/>
                </a:solidFill>
                <a:latin typeface="Palanquin Dark"/>
                <a:ea typeface="Palanquin Dark"/>
                <a:cs typeface="Palanquin Dark"/>
                <a:sym typeface="Palanquin Dark"/>
              </a:defRPr>
            </a:lvl5pPr>
            <a:lvl6pPr marR="0" lvl="5" algn="l" rtl="0">
              <a:lnSpc>
                <a:spcPct val="100000"/>
              </a:lnSpc>
              <a:spcBef>
                <a:spcPts val="0"/>
              </a:spcBef>
              <a:spcAft>
                <a:spcPts val="0"/>
              </a:spcAft>
              <a:buClr>
                <a:schemeClr val="lt2"/>
              </a:buClr>
              <a:buSzPts val="3200"/>
              <a:buFont typeface="Palanquin Dark"/>
              <a:buNone/>
              <a:defRPr sz="3200" b="0" i="0" u="none" strike="noStrike" cap="none">
                <a:solidFill>
                  <a:schemeClr val="lt2"/>
                </a:solidFill>
                <a:latin typeface="Palanquin Dark"/>
                <a:ea typeface="Palanquin Dark"/>
                <a:cs typeface="Palanquin Dark"/>
                <a:sym typeface="Palanquin Dark"/>
              </a:defRPr>
            </a:lvl6pPr>
            <a:lvl7pPr marR="0" lvl="6" algn="l" rtl="0">
              <a:lnSpc>
                <a:spcPct val="100000"/>
              </a:lnSpc>
              <a:spcBef>
                <a:spcPts val="0"/>
              </a:spcBef>
              <a:spcAft>
                <a:spcPts val="0"/>
              </a:spcAft>
              <a:buClr>
                <a:schemeClr val="lt2"/>
              </a:buClr>
              <a:buSzPts val="3200"/>
              <a:buFont typeface="Palanquin Dark"/>
              <a:buNone/>
              <a:defRPr sz="3200" b="0" i="0" u="none" strike="noStrike" cap="none">
                <a:solidFill>
                  <a:schemeClr val="lt2"/>
                </a:solidFill>
                <a:latin typeface="Palanquin Dark"/>
                <a:ea typeface="Palanquin Dark"/>
                <a:cs typeface="Palanquin Dark"/>
                <a:sym typeface="Palanquin Dark"/>
              </a:defRPr>
            </a:lvl7pPr>
            <a:lvl8pPr marR="0" lvl="7" algn="l" rtl="0">
              <a:lnSpc>
                <a:spcPct val="100000"/>
              </a:lnSpc>
              <a:spcBef>
                <a:spcPts val="0"/>
              </a:spcBef>
              <a:spcAft>
                <a:spcPts val="0"/>
              </a:spcAft>
              <a:buClr>
                <a:schemeClr val="lt2"/>
              </a:buClr>
              <a:buSzPts val="3200"/>
              <a:buFont typeface="Palanquin Dark"/>
              <a:buNone/>
              <a:defRPr sz="3200" b="0" i="0" u="none" strike="noStrike" cap="none">
                <a:solidFill>
                  <a:schemeClr val="lt2"/>
                </a:solidFill>
                <a:latin typeface="Palanquin Dark"/>
                <a:ea typeface="Palanquin Dark"/>
                <a:cs typeface="Palanquin Dark"/>
                <a:sym typeface="Palanquin Dark"/>
              </a:defRPr>
            </a:lvl8pPr>
            <a:lvl9pPr marR="0" lvl="8" algn="l" rtl="0">
              <a:lnSpc>
                <a:spcPct val="100000"/>
              </a:lnSpc>
              <a:spcBef>
                <a:spcPts val="0"/>
              </a:spcBef>
              <a:spcAft>
                <a:spcPts val="0"/>
              </a:spcAft>
              <a:buClr>
                <a:schemeClr val="lt2"/>
              </a:buClr>
              <a:buSzPts val="3200"/>
              <a:buFont typeface="Palanquin Dark"/>
              <a:buNone/>
              <a:defRPr sz="3200" b="0" i="0" u="none" strike="noStrike" cap="none">
                <a:solidFill>
                  <a:schemeClr val="lt2"/>
                </a:solidFill>
                <a:latin typeface="Palanquin Dark"/>
                <a:ea typeface="Palanquin Dark"/>
                <a:cs typeface="Palanquin Dark"/>
                <a:sym typeface="Palanquin Dark"/>
              </a:defRPr>
            </a:lvl9pPr>
          </a:lstStyle>
          <a:p>
            <a:pPr algn="just"/>
            <a:r>
              <a:rPr lang="en-US" sz="1200" dirty="0">
                <a:solidFill>
                  <a:schemeClr val="tx2">
                    <a:lumMod val="50000"/>
                  </a:schemeClr>
                </a:solidFill>
                <a:latin typeface="Playfair Display" panose="020B0604020202020204" charset="0"/>
                <a:cs typeface="Playfair Display" panose="020B0604020202020204" charset="0"/>
              </a:rPr>
              <a:t>NK </a:t>
            </a:r>
            <a:r>
              <a:rPr lang="en-US" sz="1200" dirty="0" err="1">
                <a:solidFill>
                  <a:schemeClr val="tx2">
                    <a:lumMod val="50000"/>
                  </a:schemeClr>
                </a:solidFill>
                <a:latin typeface="Playfair Display" panose="020B0604020202020204" charset="0"/>
                <a:cs typeface="Playfair Display" panose="020B0604020202020204" charset="0"/>
              </a:rPr>
              <a:t>đạt</a:t>
            </a:r>
            <a:r>
              <a:rPr lang="en-US" sz="1200" dirty="0">
                <a:solidFill>
                  <a:schemeClr val="tx2">
                    <a:lumMod val="50000"/>
                  </a:schemeClr>
                </a:solidFill>
                <a:latin typeface="Playfair Display" panose="020B0604020202020204" charset="0"/>
                <a:cs typeface="Playfair Display" panose="020B0604020202020204" charset="0"/>
              </a:rPr>
              <a:t> 3,8 </a:t>
            </a:r>
            <a:r>
              <a:rPr lang="en-US" sz="1200" dirty="0" err="1">
                <a:solidFill>
                  <a:schemeClr val="tx2">
                    <a:lumMod val="50000"/>
                  </a:schemeClr>
                </a:solidFill>
                <a:latin typeface="Playfair Display" panose="020B0604020202020204" charset="0"/>
                <a:cs typeface="Playfair Display" panose="020B0604020202020204" charset="0"/>
              </a:rPr>
              <a:t>tỷ</a:t>
            </a:r>
            <a:r>
              <a:rPr lang="en-US" sz="1200" dirty="0">
                <a:solidFill>
                  <a:schemeClr val="tx2">
                    <a:lumMod val="50000"/>
                  </a:schemeClr>
                </a:solidFill>
                <a:latin typeface="Playfair Display" panose="020B0604020202020204" charset="0"/>
                <a:cs typeface="Playfair Display" panose="020B0604020202020204" charset="0"/>
              </a:rPr>
              <a:t> USD </a:t>
            </a:r>
            <a:r>
              <a:rPr lang="en-US" sz="1200" dirty="0" err="1">
                <a:solidFill>
                  <a:schemeClr val="tx2">
                    <a:lumMod val="50000"/>
                  </a:schemeClr>
                </a:solidFill>
                <a:latin typeface="Playfair Display" panose="020B0604020202020204" charset="0"/>
                <a:cs typeface="Playfair Display" panose="020B0604020202020204" charset="0"/>
              </a:rPr>
              <a:t>năm</a:t>
            </a:r>
            <a:r>
              <a:rPr lang="en-US" sz="1200" dirty="0">
                <a:solidFill>
                  <a:schemeClr val="tx2">
                    <a:lumMod val="50000"/>
                  </a:schemeClr>
                </a:solidFill>
                <a:latin typeface="Playfair Display" panose="020B0604020202020204" charset="0"/>
                <a:cs typeface="Playfair Display" panose="020B0604020202020204" charset="0"/>
              </a:rPr>
              <a:t> 2024, </a:t>
            </a:r>
            <a:r>
              <a:rPr lang="en-US" sz="1200" b="1" u="sng" dirty="0" err="1">
                <a:solidFill>
                  <a:schemeClr val="tx2">
                    <a:lumMod val="50000"/>
                  </a:schemeClr>
                </a:solidFill>
                <a:latin typeface="Playfair Display" panose="020B0604020202020204" charset="0"/>
                <a:cs typeface="Playfair Display" panose="020B0604020202020204" charset="0"/>
              </a:rPr>
              <a:t>tăng</a:t>
            </a:r>
            <a:r>
              <a:rPr lang="en-US" sz="1200" b="1" u="sng" dirty="0">
                <a:solidFill>
                  <a:schemeClr val="tx2">
                    <a:lumMod val="50000"/>
                  </a:schemeClr>
                </a:solidFill>
                <a:latin typeface="Playfair Display" panose="020B0604020202020204" charset="0"/>
                <a:cs typeface="Playfair Display" panose="020B0604020202020204" charset="0"/>
              </a:rPr>
              <a:t> 92% </a:t>
            </a:r>
            <a:r>
              <a:rPr lang="en-US" sz="1200" dirty="0">
                <a:solidFill>
                  <a:schemeClr val="tx2">
                    <a:lumMod val="50000"/>
                  </a:schemeClr>
                </a:solidFill>
                <a:latin typeface="Playfair Display" panose="020B0604020202020204" charset="0"/>
                <a:cs typeface="Playfair Display" panose="020B0604020202020204" charset="0"/>
              </a:rPr>
              <a:t>so </a:t>
            </a:r>
            <a:r>
              <a:rPr lang="en-US" sz="1200" dirty="0" err="1">
                <a:solidFill>
                  <a:schemeClr val="tx2">
                    <a:lumMod val="50000"/>
                  </a:schemeClr>
                </a:solidFill>
                <a:latin typeface="Playfair Display" panose="020B0604020202020204" charset="0"/>
                <a:cs typeface="Playfair Display" panose="020B0604020202020204" charset="0"/>
              </a:rPr>
              <a:t>với</a:t>
            </a:r>
            <a:r>
              <a:rPr lang="en-US" sz="1200" dirty="0">
                <a:solidFill>
                  <a:schemeClr val="tx2">
                    <a:lumMod val="50000"/>
                  </a:schemeClr>
                </a:solidFill>
                <a:latin typeface="Playfair Display" panose="020B0604020202020204" charset="0"/>
                <a:cs typeface="Playfair Display" panose="020B0604020202020204" charset="0"/>
              </a:rPr>
              <a:t> </a:t>
            </a:r>
            <a:r>
              <a:rPr lang="en-US" sz="1200" dirty="0" err="1">
                <a:solidFill>
                  <a:schemeClr val="tx2">
                    <a:lumMod val="50000"/>
                  </a:schemeClr>
                </a:solidFill>
                <a:latin typeface="Playfair Display" panose="020B0604020202020204" charset="0"/>
                <a:cs typeface="Playfair Display" panose="020B0604020202020204" charset="0"/>
              </a:rPr>
              <a:t>thời</a:t>
            </a:r>
            <a:r>
              <a:rPr lang="en-US" sz="1200" dirty="0">
                <a:solidFill>
                  <a:schemeClr val="tx2">
                    <a:lumMod val="50000"/>
                  </a:schemeClr>
                </a:solidFill>
                <a:latin typeface="Playfair Display" panose="020B0604020202020204" charset="0"/>
                <a:cs typeface="Playfair Display" panose="020B0604020202020204" charset="0"/>
              </a:rPr>
              <a:t> </a:t>
            </a:r>
            <a:r>
              <a:rPr lang="en-US" sz="1200" dirty="0" err="1">
                <a:solidFill>
                  <a:schemeClr val="tx2">
                    <a:lumMod val="50000"/>
                  </a:schemeClr>
                </a:solidFill>
                <a:latin typeface="Playfair Display" panose="020B0604020202020204" charset="0"/>
                <a:cs typeface="Playfair Display" panose="020B0604020202020204" charset="0"/>
              </a:rPr>
              <a:t>điểm</a:t>
            </a:r>
            <a:r>
              <a:rPr lang="en-US" sz="1200" dirty="0">
                <a:solidFill>
                  <a:schemeClr val="tx2">
                    <a:lumMod val="50000"/>
                  </a:schemeClr>
                </a:solidFill>
                <a:latin typeface="Playfair Display" panose="020B0604020202020204" charset="0"/>
                <a:cs typeface="Playfair Display" panose="020B0604020202020204" charset="0"/>
              </a:rPr>
              <a:t> tr</a:t>
            </a:r>
            <a:r>
              <a:rPr lang="vi-VN" sz="1200" dirty="0">
                <a:solidFill>
                  <a:schemeClr val="tx2">
                    <a:lumMod val="50000"/>
                  </a:schemeClr>
                </a:solidFill>
                <a:latin typeface="Playfair Display" panose="020B0604020202020204" charset="0"/>
                <a:cs typeface="Playfair Display" panose="020B0604020202020204" charset="0"/>
              </a:rPr>
              <a:t>ư</a:t>
            </a:r>
            <a:r>
              <a:rPr lang="en-US" sz="1200" dirty="0" err="1">
                <a:solidFill>
                  <a:schemeClr val="tx2">
                    <a:lumMod val="50000"/>
                  </a:schemeClr>
                </a:solidFill>
                <a:latin typeface="Playfair Display" panose="020B0604020202020204" charset="0"/>
                <a:cs typeface="Playfair Display" panose="020B0604020202020204" charset="0"/>
              </a:rPr>
              <a:t>ớc</a:t>
            </a:r>
            <a:r>
              <a:rPr lang="en-US" sz="1200" dirty="0">
                <a:solidFill>
                  <a:schemeClr val="tx2">
                    <a:lumMod val="50000"/>
                  </a:schemeClr>
                </a:solidFill>
                <a:latin typeface="Playfair Display" panose="020B0604020202020204" charset="0"/>
                <a:cs typeface="Playfair Display" panose="020B0604020202020204" charset="0"/>
              </a:rPr>
              <a:t> </a:t>
            </a:r>
            <a:r>
              <a:rPr lang="en-US" sz="1200" dirty="0" err="1">
                <a:solidFill>
                  <a:schemeClr val="tx2">
                    <a:lumMod val="50000"/>
                  </a:schemeClr>
                </a:solidFill>
                <a:latin typeface="Playfair Display" panose="020B0604020202020204" charset="0"/>
                <a:cs typeface="Playfair Display" panose="020B0604020202020204" charset="0"/>
              </a:rPr>
              <a:t>khi</a:t>
            </a:r>
            <a:r>
              <a:rPr lang="en-US" sz="1200" dirty="0">
                <a:solidFill>
                  <a:schemeClr val="tx2">
                    <a:lumMod val="50000"/>
                  </a:schemeClr>
                </a:solidFill>
                <a:latin typeface="Playfair Display" panose="020B0604020202020204" charset="0"/>
                <a:cs typeface="Playfair Display" panose="020B0604020202020204" charset="0"/>
              </a:rPr>
              <a:t> VKFTA </a:t>
            </a:r>
            <a:r>
              <a:rPr lang="en-US" sz="1200" dirty="0" err="1">
                <a:solidFill>
                  <a:schemeClr val="tx2">
                    <a:lumMod val="50000"/>
                  </a:schemeClr>
                </a:solidFill>
                <a:latin typeface="Playfair Display" panose="020B0604020202020204" charset="0"/>
                <a:cs typeface="Playfair Display" panose="020B0604020202020204" charset="0"/>
              </a:rPr>
              <a:t>có</a:t>
            </a:r>
            <a:r>
              <a:rPr lang="en-US" sz="1200" dirty="0">
                <a:solidFill>
                  <a:schemeClr val="tx2">
                    <a:lumMod val="50000"/>
                  </a:schemeClr>
                </a:solidFill>
                <a:latin typeface="Playfair Display" panose="020B0604020202020204" charset="0"/>
                <a:cs typeface="Playfair Display" panose="020B0604020202020204" charset="0"/>
              </a:rPr>
              <a:t> </a:t>
            </a:r>
            <a:r>
              <a:rPr lang="en-US" sz="1200" dirty="0" err="1">
                <a:solidFill>
                  <a:schemeClr val="tx2">
                    <a:lumMod val="50000"/>
                  </a:schemeClr>
                </a:solidFill>
                <a:latin typeface="Playfair Display" panose="020B0604020202020204" charset="0"/>
                <a:cs typeface="Playfair Display" panose="020B0604020202020204" charset="0"/>
              </a:rPr>
              <a:t>hiệu</a:t>
            </a:r>
            <a:r>
              <a:rPr lang="en-US" sz="1200" dirty="0">
                <a:solidFill>
                  <a:schemeClr val="tx2">
                    <a:lumMod val="50000"/>
                  </a:schemeClr>
                </a:solidFill>
                <a:latin typeface="Playfair Display" panose="020B0604020202020204" charset="0"/>
                <a:cs typeface="Playfair Display" panose="020B0604020202020204" charset="0"/>
              </a:rPr>
              <a:t> </a:t>
            </a:r>
            <a:r>
              <a:rPr lang="en-US" sz="1200" dirty="0" err="1">
                <a:solidFill>
                  <a:schemeClr val="tx2">
                    <a:lumMod val="50000"/>
                  </a:schemeClr>
                </a:solidFill>
                <a:latin typeface="Playfair Display" panose="020B0604020202020204" charset="0"/>
                <a:cs typeface="Playfair Display" panose="020B0604020202020204" charset="0"/>
              </a:rPr>
              <a:t>lực</a:t>
            </a:r>
            <a:endParaRPr lang="vi-VN" sz="1200" dirty="0">
              <a:solidFill>
                <a:schemeClr val="tx2">
                  <a:lumMod val="50000"/>
                </a:schemeClr>
              </a:solidFill>
              <a:latin typeface="Playfair Display" panose="020B0604020202020204" charset="0"/>
              <a:cs typeface="Playfair Display" panose="020B0604020202020204" charset="0"/>
            </a:endParaRPr>
          </a:p>
        </p:txBody>
      </p:sp>
      <p:sp>
        <p:nvSpPr>
          <p:cNvPr id="24" name="Google Shape;642;p59">
            <a:extLst>
              <a:ext uri="{FF2B5EF4-FFF2-40B4-BE49-F238E27FC236}">
                <a16:creationId xmlns:a16="http://schemas.microsoft.com/office/drawing/2014/main" id="{E6B35312-8F05-4A57-A470-CD30BFEB6D32}"/>
              </a:ext>
            </a:extLst>
          </p:cNvPr>
          <p:cNvSpPr txBox="1">
            <a:spLocks/>
          </p:cNvSpPr>
          <p:nvPr/>
        </p:nvSpPr>
        <p:spPr>
          <a:xfrm>
            <a:off x="6880225" y="2393806"/>
            <a:ext cx="1790700" cy="109234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2"/>
              </a:buClr>
              <a:buSzPts val="3200"/>
              <a:buFont typeface="Montserrat Black"/>
              <a:buNone/>
              <a:defRPr sz="3200" b="0" i="0" u="none" strike="noStrike" cap="none">
                <a:solidFill>
                  <a:schemeClr val="lt2"/>
                </a:solidFill>
                <a:latin typeface="Montserrat Black"/>
                <a:ea typeface="Montserrat Black"/>
                <a:cs typeface="Montserrat Black"/>
                <a:sym typeface="Montserrat Black"/>
              </a:defRPr>
            </a:lvl1pPr>
            <a:lvl2pPr marR="0" lvl="1" algn="l" rtl="0">
              <a:lnSpc>
                <a:spcPct val="100000"/>
              </a:lnSpc>
              <a:spcBef>
                <a:spcPts val="0"/>
              </a:spcBef>
              <a:spcAft>
                <a:spcPts val="0"/>
              </a:spcAft>
              <a:buClr>
                <a:schemeClr val="lt2"/>
              </a:buClr>
              <a:buSzPts val="3200"/>
              <a:buFont typeface="Palanquin Dark"/>
              <a:buNone/>
              <a:defRPr sz="3200" b="0" i="0" u="none" strike="noStrike" cap="none">
                <a:solidFill>
                  <a:schemeClr val="lt2"/>
                </a:solidFill>
                <a:latin typeface="Palanquin Dark"/>
                <a:ea typeface="Palanquin Dark"/>
                <a:cs typeface="Palanquin Dark"/>
                <a:sym typeface="Palanquin Dark"/>
              </a:defRPr>
            </a:lvl2pPr>
            <a:lvl3pPr marR="0" lvl="2" algn="l" rtl="0">
              <a:lnSpc>
                <a:spcPct val="100000"/>
              </a:lnSpc>
              <a:spcBef>
                <a:spcPts val="0"/>
              </a:spcBef>
              <a:spcAft>
                <a:spcPts val="0"/>
              </a:spcAft>
              <a:buClr>
                <a:schemeClr val="lt2"/>
              </a:buClr>
              <a:buSzPts val="3200"/>
              <a:buFont typeface="Palanquin Dark"/>
              <a:buNone/>
              <a:defRPr sz="3200" b="0" i="0" u="none" strike="noStrike" cap="none">
                <a:solidFill>
                  <a:schemeClr val="lt2"/>
                </a:solidFill>
                <a:latin typeface="Palanquin Dark"/>
                <a:ea typeface="Palanquin Dark"/>
                <a:cs typeface="Palanquin Dark"/>
                <a:sym typeface="Palanquin Dark"/>
              </a:defRPr>
            </a:lvl3pPr>
            <a:lvl4pPr marR="0" lvl="3" algn="l" rtl="0">
              <a:lnSpc>
                <a:spcPct val="100000"/>
              </a:lnSpc>
              <a:spcBef>
                <a:spcPts val="0"/>
              </a:spcBef>
              <a:spcAft>
                <a:spcPts val="0"/>
              </a:spcAft>
              <a:buClr>
                <a:schemeClr val="lt2"/>
              </a:buClr>
              <a:buSzPts val="3200"/>
              <a:buFont typeface="Palanquin Dark"/>
              <a:buNone/>
              <a:defRPr sz="3200" b="0" i="0" u="none" strike="noStrike" cap="none">
                <a:solidFill>
                  <a:schemeClr val="lt2"/>
                </a:solidFill>
                <a:latin typeface="Palanquin Dark"/>
                <a:ea typeface="Palanquin Dark"/>
                <a:cs typeface="Palanquin Dark"/>
                <a:sym typeface="Palanquin Dark"/>
              </a:defRPr>
            </a:lvl4pPr>
            <a:lvl5pPr marR="0" lvl="4" algn="l" rtl="0">
              <a:lnSpc>
                <a:spcPct val="100000"/>
              </a:lnSpc>
              <a:spcBef>
                <a:spcPts val="0"/>
              </a:spcBef>
              <a:spcAft>
                <a:spcPts val="0"/>
              </a:spcAft>
              <a:buClr>
                <a:schemeClr val="lt2"/>
              </a:buClr>
              <a:buSzPts val="3200"/>
              <a:buFont typeface="Palanquin Dark"/>
              <a:buNone/>
              <a:defRPr sz="3200" b="0" i="0" u="none" strike="noStrike" cap="none">
                <a:solidFill>
                  <a:schemeClr val="lt2"/>
                </a:solidFill>
                <a:latin typeface="Palanquin Dark"/>
                <a:ea typeface="Palanquin Dark"/>
                <a:cs typeface="Palanquin Dark"/>
                <a:sym typeface="Palanquin Dark"/>
              </a:defRPr>
            </a:lvl5pPr>
            <a:lvl6pPr marR="0" lvl="5" algn="l" rtl="0">
              <a:lnSpc>
                <a:spcPct val="100000"/>
              </a:lnSpc>
              <a:spcBef>
                <a:spcPts val="0"/>
              </a:spcBef>
              <a:spcAft>
                <a:spcPts val="0"/>
              </a:spcAft>
              <a:buClr>
                <a:schemeClr val="lt2"/>
              </a:buClr>
              <a:buSzPts val="3200"/>
              <a:buFont typeface="Palanquin Dark"/>
              <a:buNone/>
              <a:defRPr sz="3200" b="0" i="0" u="none" strike="noStrike" cap="none">
                <a:solidFill>
                  <a:schemeClr val="lt2"/>
                </a:solidFill>
                <a:latin typeface="Palanquin Dark"/>
                <a:ea typeface="Palanquin Dark"/>
                <a:cs typeface="Palanquin Dark"/>
                <a:sym typeface="Palanquin Dark"/>
              </a:defRPr>
            </a:lvl6pPr>
            <a:lvl7pPr marR="0" lvl="6" algn="l" rtl="0">
              <a:lnSpc>
                <a:spcPct val="100000"/>
              </a:lnSpc>
              <a:spcBef>
                <a:spcPts val="0"/>
              </a:spcBef>
              <a:spcAft>
                <a:spcPts val="0"/>
              </a:spcAft>
              <a:buClr>
                <a:schemeClr val="lt2"/>
              </a:buClr>
              <a:buSzPts val="3200"/>
              <a:buFont typeface="Palanquin Dark"/>
              <a:buNone/>
              <a:defRPr sz="3200" b="0" i="0" u="none" strike="noStrike" cap="none">
                <a:solidFill>
                  <a:schemeClr val="lt2"/>
                </a:solidFill>
                <a:latin typeface="Palanquin Dark"/>
                <a:ea typeface="Palanquin Dark"/>
                <a:cs typeface="Palanquin Dark"/>
                <a:sym typeface="Palanquin Dark"/>
              </a:defRPr>
            </a:lvl7pPr>
            <a:lvl8pPr marR="0" lvl="7" algn="l" rtl="0">
              <a:lnSpc>
                <a:spcPct val="100000"/>
              </a:lnSpc>
              <a:spcBef>
                <a:spcPts val="0"/>
              </a:spcBef>
              <a:spcAft>
                <a:spcPts val="0"/>
              </a:spcAft>
              <a:buClr>
                <a:schemeClr val="lt2"/>
              </a:buClr>
              <a:buSzPts val="3200"/>
              <a:buFont typeface="Palanquin Dark"/>
              <a:buNone/>
              <a:defRPr sz="3200" b="0" i="0" u="none" strike="noStrike" cap="none">
                <a:solidFill>
                  <a:schemeClr val="lt2"/>
                </a:solidFill>
                <a:latin typeface="Palanquin Dark"/>
                <a:ea typeface="Palanquin Dark"/>
                <a:cs typeface="Palanquin Dark"/>
                <a:sym typeface="Palanquin Dark"/>
              </a:defRPr>
            </a:lvl8pPr>
            <a:lvl9pPr marR="0" lvl="8" algn="l" rtl="0">
              <a:lnSpc>
                <a:spcPct val="100000"/>
              </a:lnSpc>
              <a:spcBef>
                <a:spcPts val="0"/>
              </a:spcBef>
              <a:spcAft>
                <a:spcPts val="0"/>
              </a:spcAft>
              <a:buClr>
                <a:schemeClr val="lt2"/>
              </a:buClr>
              <a:buSzPts val="3200"/>
              <a:buFont typeface="Palanquin Dark"/>
              <a:buNone/>
              <a:defRPr sz="3200" b="0" i="0" u="none" strike="noStrike" cap="none">
                <a:solidFill>
                  <a:schemeClr val="lt2"/>
                </a:solidFill>
                <a:latin typeface="Palanquin Dark"/>
                <a:ea typeface="Palanquin Dark"/>
                <a:cs typeface="Palanquin Dark"/>
                <a:sym typeface="Palanquin Dark"/>
              </a:defRPr>
            </a:lvl9pPr>
          </a:lstStyle>
          <a:p>
            <a:pPr algn="just"/>
            <a:r>
              <a:rPr lang="en-US" sz="1200" dirty="0">
                <a:solidFill>
                  <a:schemeClr val="tx2">
                    <a:lumMod val="50000"/>
                  </a:schemeClr>
                </a:solidFill>
                <a:latin typeface="Playfair Display" panose="020B0604020202020204" charset="0"/>
                <a:cs typeface="Playfair Display" panose="020B0604020202020204" charset="0"/>
              </a:rPr>
              <a:t>NK </a:t>
            </a:r>
            <a:r>
              <a:rPr lang="en-US" sz="1200" dirty="0" err="1">
                <a:solidFill>
                  <a:schemeClr val="tx2">
                    <a:lumMod val="50000"/>
                  </a:schemeClr>
                </a:solidFill>
                <a:latin typeface="Playfair Display" panose="020B0604020202020204" charset="0"/>
                <a:cs typeface="Playfair Display" panose="020B0604020202020204" charset="0"/>
              </a:rPr>
              <a:t>đạt</a:t>
            </a:r>
            <a:r>
              <a:rPr lang="en-US" sz="1200" dirty="0">
                <a:solidFill>
                  <a:schemeClr val="tx2">
                    <a:lumMod val="50000"/>
                  </a:schemeClr>
                </a:solidFill>
                <a:latin typeface="Playfair Display" panose="020B0604020202020204" charset="0"/>
                <a:cs typeface="Playfair Display" panose="020B0604020202020204" charset="0"/>
              </a:rPr>
              <a:t> 2,3 </a:t>
            </a:r>
            <a:r>
              <a:rPr lang="en-US" sz="1200" dirty="0" err="1">
                <a:solidFill>
                  <a:schemeClr val="tx2">
                    <a:lumMod val="50000"/>
                  </a:schemeClr>
                </a:solidFill>
                <a:latin typeface="Playfair Display" panose="020B0604020202020204" charset="0"/>
                <a:cs typeface="Playfair Display" panose="020B0604020202020204" charset="0"/>
              </a:rPr>
              <a:t>tỷ</a:t>
            </a:r>
            <a:r>
              <a:rPr lang="en-US" sz="1200" dirty="0">
                <a:solidFill>
                  <a:schemeClr val="tx2">
                    <a:lumMod val="50000"/>
                  </a:schemeClr>
                </a:solidFill>
                <a:latin typeface="Playfair Display" panose="020B0604020202020204" charset="0"/>
                <a:cs typeface="Playfair Display" panose="020B0604020202020204" charset="0"/>
              </a:rPr>
              <a:t> USD </a:t>
            </a:r>
            <a:r>
              <a:rPr lang="en-US" sz="1200" dirty="0" err="1">
                <a:solidFill>
                  <a:schemeClr val="tx2">
                    <a:lumMod val="50000"/>
                  </a:schemeClr>
                </a:solidFill>
                <a:latin typeface="Playfair Display" panose="020B0604020202020204" charset="0"/>
                <a:cs typeface="Playfair Display" panose="020B0604020202020204" charset="0"/>
              </a:rPr>
              <a:t>năm</a:t>
            </a:r>
            <a:r>
              <a:rPr lang="en-US" sz="1200" dirty="0">
                <a:solidFill>
                  <a:schemeClr val="tx2">
                    <a:lumMod val="50000"/>
                  </a:schemeClr>
                </a:solidFill>
                <a:latin typeface="Playfair Display" panose="020B0604020202020204" charset="0"/>
                <a:cs typeface="Playfair Display" panose="020B0604020202020204" charset="0"/>
              </a:rPr>
              <a:t> 2024, </a:t>
            </a:r>
            <a:r>
              <a:rPr lang="en-US" sz="1200" b="1" u="sng" dirty="0" err="1">
                <a:solidFill>
                  <a:schemeClr val="tx2">
                    <a:lumMod val="50000"/>
                  </a:schemeClr>
                </a:solidFill>
                <a:latin typeface="Playfair Display" panose="020B0604020202020204" charset="0"/>
                <a:cs typeface="Playfair Display" panose="020B0604020202020204" charset="0"/>
              </a:rPr>
              <a:t>tăng</a:t>
            </a:r>
            <a:r>
              <a:rPr lang="en-US" sz="1200" b="1" u="sng" dirty="0">
                <a:solidFill>
                  <a:schemeClr val="tx2">
                    <a:lumMod val="50000"/>
                  </a:schemeClr>
                </a:solidFill>
                <a:latin typeface="Playfair Display" panose="020B0604020202020204" charset="0"/>
                <a:cs typeface="Playfair Display" panose="020B0604020202020204" charset="0"/>
              </a:rPr>
              <a:t> 4,6 </a:t>
            </a:r>
            <a:r>
              <a:rPr lang="en-US" sz="1200" b="1" u="sng" dirty="0" err="1">
                <a:solidFill>
                  <a:schemeClr val="tx2">
                    <a:lumMod val="50000"/>
                  </a:schemeClr>
                </a:solidFill>
                <a:latin typeface="Playfair Display" panose="020B0604020202020204" charset="0"/>
                <a:cs typeface="Playfair Display" panose="020B0604020202020204" charset="0"/>
              </a:rPr>
              <a:t>lần</a:t>
            </a:r>
            <a:r>
              <a:rPr lang="en-US" sz="1200" b="1" u="sng" dirty="0">
                <a:solidFill>
                  <a:schemeClr val="tx2">
                    <a:lumMod val="50000"/>
                  </a:schemeClr>
                </a:solidFill>
                <a:latin typeface="Playfair Display" panose="020B0604020202020204" charset="0"/>
                <a:cs typeface="Playfair Display" panose="020B0604020202020204" charset="0"/>
              </a:rPr>
              <a:t> </a:t>
            </a:r>
            <a:r>
              <a:rPr lang="en-US" sz="1200" dirty="0">
                <a:solidFill>
                  <a:schemeClr val="tx2">
                    <a:lumMod val="50000"/>
                  </a:schemeClr>
                </a:solidFill>
                <a:latin typeface="Playfair Display" panose="020B0604020202020204" charset="0"/>
                <a:cs typeface="Playfair Display" panose="020B0604020202020204" charset="0"/>
              </a:rPr>
              <a:t>so </a:t>
            </a:r>
            <a:r>
              <a:rPr lang="en-US" sz="1200" dirty="0" err="1">
                <a:solidFill>
                  <a:schemeClr val="tx2">
                    <a:lumMod val="50000"/>
                  </a:schemeClr>
                </a:solidFill>
                <a:latin typeface="Playfair Display" panose="020B0604020202020204" charset="0"/>
                <a:cs typeface="Playfair Display" panose="020B0604020202020204" charset="0"/>
              </a:rPr>
              <a:t>với</a:t>
            </a:r>
            <a:r>
              <a:rPr lang="en-US" sz="1200" dirty="0">
                <a:solidFill>
                  <a:schemeClr val="tx2">
                    <a:lumMod val="50000"/>
                  </a:schemeClr>
                </a:solidFill>
                <a:latin typeface="Playfair Display" panose="020B0604020202020204" charset="0"/>
                <a:cs typeface="Playfair Display" panose="020B0604020202020204" charset="0"/>
              </a:rPr>
              <a:t> </a:t>
            </a:r>
            <a:r>
              <a:rPr lang="en-US" sz="1200" dirty="0" err="1">
                <a:solidFill>
                  <a:schemeClr val="tx2">
                    <a:lumMod val="50000"/>
                  </a:schemeClr>
                </a:solidFill>
                <a:latin typeface="Playfair Display" panose="020B0604020202020204" charset="0"/>
                <a:cs typeface="Playfair Display" panose="020B0604020202020204" charset="0"/>
              </a:rPr>
              <a:t>thời</a:t>
            </a:r>
            <a:r>
              <a:rPr lang="en-US" sz="1200" dirty="0">
                <a:solidFill>
                  <a:schemeClr val="tx2">
                    <a:lumMod val="50000"/>
                  </a:schemeClr>
                </a:solidFill>
                <a:latin typeface="Playfair Display" panose="020B0604020202020204" charset="0"/>
                <a:cs typeface="Playfair Display" panose="020B0604020202020204" charset="0"/>
              </a:rPr>
              <a:t> </a:t>
            </a:r>
            <a:r>
              <a:rPr lang="en-US" sz="1200" dirty="0" err="1">
                <a:solidFill>
                  <a:schemeClr val="tx2">
                    <a:lumMod val="50000"/>
                  </a:schemeClr>
                </a:solidFill>
                <a:latin typeface="Playfair Display" panose="020B0604020202020204" charset="0"/>
                <a:cs typeface="Playfair Display" panose="020B0604020202020204" charset="0"/>
              </a:rPr>
              <a:t>điểm</a:t>
            </a:r>
            <a:r>
              <a:rPr lang="en-US" sz="1200" dirty="0">
                <a:solidFill>
                  <a:schemeClr val="tx2">
                    <a:lumMod val="50000"/>
                  </a:schemeClr>
                </a:solidFill>
                <a:latin typeface="Playfair Display" panose="020B0604020202020204" charset="0"/>
                <a:cs typeface="Playfair Display" panose="020B0604020202020204" charset="0"/>
              </a:rPr>
              <a:t> tr</a:t>
            </a:r>
            <a:r>
              <a:rPr lang="vi-VN" sz="1200" dirty="0">
                <a:solidFill>
                  <a:schemeClr val="tx2">
                    <a:lumMod val="50000"/>
                  </a:schemeClr>
                </a:solidFill>
                <a:latin typeface="Playfair Display" panose="020B0604020202020204" charset="0"/>
                <a:cs typeface="Playfair Display" panose="020B0604020202020204" charset="0"/>
              </a:rPr>
              <a:t>ư</a:t>
            </a:r>
            <a:r>
              <a:rPr lang="en-US" sz="1200" dirty="0" err="1">
                <a:solidFill>
                  <a:schemeClr val="tx2">
                    <a:lumMod val="50000"/>
                  </a:schemeClr>
                </a:solidFill>
                <a:latin typeface="Playfair Display" panose="020B0604020202020204" charset="0"/>
                <a:cs typeface="Playfair Display" panose="020B0604020202020204" charset="0"/>
              </a:rPr>
              <a:t>ớc</a:t>
            </a:r>
            <a:r>
              <a:rPr lang="en-US" sz="1200" dirty="0">
                <a:solidFill>
                  <a:schemeClr val="tx2">
                    <a:lumMod val="50000"/>
                  </a:schemeClr>
                </a:solidFill>
                <a:latin typeface="Playfair Display" panose="020B0604020202020204" charset="0"/>
                <a:cs typeface="Playfair Display" panose="020B0604020202020204" charset="0"/>
              </a:rPr>
              <a:t> </a:t>
            </a:r>
            <a:r>
              <a:rPr lang="en-US" sz="1200" dirty="0" err="1">
                <a:solidFill>
                  <a:schemeClr val="tx2">
                    <a:lumMod val="50000"/>
                  </a:schemeClr>
                </a:solidFill>
                <a:latin typeface="Playfair Display" panose="020B0604020202020204" charset="0"/>
                <a:cs typeface="Playfair Display" panose="020B0604020202020204" charset="0"/>
              </a:rPr>
              <a:t>khi</a:t>
            </a:r>
            <a:r>
              <a:rPr lang="en-US" sz="1200" dirty="0">
                <a:solidFill>
                  <a:schemeClr val="tx2">
                    <a:lumMod val="50000"/>
                  </a:schemeClr>
                </a:solidFill>
                <a:latin typeface="Playfair Display" panose="020B0604020202020204" charset="0"/>
                <a:cs typeface="Playfair Display" panose="020B0604020202020204" charset="0"/>
              </a:rPr>
              <a:t> VKFTA </a:t>
            </a:r>
            <a:r>
              <a:rPr lang="en-US" sz="1200" dirty="0" err="1">
                <a:solidFill>
                  <a:schemeClr val="tx2">
                    <a:lumMod val="50000"/>
                  </a:schemeClr>
                </a:solidFill>
                <a:latin typeface="Playfair Display" panose="020B0604020202020204" charset="0"/>
                <a:cs typeface="Playfair Display" panose="020B0604020202020204" charset="0"/>
              </a:rPr>
              <a:t>có</a:t>
            </a:r>
            <a:r>
              <a:rPr lang="en-US" sz="1200" dirty="0">
                <a:solidFill>
                  <a:schemeClr val="tx2">
                    <a:lumMod val="50000"/>
                  </a:schemeClr>
                </a:solidFill>
                <a:latin typeface="Playfair Display" panose="020B0604020202020204" charset="0"/>
                <a:cs typeface="Playfair Display" panose="020B0604020202020204" charset="0"/>
              </a:rPr>
              <a:t> </a:t>
            </a:r>
            <a:r>
              <a:rPr lang="en-US" sz="1200" dirty="0" err="1">
                <a:solidFill>
                  <a:schemeClr val="tx2">
                    <a:lumMod val="50000"/>
                  </a:schemeClr>
                </a:solidFill>
                <a:latin typeface="Playfair Display" panose="020B0604020202020204" charset="0"/>
                <a:cs typeface="Playfair Display" panose="020B0604020202020204" charset="0"/>
              </a:rPr>
              <a:t>hiệu</a:t>
            </a:r>
            <a:r>
              <a:rPr lang="en-US" sz="1200" dirty="0">
                <a:solidFill>
                  <a:schemeClr val="tx2">
                    <a:lumMod val="50000"/>
                  </a:schemeClr>
                </a:solidFill>
                <a:latin typeface="Playfair Display" panose="020B0604020202020204" charset="0"/>
                <a:cs typeface="Playfair Display" panose="020B0604020202020204" charset="0"/>
              </a:rPr>
              <a:t> </a:t>
            </a:r>
            <a:r>
              <a:rPr lang="en-US" sz="1200" dirty="0" err="1">
                <a:solidFill>
                  <a:schemeClr val="tx2">
                    <a:lumMod val="50000"/>
                  </a:schemeClr>
                </a:solidFill>
                <a:latin typeface="Playfair Display" panose="020B0604020202020204" charset="0"/>
                <a:cs typeface="Playfair Display" panose="020B0604020202020204" charset="0"/>
              </a:rPr>
              <a:t>lực</a:t>
            </a:r>
            <a:endParaRPr lang="vi-VN" sz="1200" dirty="0">
              <a:solidFill>
                <a:schemeClr val="tx2">
                  <a:lumMod val="50000"/>
                </a:schemeClr>
              </a:solidFill>
              <a:latin typeface="Playfair Display" panose="020B0604020202020204" charset="0"/>
              <a:cs typeface="Playfair Display" panose="020B0604020202020204" charset="0"/>
            </a:endParaRPr>
          </a:p>
        </p:txBody>
      </p:sp>
      <p:sp>
        <p:nvSpPr>
          <p:cNvPr id="25" name="Google Shape;642;p59">
            <a:extLst>
              <a:ext uri="{FF2B5EF4-FFF2-40B4-BE49-F238E27FC236}">
                <a16:creationId xmlns:a16="http://schemas.microsoft.com/office/drawing/2014/main" id="{5842A041-678F-4E44-B9BC-BBE82E2A07EE}"/>
              </a:ext>
            </a:extLst>
          </p:cNvPr>
          <p:cNvSpPr txBox="1">
            <a:spLocks/>
          </p:cNvSpPr>
          <p:nvPr/>
        </p:nvSpPr>
        <p:spPr>
          <a:xfrm>
            <a:off x="1243869" y="3864300"/>
            <a:ext cx="1790700" cy="85773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2"/>
              </a:buClr>
              <a:buSzPts val="3200"/>
              <a:buFont typeface="Montserrat Black"/>
              <a:buNone/>
              <a:defRPr sz="3200" b="0" i="0" u="none" strike="noStrike" cap="none">
                <a:solidFill>
                  <a:schemeClr val="lt2"/>
                </a:solidFill>
                <a:latin typeface="Montserrat Black"/>
                <a:ea typeface="Montserrat Black"/>
                <a:cs typeface="Montserrat Black"/>
                <a:sym typeface="Montserrat Black"/>
              </a:defRPr>
            </a:lvl1pPr>
            <a:lvl2pPr marR="0" lvl="1" algn="l" rtl="0">
              <a:lnSpc>
                <a:spcPct val="100000"/>
              </a:lnSpc>
              <a:spcBef>
                <a:spcPts val="0"/>
              </a:spcBef>
              <a:spcAft>
                <a:spcPts val="0"/>
              </a:spcAft>
              <a:buClr>
                <a:schemeClr val="lt2"/>
              </a:buClr>
              <a:buSzPts val="3200"/>
              <a:buFont typeface="Palanquin Dark"/>
              <a:buNone/>
              <a:defRPr sz="3200" b="0" i="0" u="none" strike="noStrike" cap="none">
                <a:solidFill>
                  <a:schemeClr val="lt2"/>
                </a:solidFill>
                <a:latin typeface="Palanquin Dark"/>
                <a:ea typeface="Palanquin Dark"/>
                <a:cs typeface="Palanquin Dark"/>
                <a:sym typeface="Palanquin Dark"/>
              </a:defRPr>
            </a:lvl2pPr>
            <a:lvl3pPr marR="0" lvl="2" algn="l" rtl="0">
              <a:lnSpc>
                <a:spcPct val="100000"/>
              </a:lnSpc>
              <a:spcBef>
                <a:spcPts val="0"/>
              </a:spcBef>
              <a:spcAft>
                <a:spcPts val="0"/>
              </a:spcAft>
              <a:buClr>
                <a:schemeClr val="lt2"/>
              </a:buClr>
              <a:buSzPts val="3200"/>
              <a:buFont typeface="Palanquin Dark"/>
              <a:buNone/>
              <a:defRPr sz="3200" b="0" i="0" u="none" strike="noStrike" cap="none">
                <a:solidFill>
                  <a:schemeClr val="lt2"/>
                </a:solidFill>
                <a:latin typeface="Palanquin Dark"/>
                <a:ea typeface="Palanquin Dark"/>
                <a:cs typeface="Palanquin Dark"/>
                <a:sym typeface="Palanquin Dark"/>
              </a:defRPr>
            </a:lvl3pPr>
            <a:lvl4pPr marR="0" lvl="3" algn="l" rtl="0">
              <a:lnSpc>
                <a:spcPct val="100000"/>
              </a:lnSpc>
              <a:spcBef>
                <a:spcPts val="0"/>
              </a:spcBef>
              <a:spcAft>
                <a:spcPts val="0"/>
              </a:spcAft>
              <a:buClr>
                <a:schemeClr val="lt2"/>
              </a:buClr>
              <a:buSzPts val="3200"/>
              <a:buFont typeface="Palanquin Dark"/>
              <a:buNone/>
              <a:defRPr sz="3200" b="0" i="0" u="none" strike="noStrike" cap="none">
                <a:solidFill>
                  <a:schemeClr val="lt2"/>
                </a:solidFill>
                <a:latin typeface="Palanquin Dark"/>
                <a:ea typeface="Palanquin Dark"/>
                <a:cs typeface="Palanquin Dark"/>
                <a:sym typeface="Palanquin Dark"/>
              </a:defRPr>
            </a:lvl4pPr>
            <a:lvl5pPr marR="0" lvl="4" algn="l" rtl="0">
              <a:lnSpc>
                <a:spcPct val="100000"/>
              </a:lnSpc>
              <a:spcBef>
                <a:spcPts val="0"/>
              </a:spcBef>
              <a:spcAft>
                <a:spcPts val="0"/>
              </a:spcAft>
              <a:buClr>
                <a:schemeClr val="lt2"/>
              </a:buClr>
              <a:buSzPts val="3200"/>
              <a:buFont typeface="Palanquin Dark"/>
              <a:buNone/>
              <a:defRPr sz="3200" b="0" i="0" u="none" strike="noStrike" cap="none">
                <a:solidFill>
                  <a:schemeClr val="lt2"/>
                </a:solidFill>
                <a:latin typeface="Palanquin Dark"/>
                <a:ea typeface="Palanquin Dark"/>
                <a:cs typeface="Palanquin Dark"/>
                <a:sym typeface="Palanquin Dark"/>
              </a:defRPr>
            </a:lvl5pPr>
            <a:lvl6pPr marR="0" lvl="5" algn="l" rtl="0">
              <a:lnSpc>
                <a:spcPct val="100000"/>
              </a:lnSpc>
              <a:spcBef>
                <a:spcPts val="0"/>
              </a:spcBef>
              <a:spcAft>
                <a:spcPts val="0"/>
              </a:spcAft>
              <a:buClr>
                <a:schemeClr val="lt2"/>
              </a:buClr>
              <a:buSzPts val="3200"/>
              <a:buFont typeface="Palanquin Dark"/>
              <a:buNone/>
              <a:defRPr sz="3200" b="0" i="0" u="none" strike="noStrike" cap="none">
                <a:solidFill>
                  <a:schemeClr val="lt2"/>
                </a:solidFill>
                <a:latin typeface="Palanquin Dark"/>
                <a:ea typeface="Palanquin Dark"/>
                <a:cs typeface="Palanquin Dark"/>
                <a:sym typeface="Palanquin Dark"/>
              </a:defRPr>
            </a:lvl6pPr>
            <a:lvl7pPr marR="0" lvl="6" algn="l" rtl="0">
              <a:lnSpc>
                <a:spcPct val="100000"/>
              </a:lnSpc>
              <a:spcBef>
                <a:spcPts val="0"/>
              </a:spcBef>
              <a:spcAft>
                <a:spcPts val="0"/>
              </a:spcAft>
              <a:buClr>
                <a:schemeClr val="lt2"/>
              </a:buClr>
              <a:buSzPts val="3200"/>
              <a:buFont typeface="Palanquin Dark"/>
              <a:buNone/>
              <a:defRPr sz="3200" b="0" i="0" u="none" strike="noStrike" cap="none">
                <a:solidFill>
                  <a:schemeClr val="lt2"/>
                </a:solidFill>
                <a:latin typeface="Palanquin Dark"/>
                <a:ea typeface="Palanquin Dark"/>
                <a:cs typeface="Palanquin Dark"/>
                <a:sym typeface="Palanquin Dark"/>
              </a:defRPr>
            </a:lvl7pPr>
            <a:lvl8pPr marR="0" lvl="7" algn="l" rtl="0">
              <a:lnSpc>
                <a:spcPct val="100000"/>
              </a:lnSpc>
              <a:spcBef>
                <a:spcPts val="0"/>
              </a:spcBef>
              <a:spcAft>
                <a:spcPts val="0"/>
              </a:spcAft>
              <a:buClr>
                <a:schemeClr val="lt2"/>
              </a:buClr>
              <a:buSzPts val="3200"/>
              <a:buFont typeface="Palanquin Dark"/>
              <a:buNone/>
              <a:defRPr sz="3200" b="0" i="0" u="none" strike="noStrike" cap="none">
                <a:solidFill>
                  <a:schemeClr val="lt2"/>
                </a:solidFill>
                <a:latin typeface="Palanquin Dark"/>
                <a:ea typeface="Palanquin Dark"/>
                <a:cs typeface="Palanquin Dark"/>
                <a:sym typeface="Palanquin Dark"/>
              </a:defRPr>
            </a:lvl8pPr>
            <a:lvl9pPr marR="0" lvl="8" algn="l" rtl="0">
              <a:lnSpc>
                <a:spcPct val="100000"/>
              </a:lnSpc>
              <a:spcBef>
                <a:spcPts val="0"/>
              </a:spcBef>
              <a:spcAft>
                <a:spcPts val="0"/>
              </a:spcAft>
              <a:buClr>
                <a:schemeClr val="lt2"/>
              </a:buClr>
              <a:buSzPts val="3200"/>
              <a:buFont typeface="Palanquin Dark"/>
              <a:buNone/>
              <a:defRPr sz="3200" b="0" i="0" u="none" strike="noStrike" cap="none">
                <a:solidFill>
                  <a:schemeClr val="lt2"/>
                </a:solidFill>
                <a:latin typeface="Palanquin Dark"/>
                <a:ea typeface="Palanquin Dark"/>
                <a:cs typeface="Palanquin Dark"/>
                <a:sym typeface="Palanquin Dark"/>
              </a:defRPr>
            </a:lvl9pPr>
          </a:lstStyle>
          <a:p>
            <a:pPr algn="just"/>
            <a:r>
              <a:rPr lang="en-US" sz="1200" dirty="0">
                <a:solidFill>
                  <a:schemeClr val="tx2">
                    <a:lumMod val="50000"/>
                  </a:schemeClr>
                </a:solidFill>
                <a:latin typeface="Playfair Display" panose="020B0604020202020204" charset="0"/>
                <a:cs typeface="Playfair Display" panose="020B0604020202020204" charset="0"/>
              </a:rPr>
              <a:t>NK </a:t>
            </a:r>
            <a:r>
              <a:rPr lang="en-US" sz="1200" dirty="0" err="1">
                <a:solidFill>
                  <a:schemeClr val="tx2">
                    <a:lumMod val="50000"/>
                  </a:schemeClr>
                </a:solidFill>
                <a:latin typeface="Playfair Display" panose="020B0604020202020204" charset="0"/>
                <a:cs typeface="Playfair Display" panose="020B0604020202020204" charset="0"/>
              </a:rPr>
              <a:t>đạt</a:t>
            </a:r>
            <a:r>
              <a:rPr lang="en-US" sz="1200" dirty="0">
                <a:solidFill>
                  <a:schemeClr val="tx2">
                    <a:lumMod val="50000"/>
                  </a:schemeClr>
                </a:solidFill>
                <a:latin typeface="Playfair Display" panose="020B0604020202020204" charset="0"/>
                <a:cs typeface="Playfair Display" panose="020B0604020202020204" charset="0"/>
              </a:rPr>
              <a:t> 1,1 </a:t>
            </a:r>
            <a:r>
              <a:rPr lang="en-US" sz="1200" dirty="0" err="1">
                <a:solidFill>
                  <a:schemeClr val="tx2">
                    <a:lumMod val="50000"/>
                  </a:schemeClr>
                </a:solidFill>
                <a:latin typeface="Playfair Display" panose="020B0604020202020204" charset="0"/>
                <a:cs typeface="Playfair Display" panose="020B0604020202020204" charset="0"/>
              </a:rPr>
              <a:t>tỷ</a:t>
            </a:r>
            <a:r>
              <a:rPr lang="en-US" sz="1200" dirty="0">
                <a:solidFill>
                  <a:schemeClr val="tx2">
                    <a:lumMod val="50000"/>
                  </a:schemeClr>
                </a:solidFill>
                <a:latin typeface="Playfair Display" panose="020B0604020202020204" charset="0"/>
                <a:cs typeface="Playfair Display" panose="020B0604020202020204" charset="0"/>
              </a:rPr>
              <a:t> USD </a:t>
            </a:r>
            <a:r>
              <a:rPr lang="en-US" sz="1200" dirty="0" err="1">
                <a:solidFill>
                  <a:schemeClr val="tx2">
                    <a:lumMod val="50000"/>
                  </a:schemeClr>
                </a:solidFill>
                <a:latin typeface="Playfair Display" panose="020B0604020202020204" charset="0"/>
                <a:cs typeface="Playfair Display" panose="020B0604020202020204" charset="0"/>
              </a:rPr>
              <a:t>năm</a:t>
            </a:r>
            <a:r>
              <a:rPr lang="en-US" sz="1200" dirty="0">
                <a:solidFill>
                  <a:schemeClr val="tx2">
                    <a:lumMod val="50000"/>
                  </a:schemeClr>
                </a:solidFill>
                <a:latin typeface="Playfair Display" panose="020B0604020202020204" charset="0"/>
                <a:cs typeface="Playfair Display" panose="020B0604020202020204" charset="0"/>
              </a:rPr>
              <a:t> 2024, </a:t>
            </a:r>
            <a:r>
              <a:rPr lang="en-US" sz="1200" b="1" u="sng" dirty="0" err="1">
                <a:solidFill>
                  <a:schemeClr val="tx2">
                    <a:lumMod val="50000"/>
                  </a:schemeClr>
                </a:solidFill>
                <a:latin typeface="Playfair Display" panose="020B0604020202020204" charset="0"/>
                <a:cs typeface="Playfair Display" panose="020B0604020202020204" charset="0"/>
              </a:rPr>
              <a:t>tăng</a:t>
            </a:r>
            <a:r>
              <a:rPr lang="en-US" sz="1200" b="1" u="sng" dirty="0">
                <a:solidFill>
                  <a:schemeClr val="tx2">
                    <a:lumMod val="50000"/>
                  </a:schemeClr>
                </a:solidFill>
                <a:latin typeface="Playfair Display" panose="020B0604020202020204" charset="0"/>
                <a:cs typeface="Playfair Display" panose="020B0604020202020204" charset="0"/>
              </a:rPr>
              <a:t> 2,6 </a:t>
            </a:r>
            <a:r>
              <a:rPr lang="en-US" sz="1200" b="1" u="sng" dirty="0" err="1">
                <a:solidFill>
                  <a:schemeClr val="tx2">
                    <a:lumMod val="50000"/>
                  </a:schemeClr>
                </a:solidFill>
                <a:latin typeface="Playfair Display" panose="020B0604020202020204" charset="0"/>
                <a:cs typeface="Playfair Display" panose="020B0604020202020204" charset="0"/>
              </a:rPr>
              <a:t>lần</a:t>
            </a:r>
            <a:r>
              <a:rPr lang="en-US" sz="1200" b="1" u="sng" dirty="0">
                <a:solidFill>
                  <a:schemeClr val="tx2">
                    <a:lumMod val="50000"/>
                  </a:schemeClr>
                </a:solidFill>
                <a:latin typeface="Playfair Display" panose="020B0604020202020204" charset="0"/>
                <a:cs typeface="Playfair Display" panose="020B0604020202020204" charset="0"/>
              </a:rPr>
              <a:t> </a:t>
            </a:r>
            <a:r>
              <a:rPr lang="en-US" sz="1200" dirty="0">
                <a:solidFill>
                  <a:schemeClr val="tx2">
                    <a:lumMod val="50000"/>
                  </a:schemeClr>
                </a:solidFill>
                <a:latin typeface="Playfair Display" panose="020B0604020202020204" charset="0"/>
                <a:cs typeface="Playfair Display" panose="020B0604020202020204" charset="0"/>
              </a:rPr>
              <a:t>so </a:t>
            </a:r>
            <a:r>
              <a:rPr lang="en-US" sz="1200" dirty="0" err="1">
                <a:solidFill>
                  <a:schemeClr val="tx2">
                    <a:lumMod val="50000"/>
                  </a:schemeClr>
                </a:solidFill>
                <a:latin typeface="Playfair Display" panose="020B0604020202020204" charset="0"/>
                <a:cs typeface="Playfair Display" panose="020B0604020202020204" charset="0"/>
              </a:rPr>
              <a:t>với</a:t>
            </a:r>
            <a:r>
              <a:rPr lang="en-US" sz="1200" dirty="0">
                <a:solidFill>
                  <a:schemeClr val="tx2">
                    <a:lumMod val="50000"/>
                  </a:schemeClr>
                </a:solidFill>
                <a:latin typeface="Playfair Display" panose="020B0604020202020204" charset="0"/>
                <a:cs typeface="Playfair Display" panose="020B0604020202020204" charset="0"/>
              </a:rPr>
              <a:t> </a:t>
            </a:r>
            <a:r>
              <a:rPr lang="en-US" sz="1200" dirty="0" err="1">
                <a:solidFill>
                  <a:schemeClr val="tx2">
                    <a:lumMod val="50000"/>
                  </a:schemeClr>
                </a:solidFill>
                <a:latin typeface="Playfair Display" panose="020B0604020202020204" charset="0"/>
                <a:cs typeface="Playfair Display" panose="020B0604020202020204" charset="0"/>
              </a:rPr>
              <a:t>thời</a:t>
            </a:r>
            <a:r>
              <a:rPr lang="en-US" sz="1200" dirty="0">
                <a:solidFill>
                  <a:schemeClr val="tx2">
                    <a:lumMod val="50000"/>
                  </a:schemeClr>
                </a:solidFill>
                <a:latin typeface="Playfair Display" panose="020B0604020202020204" charset="0"/>
                <a:cs typeface="Playfair Display" panose="020B0604020202020204" charset="0"/>
              </a:rPr>
              <a:t> </a:t>
            </a:r>
            <a:r>
              <a:rPr lang="en-US" sz="1200" dirty="0" err="1">
                <a:solidFill>
                  <a:schemeClr val="tx2">
                    <a:lumMod val="50000"/>
                  </a:schemeClr>
                </a:solidFill>
                <a:latin typeface="Playfair Display" panose="020B0604020202020204" charset="0"/>
                <a:cs typeface="Playfair Display" panose="020B0604020202020204" charset="0"/>
              </a:rPr>
              <a:t>điểm</a:t>
            </a:r>
            <a:r>
              <a:rPr lang="en-US" sz="1200" dirty="0">
                <a:solidFill>
                  <a:schemeClr val="tx2">
                    <a:lumMod val="50000"/>
                  </a:schemeClr>
                </a:solidFill>
                <a:latin typeface="Playfair Display" panose="020B0604020202020204" charset="0"/>
                <a:cs typeface="Playfair Display" panose="020B0604020202020204" charset="0"/>
              </a:rPr>
              <a:t> tr</a:t>
            </a:r>
            <a:r>
              <a:rPr lang="vi-VN" sz="1200" dirty="0">
                <a:solidFill>
                  <a:schemeClr val="tx2">
                    <a:lumMod val="50000"/>
                  </a:schemeClr>
                </a:solidFill>
                <a:latin typeface="Playfair Display" panose="020B0604020202020204" charset="0"/>
                <a:cs typeface="Playfair Display" panose="020B0604020202020204" charset="0"/>
              </a:rPr>
              <a:t>ư</a:t>
            </a:r>
            <a:r>
              <a:rPr lang="en-US" sz="1200" dirty="0" err="1">
                <a:solidFill>
                  <a:schemeClr val="tx2">
                    <a:lumMod val="50000"/>
                  </a:schemeClr>
                </a:solidFill>
                <a:latin typeface="Playfair Display" panose="020B0604020202020204" charset="0"/>
                <a:cs typeface="Playfair Display" panose="020B0604020202020204" charset="0"/>
              </a:rPr>
              <a:t>ớc</a:t>
            </a:r>
            <a:r>
              <a:rPr lang="en-US" sz="1200" dirty="0">
                <a:solidFill>
                  <a:schemeClr val="tx2">
                    <a:lumMod val="50000"/>
                  </a:schemeClr>
                </a:solidFill>
                <a:latin typeface="Playfair Display" panose="020B0604020202020204" charset="0"/>
                <a:cs typeface="Playfair Display" panose="020B0604020202020204" charset="0"/>
              </a:rPr>
              <a:t> </a:t>
            </a:r>
            <a:r>
              <a:rPr lang="en-US" sz="1200" dirty="0" err="1">
                <a:solidFill>
                  <a:schemeClr val="tx2">
                    <a:lumMod val="50000"/>
                  </a:schemeClr>
                </a:solidFill>
                <a:latin typeface="Playfair Display" panose="020B0604020202020204" charset="0"/>
                <a:cs typeface="Playfair Display" panose="020B0604020202020204" charset="0"/>
              </a:rPr>
              <a:t>khi</a:t>
            </a:r>
            <a:r>
              <a:rPr lang="en-US" sz="1200" dirty="0">
                <a:solidFill>
                  <a:schemeClr val="tx2">
                    <a:lumMod val="50000"/>
                  </a:schemeClr>
                </a:solidFill>
                <a:latin typeface="Playfair Display" panose="020B0604020202020204" charset="0"/>
                <a:cs typeface="Playfair Display" panose="020B0604020202020204" charset="0"/>
              </a:rPr>
              <a:t> VKFTA </a:t>
            </a:r>
            <a:r>
              <a:rPr lang="en-US" sz="1200" dirty="0" err="1">
                <a:solidFill>
                  <a:schemeClr val="tx2">
                    <a:lumMod val="50000"/>
                  </a:schemeClr>
                </a:solidFill>
                <a:latin typeface="Playfair Display" panose="020B0604020202020204" charset="0"/>
                <a:cs typeface="Playfair Display" panose="020B0604020202020204" charset="0"/>
              </a:rPr>
              <a:t>có</a:t>
            </a:r>
            <a:r>
              <a:rPr lang="en-US" sz="1200" dirty="0">
                <a:solidFill>
                  <a:schemeClr val="tx2">
                    <a:lumMod val="50000"/>
                  </a:schemeClr>
                </a:solidFill>
                <a:latin typeface="Playfair Display" panose="020B0604020202020204" charset="0"/>
                <a:cs typeface="Playfair Display" panose="020B0604020202020204" charset="0"/>
              </a:rPr>
              <a:t> </a:t>
            </a:r>
            <a:r>
              <a:rPr lang="en-US" sz="1200" dirty="0" err="1">
                <a:solidFill>
                  <a:schemeClr val="tx2">
                    <a:lumMod val="50000"/>
                  </a:schemeClr>
                </a:solidFill>
                <a:latin typeface="Playfair Display" panose="020B0604020202020204" charset="0"/>
                <a:cs typeface="Playfair Display" panose="020B0604020202020204" charset="0"/>
              </a:rPr>
              <a:t>hiệu</a:t>
            </a:r>
            <a:r>
              <a:rPr lang="en-US" sz="1200" dirty="0">
                <a:solidFill>
                  <a:schemeClr val="tx2">
                    <a:lumMod val="50000"/>
                  </a:schemeClr>
                </a:solidFill>
                <a:latin typeface="Playfair Display" panose="020B0604020202020204" charset="0"/>
                <a:cs typeface="Playfair Display" panose="020B0604020202020204" charset="0"/>
              </a:rPr>
              <a:t> </a:t>
            </a:r>
            <a:r>
              <a:rPr lang="en-US" sz="1200" dirty="0" err="1">
                <a:solidFill>
                  <a:schemeClr val="tx2">
                    <a:lumMod val="50000"/>
                  </a:schemeClr>
                </a:solidFill>
                <a:latin typeface="Playfair Display" panose="020B0604020202020204" charset="0"/>
                <a:cs typeface="Playfair Display" panose="020B0604020202020204" charset="0"/>
              </a:rPr>
              <a:t>lực</a:t>
            </a:r>
            <a:endParaRPr lang="vi-VN" sz="1200" dirty="0">
              <a:solidFill>
                <a:schemeClr val="tx2">
                  <a:lumMod val="50000"/>
                </a:schemeClr>
              </a:solidFill>
              <a:latin typeface="Playfair Display" panose="020B0604020202020204" charset="0"/>
              <a:cs typeface="Playfair Display" panose="020B0604020202020204" charset="0"/>
            </a:endParaRPr>
          </a:p>
        </p:txBody>
      </p:sp>
      <p:sp>
        <p:nvSpPr>
          <p:cNvPr id="26" name="Google Shape;642;p59">
            <a:extLst>
              <a:ext uri="{FF2B5EF4-FFF2-40B4-BE49-F238E27FC236}">
                <a16:creationId xmlns:a16="http://schemas.microsoft.com/office/drawing/2014/main" id="{BCA17191-C2A9-44B4-BA3C-17374EB87164}"/>
              </a:ext>
            </a:extLst>
          </p:cNvPr>
          <p:cNvSpPr txBox="1">
            <a:spLocks/>
          </p:cNvSpPr>
          <p:nvPr/>
        </p:nvSpPr>
        <p:spPr>
          <a:xfrm>
            <a:off x="3544154" y="3868964"/>
            <a:ext cx="1790700" cy="85773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2"/>
              </a:buClr>
              <a:buSzPts val="3200"/>
              <a:buFont typeface="Montserrat Black"/>
              <a:buNone/>
              <a:defRPr sz="3200" b="0" i="0" u="none" strike="noStrike" cap="none">
                <a:solidFill>
                  <a:schemeClr val="lt2"/>
                </a:solidFill>
                <a:latin typeface="Montserrat Black"/>
                <a:ea typeface="Montserrat Black"/>
                <a:cs typeface="Montserrat Black"/>
                <a:sym typeface="Montserrat Black"/>
              </a:defRPr>
            </a:lvl1pPr>
            <a:lvl2pPr marR="0" lvl="1" algn="l" rtl="0">
              <a:lnSpc>
                <a:spcPct val="100000"/>
              </a:lnSpc>
              <a:spcBef>
                <a:spcPts val="0"/>
              </a:spcBef>
              <a:spcAft>
                <a:spcPts val="0"/>
              </a:spcAft>
              <a:buClr>
                <a:schemeClr val="lt2"/>
              </a:buClr>
              <a:buSzPts val="3200"/>
              <a:buFont typeface="Palanquin Dark"/>
              <a:buNone/>
              <a:defRPr sz="3200" b="0" i="0" u="none" strike="noStrike" cap="none">
                <a:solidFill>
                  <a:schemeClr val="lt2"/>
                </a:solidFill>
                <a:latin typeface="Palanquin Dark"/>
                <a:ea typeface="Palanquin Dark"/>
                <a:cs typeface="Palanquin Dark"/>
                <a:sym typeface="Palanquin Dark"/>
              </a:defRPr>
            </a:lvl2pPr>
            <a:lvl3pPr marR="0" lvl="2" algn="l" rtl="0">
              <a:lnSpc>
                <a:spcPct val="100000"/>
              </a:lnSpc>
              <a:spcBef>
                <a:spcPts val="0"/>
              </a:spcBef>
              <a:spcAft>
                <a:spcPts val="0"/>
              </a:spcAft>
              <a:buClr>
                <a:schemeClr val="lt2"/>
              </a:buClr>
              <a:buSzPts val="3200"/>
              <a:buFont typeface="Palanquin Dark"/>
              <a:buNone/>
              <a:defRPr sz="3200" b="0" i="0" u="none" strike="noStrike" cap="none">
                <a:solidFill>
                  <a:schemeClr val="lt2"/>
                </a:solidFill>
                <a:latin typeface="Palanquin Dark"/>
                <a:ea typeface="Palanquin Dark"/>
                <a:cs typeface="Palanquin Dark"/>
                <a:sym typeface="Palanquin Dark"/>
              </a:defRPr>
            </a:lvl3pPr>
            <a:lvl4pPr marR="0" lvl="3" algn="l" rtl="0">
              <a:lnSpc>
                <a:spcPct val="100000"/>
              </a:lnSpc>
              <a:spcBef>
                <a:spcPts val="0"/>
              </a:spcBef>
              <a:spcAft>
                <a:spcPts val="0"/>
              </a:spcAft>
              <a:buClr>
                <a:schemeClr val="lt2"/>
              </a:buClr>
              <a:buSzPts val="3200"/>
              <a:buFont typeface="Palanquin Dark"/>
              <a:buNone/>
              <a:defRPr sz="3200" b="0" i="0" u="none" strike="noStrike" cap="none">
                <a:solidFill>
                  <a:schemeClr val="lt2"/>
                </a:solidFill>
                <a:latin typeface="Palanquin Dark"/>
                <a:ea typeface="Palanquin Dark"/>
                <a:cs typeface="Palanquin Dark"/>
                <a:sym typeface="Palanquin Dark"/>
              </a:defRPr>
            </a:lvl4pPr>
            <a:lvl5pPr marR="0" lvl="4" algn="l" rtl="0">
              <a:lnSpc>
                <a:spcPct val="100000"/>
              </a:lnSpc>
              <a:spcBef>
                <a:spcPts val="0"/>
              </a:spcBef>
              <a:spcAft>
                <a:spcPts val="0"/>
              </a:spcAft>
              <a:buClr>
                <a:schemeClr val="lt2"/>
              </a:buClr>
              <a:buSzPts val="3200"/>
              <a:buFont typeface="Palanquin Dark"/>
              <a:buNone/>
              <a:defRPr sz="3200" b="0" i="0" u="none" strike="noStrike" cap="none">
                <a:solidFill>
                  <a:schemeClr val="lt2"/>
                </a:solidFill>
                <a:latin typeface="Palanquin Dark"/>
                <a:ea typeface="Palanquin Dark"/>
                <a:cs typeface="Palanquin Dark"/>
                <a:sym typeface="Palanquin Dark"/>
              </a:defRPr>
            </a:lvl5pPr>
            <a:lvl6pPr marR="0" lvl="5" algn="l" rtl="0">
              <a:lnSpc>
                <a:spcPct val="100000"/>
              </a:lnSpc>
              <a:spcBef>
                <a:spcPts val="0"/>
              </a:spcBef>
              <a:spcAft>
                <a:spcPts val="0"/>
              </a:spcAft>
              <a:buClr>
                <a:schemeClr val="lt2"/>
              </a:buClr>
              <a:buSzPts val="3200"/>
              <a:buFont typeface="Palanquin Dark"/>
              <a:buNone/>
              <a:defRPr sz="3200" b="0" i="0" u="none" strike="noStrike" cap="none">
                <a:solidFill>
                  <a:schemeClr val="lt2"/>
                </a:solidFill>
                <a:latin typeface="Palanquin Dark"/>
                <a:ea typeface="Palanquin Dark"/>
                <a:cs typeface="Palanquin Dark"/>
                <a:sym typeface="Palanquin Dark"/>
              </a:defRPr>
            </a:lvl6pPr>
            <a:lvl7pPr marR="0" lvl="6" algn="l" rtl="0">
              <a:lnSpc>
                <a:spcPct val="100000"/>
              </a:lnSpc>
              <a:spcBef>
                <a:spcPts val="0"/>
              </a:spcBef>
              <a:spcAft>
                <a:spcPts val="0"/>
              </a:spcAft>
              <a:buClr>
                <a:schemeClr val="lt2"/>
              </a:buClr>
              <a:buSzPts val="3200"/>
              <a:buFont typeface="Palanquin Dark"/>
              <a:buNone/>
              <a:defRPr sz="3200" b="0" i="0" u="none" strike="noStrike" cap="none">
                <a:solidFill>
                  <a:schemeClr val="lt2"/>
                </a:solidFill>
                <a:latin typeface="Palanquin Dark"/>
                <a:ea typeface="Palanquin Dark"/>
                <a:cs typeface="Palanquin Dark"/>
                <a:sym typeface="Palanquin Dark"/>
              </a:defRPr>
            </a:lvl7pPr>
            <a:lvl8pPr marR="0" lvl="7" algn="l" rtl="0">
              <a:lnSpc>
                <a:spcPct val="100000"/>
              </a:lnSpc>
              <a:spcBef>
                <a:spcPts val="0"/>
              </a:spcBef>
              <a:spcAft>
                <a:spcPts val="0"/>
              </a:spcAft>
              <a:buClr>
                <a:schemeClr val="lt2"/>
              </a:buClr>
              <a:buSzPts val="3200"/>
              <a:buFont typeface="Palanquin Dark"/>
              <a:buNone/>
              <a:defRPr sz="3200" b="0" i="0" u="none" strike="noStrike" cap="none">
                <a:solidFill>
                  <a:schemeClr val="lt2"/>
                </a:solidFill>
                <a:latin typeface="Palanquin Dark"/>
                <a:ea typeface="Palanquin Dark"/>
                <a:cs typeface="Palanquin Dark"/>
                <a:sym typeface="Palanquin Dark"/>
              </a:defRPr>
            </a:lvl8pPr>
            <a:lvl9pPr marR="0" lvl="8" algn="l" rtl="0">
              <a:lnSpc>
                <a:spcPct val="100000"/>
              </a:lnSpc>
              <a:spcBef>
                <a:spcPts val="0"/>
              </a:spcBef>
              <a:spcAft>
                <a:spcPts val="0"/>
              </a:spcAft>
              <a:buClr>
                <a:schemeClr val="lt2"/>
              </a:buClr>
              <a:buSzPts val="3200"/>
              <a:buFont typeface="Palanquin Dark"/>
              <a:buNone/>
              <a:defRPr sz="3200" b="0" i="0" u="none" strike="noStrike" cap="none">
                <a:solidFill>
                  <a:schemeClr val="lt2"/>
                </a:solidFill>
                <a:latin typeface="Palanquin Dark"/>
                <a:ea typeface="Palanquin Dark"/>
                <a:cs typeface="Palanquin Dark"/>
                <a:sym typeface="Palanquin Dark"/>
              </a:defRPr>
            </a:lvl9pPr>
          </a:lstStyle>
          <a:p>
            <a:pPr algn="just"/>
            <a:r>
              <a:rPr lang="en-US" sz="1200" dirty="0">
                <a:solidFill>
                  <a:schemeClr val="tx2">
                    <a:lumMod val="50000"/>
                  </a:schemeClr>
                </a:solidFill>
                <a:latin typeface="Playfair Display" panose="020B0604020202020204" charset="0"/>
                <a:cs typeface="Playfair Display" panose="020B0604020202020204" charset="0"/>
              </a:rPr>
              <a:t>NK </a:t>
            </a:r>
            <a:r>
              <a:rPr lang="en-US" sz="1200" dirty="0" err="1">
                <a:solidFill>
                  <a:schemeClr val="tx2">
                    <a:lumMod val="50000"/>
                  </a:schemeClr>
                </a:solidFill>
                <a:latin typeface="Playfair Display" panose="020B0604020202020204" charset="0"/>
                <a:cs typeface="Playfair Display" panose="020B0604020202020204" charset="0"/>
              </a:rPr>
              <a:t>đạt</a:t>
            </a:r>
            <a:r>
              <a:rPr lang="en-US" sz="1200" dirty="0">
                <a:solidFill>
                  <a:schemeClr val="tx2">
                    <a:lumMod val="50000"/>
                  </a:schemeClr>
                </a:solidFill>
                <a:latin typeface="Playfair Display" panose="020B0604020202020204" charset="0"/>
                <a:cs typeface="Playfair Display" panose="020B0604020202020204" charset="0"/>
              </a:rPr>
              <a:t> 1,3 </a:t>
            </a:r>
            <a:r>
              <a:rPr lang="en-US" sz="1200" dirty="0" err="1">
                <a:solidFill>
                  <a:schemeClr val="tx2">
                    <a:lumMod val="50000"/>
                  </a:schemeClr>
                </a:solidFill>
                <a:latin typeface="Playfair Display" panose="020B0604020202020204" charset="0"/>
                <a:cs typeface="Playfair Display" panose="020B0604020202020204" charset="0"/>
              </a:rPr>
              <a:t>tỷ</a:t>
            </a:r>
            <a:r>
              <a:rPr lang="en-US" sz="1200" dirty="0">
                <a:solidFill>
                  <a:schemeClr val="tx2">
                    <a:lumMod val="50000"/>
                  </a:schemeClr>
                </a:solidFill>
                <a:latin typeface="Playfair Display" panose="020B0604020202020204" charset="0"/>
                <a:cs typeface="Playfair Display" panose="020B0604020202020204" charset="0"/>
              </a:rPr>
              <a:t> USD </a:t>
            </a:r>
            <a:r>
              <a:rPr lang="en-US" sz="1200" dirty="0" err="1">
                <a:solidFill>
                  <a:schemeClr val="tx2">
                    <a:lumMod val="50000"/>
                  </a:schemeClr>
                </a:solidFill>
                <a:latin typeface="Playfair Display" panose="020B0604020202020204" charset="0"/>
                <a:cs typeface="Playfair Display" panose="020B0604020202020204" charset="0"/>
              </a:rPr>
              <a:t>năm</a:t>
            </a:r>
            <a:r>
              <a:rPr lang="en-US" sz="1200" dirty="0">
                <a:solidFill>
                  <a:schemeClr val="tx2">
                    <a:lumMod val="50000"/>
                  </a:schemeClr>
                </a:solidFill>
                <a:latin typeface="Playfair Display" panose="020B0604020202020204" charset="0"/>
                <a:cs typeface="Playfair Display" panose="020B0604020202020204" charset="0"/>
              </a:rPr>
              <a:t> 2024, </a:t>
            </a:r>
            <a:r>
              <a:rPr lang="en-US" sz="1200" b="1" u="sng" dirty="0" err="1">
                <a:solidFill>
                  <a:schemeClr val="tx2">
                    <a:lumMod val="50000"/>
                  </a:schemeClr>
                </a:solidFill>
                <a:latin typeface="Playfair Display" panose="020B0604020202020204" charset="0"/>
                <a:cs typeface="Playfair Display" panose="020B0604020202020204" charset="0"/>
              </a:rPr>
              <a:t>tăng</a:t>
            </a:r>
            <a:r>
              <a:rPr lang="en-US" sz="1200" b="1" u="sng" dirty="0">
                <a:solidFill>
                  <a:schemeClr val="tx2">
                    <a:lumMod val="50000"/>
                  </a:schemeClr>
                </a:solidFill>
                <a:latin typeface="Playfair Display" panose="020B0604020202020204" charset="0"/>
                <a:cs typeface="Playfair Display" panose="020B0604020202020204" charset="0"/>
              </a:rPr>
              <a:t> 14% </a:t>
            </a:r>
            <a:r>
              <a:rPr lang="en-US" sz="1200" dirty="0">
                <a:solidFill>
                  <a:schemeClr val="tx2">
                    <a:lumMod val="50000"/>
                  </a:schemeClr>
                </a:solidFill>
                <a:latin typeface="Playfair Display" panose="020B0604020202020204" charset="0"/>
                <a:cs typeface="Playfair Display" panose="020B0604020202020204" charset="0"/>
              </a:rPr>
              <a:t>so </a:t>
            </a:r>
            <a:r>
              <a:rPr lang="en-US" sz="1200" dirty="0" err="1">
                <a:solidFill>
                  <a:schemeClr val="tx2">
                    <a:lumMod val="50000"/>
                  </a:schemeClr>
                </a:solidFill>
                <a:latin typeface="Playfair Display" panose="020B0604020202020204" charset="0"/>
                <a:cs typeface="Playfair Display" panose="020B0604020202020204" charset="0"/>
              </a:rPr>
              <a:t>với</a:t>
            </a:r>
            <a:r>
              <a:rPr lang="en-US" sz="1200" dirty="0">
                <a:solidFill>
                  <a:schemeClr val="tx2">
                    <a:lumMod val="50000"/>
                  </a:schemeClr>
                </a:solidFill>
                <a:latin typeface="Playfair Display" panose="020B0604020202020204" charset="0"/>
                <a:cs typeface="Playfair Display" panose="020B0604020202020204" charset="0"/>
              </a:rPr>
              <a:t> </a:t>
            </a:r>
            <a:r>
              <a:rPr lang="en-US" sz="1200" dirty="0" err="1">
                <a:solidFill>
                  <a:schemeClr val="tx2">
                    <a:lumMod val="50000"/>
                  </a:schemeClr>
                </a:solidFill>
                <a:latin typeface="Playfair Display" panose="020B0604020202020204" charset="0"/>
                <a:cs typeface="Playfair Display" panose="020B0604020202020204" charset="0"/>
              </a:rPr>
              <a:t>thời</a:t>
            </a:r>
            <a:r>
              <a:rPr lang="en-US" sz="1200" dirty="0">
                <a:solidFill>
                  <a:schemeClr val="tx2">
                    <a:lumMod val="50000"/>
                  </a:schemeClr>
                </a:solidFill>
                <a:latin typeface="Playfair Display" panose="020B0604020202020204" charset="0"/>
                <a:cs typeface="Playfair Display" panose="020B0604020202020204" charset="0"/>
              </a:rPr>
              <a:t> </a:t>
            </a:r>
            <a:r>
              <a:rPr lang="en-US" sz="1200" dirty="0" err="1">
                <a:solidFill>
                  <a:schemeClr val="tx2">
                    <a:lumMod val="50000"/>
                  </a:schemeClr>
                </a:solidFill>
                <a:latin typeface="Playfair Display" panose="020B0604020202020204" charset="0"/>
                <a:cs typeface="Playfair Display" panose="020B0604020202020204" charset="0"/>
              </a:rPr>
              <a:t>điểm</a:t>
            </a:r>
            <a:r>
              <a:rPr lang="en-US" sz="1200" dirty="0">
                <a:solidFill>
                  <a:schemeClr val="tx2">
                    <a:lumMod val="50000"/>
                  </a:schemeClr>
                </a:solidFill>
                <a:latin typeface="Playfair Display" panose="020B0604020202020204" charset="0"/>
                <a:cs typeface="Playfair Display" panose="020B0604020202020204" charset="0"/>
              </a:rPr>
              <a:t> tr</a:t>
            </a:r>
            <a:r>
              <a:rPr lang="vi-VN" sz="1200" dirty="0">
                <a:solidFill>
                  <a:schemeClr val="tx2">
                    <a:lumMod val="50000"/>
                  </a:schemeClr>
                </a:solidFill>
                <a:latin typeface="Playfair Display" panose="020B0604020202020204" charset="0"/>
                <a:cs typeface="Playfair Display" panose="020B0604020202020204" charset="0"/>
              </a:rPr>
              <a:t>ư</a:t>
            </a:r>
            <a:r>
              <a:rPr lang="en-US" sz="1200" dirty="0" err="1">
                <a:solidFill>
                  <a:schemeClr val="tx2">
                    <a:lumMod val="50000"/>
                  </a:schemeClr>
                </a:solidFill>
                <a:latin typeface="Playfair Display" panose="020B0604020202020204" charset="0"/>
                <a:cs typeface="Playfair Display" panose="020B0604020202020204" charset="0"/>
              </a:rPr>
              <a:t>ớc</a:t>
            </a:r>
            <a:r>
              <a:rPr lang="en-US" sz="1200" dirty="0">
                <a:solidFill>
                  <a:schemeClr val="tx2">
                    <a:lumMod val="50000"/>
                  </a:schemeClr>
                </a:solidFill>
                <a:latin typeface="Playfair Display" panose="020B0604020202020204" charset="0"/>
                <a:cs typeface="Playfair Display" panose="020B0604020202020204" charset="0"/>
              </a:rPr>
              <a:t> </a:t>
            </a:r>
            <a:r>
              <a:rPr lang="en-US" sz="1200" dirty="0" err="1">
                <a:solidFill>
                  <a:schemeClr val="tx2">
                    <a:lumMod val="50000"/>
                  </a:schemeClr>
                </a:solidFill>
                <a:latin typeface="Playfair Display" panose="020B0604020202020204" charset="0"/>
                <a:cs typeface="Playfair Display" panose="020B0604020202020204" charset="0"/>
              </a:rPr>
              <a:t>khi</a:t>
            </a:r>
            <a:r>
              <a:rPr lang="en-US" sz="1200" dirty="0">
                <a:solidFill>
                  <a:schemeClr val="tx2">
                    <a:lumMod val="50000"/>
                  </a:schemeClr>
                </a:solidFill>
                <a:latin typeface="Playfair Display" panose="020B0604020202020204" charset="0"/>
                <a:cs typeface="Playfair Display" panose="020B0604020202020204" charset="0"/>
              </a:rPr>
              <a:t> VKFTA </a:t>
            </a:r>
            <a:r>
              <a:rPr lang="en-US" sz="1200" dirty="0" err="1">
                <a:solidFill>
                  <a:schemeClr val="tx2">
                    <a:lumMod val="50000"/>
                  </a:schemeClr>
                </a:solidFill>
                <a:latin typeface="Playfair Display" panose="020B0604020202020204" charset="0"/>
                <a:cs typeface="Playfair Display" panose="020B0604020202020204" charset="0"/>
              </a:rPr>
              <a:t>có</a:t>
            </a:r>
            <a:r>
              <a:rPr lang="en-US" sz="1200" dirty="0">
                <a:solidFill>
                  <a:schemeClr val="tx2">
                    <a:lumMod val="50000"/>
                  </a:schemeClr>
                </a:solidFill>
                <a:latin typeface="Playfair Display" panose="020B0604020202020204" charset="0"/>
                <a:cs typeface="Playfair Display" panose="020B0604020202020204" charset="0"/>
              </a:rPr>
              <a:t> </a:t>
            </a:r>
            <a:r>
              <a:rPr lang="en-US" sz="1200" dirty="0" err="1">
                <a:solidFill>
                  <a:schemeClr val="tx2">
                    <a:lumMod val="50000"/>
                  </a:schemeClr>
                </a:solidFill>
                <a:latin typeface="Playfair Display" panose="020B0604020202020204" charset="0"/>
                <a:cs typeface="Playfair Display" panose="020B0604020202020204" charset="0"/>
              </a:rPr>
              <a:t>hiệu</a:t>
            </a:r>
            <a:r>
              <a:rPr lang="en-US" sz="1200" dirty="0">
                <a:solidFill>
                  <a:schemeClr val="tx2">
                    <a:lumMod val="50000"/>
                  </a:schemeClr>
                </a:solidFill>
                <a:latin typeface="Playfair Display" panose="020B0604020202020204" charset="0"/>
                <a:cs typeface="Playfair Display" panose="020B0604020202020204" charset="0"/>
              </a:rPr>
              <a:t> </a:t>
            </a:r>
            <a:r>
              <a:rPr lang="en-US" sz="1200" dirty="0" err="1">
                <a:solidFill>
                  <a:schemeClr val="tx2">
                    <a:lumMod val="50000"/>
                  </a:schemeClr>
                </a:solidFill>
                <a:latin typeface="Playfair Display" panose="020B0604020202020204" charset="0"/>
                <a:cs typeface="Playfair Display" panose="020B0604020202020204" charset="0"/>
              </a:rPr>
              <a:t>lực</a:t>
            </a:r>
            <a:endParaRPr lang="vi-VN" sz="1200" dirty="0">
              <a:solidFill>
                <a:schemeClr val="tx2">
                  <a:lumMod val="50000"/>
                </a:schemeClr>
              </a:solidFill>
              <a:latin typeface="Playfair Display" panose="020B0604020202020204" charset="0"/>
              <a:cs typeface="Playfair Display" panose="020B0604020202020204" charset="0"/>
            </a:endParaRPr>
          </a:p>
        </p:txBody>
      </p:sp>
      <p:sp>
        <p:nvSpPr>
          <p:cNvPr id="27" name="Google Shape;642;p59">
            <a:extLst>
              <a:ext uri="{FF2B5EF4-FFF2-40B4-BE49-F238E27FC236}">
                <a16:creationId xmlns:a16="http://schemas.microsoft.com/office/drawing/2014/main" id="{927A6908-7A84-4E3F-93D4-FE1BEFB19326}"/>
              </a:ext>
            </a:extLst>
          </p:cNvPr>
          <p:cNvSpPr txBox="1">
            <a:spLocks/>
          </p:cNvSpPr>
          <p:nvPr/>
        </p:nvSpPr>
        <p:spPr>
          <a:xfrm>
            <a:off x="5907149" y="3880403"/>
            <a:ext cx="1790700" cy="85773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2"/>
              </a:buClr>
              <a:buSzPts val="3200"/>
              <a:buFont typeface="Montserrat Black"/>
              <a:buNone/>
              <a:defRPr sz="3200" b="0" i="0" u="none" strike="noStrike" cap="none">
                <a:solidFill>
                  <a:schemeClr val="lt2"/>
                </a:solidFill>
                <a:latin typeface="Montserrat Black"/>
                <a:ea typeface="Montserrat Black"/>
                <a:cs typeface="Montserrat Black"/>
                <a:sym typeface="Montserrat Black"/>
              </a:defRPr>
            </a:lvl1pPr>
            <a:lvl2pPr marR="0" lvl="1" algn="l" rtl="0">
              <a:lnSpc>
                <a:spcPct val="100000"/>
              </a:lnSpc>
              <a:spcBef>
                <a:spcPts val="0"/>
              </a:spcBef>
              <a:spcAft>
                <a:spcPts val="0"/>
              </a:spcAft>
              <a:buClr>
                <a:schemeClr val="lt2"/>
              </a:buClr>
              <a:buSzPts val="3200"/>
              <a:buFont typeface="Palanquin Dark"/>
              <a:buNone/>
              <a:defRPr sz="3200" b="0" i="0" u="none" strike="noStrike" cap="none">
                <a:solidFill>
                  <a:schemeClr val="lt2"/>
                </a:solidFill>
                <a:latin typeface="Palanquin Dark"/>
                <a:ea typeface="Palanquin Dark"/>
                <a:cs typeface="Palanquin Dark"/>
                <a:sym typeface="Palanquin Dark"/>
              </a:defRPr>
            </a:lvl2pPr>
            <a:lvl3pPr marR="0" lvl="2" algn="l" rtl="0">
              <a:lnSpc>
                <a:spcPct val="100000"/>
              </a:lnSpc>
              <a:spcBef>
                <a:spcPts val="0"/>
              </a:spcBef>
              <a:spcAft>
                <a:spcPts val="0"/>
              </a:spcAft>
              <a:buClr>
                <a:schemeClr val="lt2"/>
              </a:buClr>
              <a:buSzPts val="3200"/>
              <a:buFont typeface="Palanquin Dark"/>
              <a:buNone/>
              <a:defRPr sz="3200" b="0" i="0" u="none" strike="noStrike" cap="none">
                <a:solidFill>
                  <a:schemeClr val="lt2"/>
                </a:solidFill>
                <a:latin typeface="Palanquin Dark"/>
                <a:ea typeface="Palanquin Dark"/>
                <a:cs typeface="Palanquin Dark"/>
                <a:sym typeface="Palanquin Dark"/>
              </a:defRPr>
            </a:lvl3pPr>
            <a:lvl4pPr marR="0" lvl="3" algn="l" rtl="0">
              <a:lnSpc>
                <a:spcPct val="100000"/>
              </a:lnSpc>
              <a:spcBef>
                <a:spcPts val="0"/>
              </a:spcBef>
              <a:spcAft>
                <a:spcPts val="0"/>
              </a:spcAft>
              <a:buClr>
                <a:schemeClr val="lt2"/>
              </a:buClr>
              <a:buSzPts val="3200"/>
              <a:buFont typeface="Palanquin Dark"/>
              <a:buNone/>
              <a:defRPr sz="3200" b="0" i="0" u="none" strike="noStrike" cap="none">
                <a:solidFill>
                  <a:schemeClr val="lt2"/>
                </a:solidFill>
                <a:latin typeface="Palanquin Dark"/>
                <a:ea typeface="Palanquin Dark"/>
                <a:cs typeface="Palanquin Dark"/>
                <a:sym typeface="Palanquin Dark"/>
              </a:defRPr>
            </a:lvl4pPr>
            <a:lvl5pPr marR="0" lvl="4" algn="l" rtl="0">
              <a:lnSpc>
                <a:spcPct val="100000"/>
              </a:lnSpc>
              <a:spcBef>
                <a:spcPts val="0"/>
              </a:spcBef>
              <a:spcAft>
                <a:spcPts val="0"/>
              </a:spcAft>
              <a:buClr>
                <a:schemeClr val="lt2"/>
              </a:buClr>
              <a:buSzPts val="3200"/>
              <a:buFont typeface="Palanquin Dark"/>
              <a:buNone/>
              <a:defRPr sz="3200" b="0" i="0" u="none" strike="noStrike" cap="none">
                <a:solidFill>
                  <a:schemeClr val="lt2"/>
                </a:solidFill>
                <a:latin typeface="Palanquin Dark"/>
                <a:ea typeface="Palanquin Dark"/>
                <a:cs typeface="Palanquin Dark"/>
                <a:sym typeface="Palanquin Dark"/>
              </a:defRPr>
            </a:lvl5pPr>
            <a:lvl6pPr marR="0" lvl="5" algn="l" rtl="0">
              <a:lnSpc>
                <a:spcPct val="100000"/>
              </a:lnSpc>
              <a:spcBef>
                <a:spcPts val="0"/>
              </a:spcBef>
              <a:spcAft>
                <a:spcPts val="0"/>
              </a:spcAft>
              <a:buClr>
                <a:schemeClr val="lt2"/>
              </a:buClr>
              <a:buSzPts val="3200"/>
              <a:buFont typeface="Palanquin Dark"/>
              <a:buNone/>
              <a:defRPr sz="3200" b="0" i="0" u="none" strike="noStrike" cap="none">
                <a:solidFill>
                  <a:schemeClr val="lt2"/>
                </a:solidFill>
                <a:latin typeface="Palanquin Dark"/>
                <a:ea typeface="Palanquin Dark"/>
                <a:cs typeface="Palanquin Dark"/>
                <a:sym typeface="Palanquin Dark"/>
              </a:defRPr>
            </a:lvl6pPr>
            <a:lvl7pPr marR="0" lvl="6" algn="l" rtl="0">
              <a:lnSpc>
                <a:spcPct val="100000"/>
              </a:lnSpc>
              <a:spcBef>
                <a:spcPts val="0"/>
              </a:spcBef>
              <a:spcAft>
                <a:spcPts val="0"/>
              </a:spcAft>
              <a:buClr>
                <a:schemeClr val="lt2"/>
              </a:buClr>
              <a:buSzPts val="3200"/>
              <a:buFont typeface="Palanquin Dark"/>
              <a:buNone/>
              <a:defRPr sz="3200" b="0" i="0" u="none" strike="noStrike" cap="none">
                <a:solidFill>
                  <a:schemeClr val="lt2"/>
                </a:solidFill>
                <a:latin typeface="Palanquin Dark"/>
                <a:ea typeface="Palanquin Dark"/>
                <a:cs typeface="Palanquin Dark"/>
                <a:sym typeface="Palanquin Dark"/>
              </a:defRPr>
            </a:lvl7pPr>
            <a:lvl8pPr marR="0" lvl="7" algn="l" rtl="0">
              <a:lnSpc>
                <a:spcPct val="100000"/>
              </a:lnSpc>
              <a:spcBef>
                <a:spcPts val="0"/>
              </a:spcBef>
              <a:spcAft>
                <a:spcPts val="0"/>
              </a:spcAft>
              <a:buClr>
                <a:schemeClr val="lt2"/>
              </a:buClr>
              <a:buSzPts val="3200"/>
              <a:buFont typeface="Palanquin Dark"/>
              <a:buNone/>
              <a:defRPr sz="3200" b="0" i="0" u="none" strike="noStrike" cap="none">
                <a:solidFill>
                  <a:schemeClr val="lt2"/>
                </a:solidFill>
                <a:latin typeface="Palanquin Dark"/>
                <a:ea typeface="Palanquin Dark"/>
                <a:cs typeface="Palanquin Dark"/>
                <a:sym typeface="Palanquin Dark"/>
              </a:defRPr>
            </a:lvl8pPr>
            <a:lvl9pPr marR="0" lvl="8" algn="l" rtl="0">
              <a:lnSpc>
                <a:spcPct val="100000"/>
              </a:lnSpc>
              <a:spcBef>
                <a:spcPts val="0"/>
              </a:spcBef>
              <a:spcAft>
                <a:spcPts val="0"/>
              </a:spcAft>
              <a:buClr>
                <a:schemeClr val="lt2"/>
              </a:buClr>
              <a:buSzPts val="3200"/>
              <a:buFont typeface="Palanquin Dark"/>
              <a:buNone/>
              <a:defRPr sz="3200" b="0" i="0" u="none" strike="noStrike" cap="none">
                <a:solidFill>
                  <a:schemeClr val="lt2"/>
                </a:solidFill>
                <a:latin typeface="Palanquin Dark"/>
                <a:ea typeface="Palanquin Dark"/>
                <a:cs typeface="Palanquin Dark"/>
                <a:sym typeface="Palanquin Dark"/>
              </a:defRPr>
            </a:lvl9pPr>
          </a:lstStyle>
          <a:p>
            <a:pPr algn="just"/>
            <a:r>
              <a:rPr lang="en-US" sz="1200" dirty="0">
                <a:solidFill>
                  <a:schemeClr val="tx2">
                    <a:lumMod val="50000"/>
                  </a:schemeClr>
                </a:solidFill>
                <a:latin typeface="Playfair Display" panose="020B0604020202020204" charset="0"/>
                <a:cs typeface="Playfair Display" panose="020B0604020202020204" charset="0"/>
              </a:rPr>
              <a:t>NK </a:t>
            </a:r>
            <a:r>
              <a:rPr lang="en-US" sz="1200" dirty="0" err="1">
                <a:solidFill>
                  <a:schemeClr val="tx2">
                    <a:lumMod val="50000"/>
                  </a:schemeClr>
                </a:solidFill>
                <a:latin typeface="Playfair Display" panose="020B0604020202020204" charset="0"/>
                <a:cs typeface="Playfair Display" panose="020B0604020202020204" charset="0"/>
              </a:rPr>
              <a:t>đạt</a:t>
            </a:r>
            <a:r>
              <a:rPr lang="en-US" sz="1200" dirty="0">
                <a:solidFill>
                  <a:schemeClr val="tx2">
                    <a:lumMod val="50000"/>
                  </a:schemeClr>
                </a:solidFill>
                <a:latin typeface="Playfair Display" panose="020B0604020202020204" charset="0"/>
                <a:cs typeface="Playfair Display" panose="020B0604020202020204" charset="0"/>
              </a:rPr>
              <a:t> 1,5 </a:t>
            </a:r>
            <a:r>
              <a:rPr lang="en-US" sz="1200" dirty="0" err="1">
                <a:solidFill>
                  <a:schemeClr val="tx2">
                    <a:lumMod val="50000"/>
                  </a:schemeClr>
                </a:solidFill>
                <a:latin typeface="Playfair Display" panose="020B0604020202020204" charset="0"/>
                <a:cs typeface="Playfair Display" panose="020B0604020202020204" charset="0"/>
              </a:rPr>
              <a:t>tỷ</a:t>
            </a:r>
            <a:r>
              <a:rPr lang="en-US" sz="1200" dirty="0">
                <a:solidFill>
                  <a:schemeClr val="tx2">
                    <a:lumMod val="50000"/>
                  </a:schemeClr>
                </a:solidFill>
                <a:latin typeface="Playfair Display" panose="020B0604020202020204" charset="0"/>
                <a:cs typeface="Playfair Display" panose="020B0604020202020204" charset="0"/>
              </a:rPr>
              <a:t> USD </a:t>
            </a:r>
            <a:r>
              <a:rPr lang="en-US" sz="1200" dirty="0" err="1">
                <a:solidFill>
                  <a:schemeClr val="tx2">
                    <a:lumMod val="50000"/>
                  </a:schemeClr>
                </a:solidFill>
                <a:latin typeface="Playfair Display" panose="020B0604020202020204" charset="0"/>
                <a:cs typeface="Playfair Display" panose="020B0604020202020204" charset="0"/>
              </a:rPr>
              <a:t>năm</a:t>
            </a:r>
            <a:r>
              <a:rPr lang="en-US" sz="1200" dirty="0">
                <a:solidFill>
                  <a:schemeClr val="tx2">
                    <a:lumMod val="50000"/>
                  </a:schemeClr>
                </a:solidFill>
                <a:latin typeface="Playfair Display" panose="020B0604020202020204" charset="0"/>
                <a:cs typeface="Playfair Display" panose="020B0604020202020204" charset="0"/>
              </a:rPr>
              <a:t> 2024, </a:t>
            </a:r>
            <a:r>
              <a:rPr lang="en-US" sz="1200" b="1" u="sng" dirty="0" err="1">
                <a:solidFill>
                  <a:schemeClr val="tx2">
                    <a:lumMod val="50000"/>
                  </a:schemeClr>
                </a:solidFill>
                <a:latin typeface="Playfair Display" panose="020B0604020202020204" charset="0"/>
                <a:cs typeface="Playfair Display" panose="020B0604020202020204" charset="0"/>
              </a:rPr>
              <a:t>tăng</a:t>
            </a:r>
            <a:r>
              <a:rPr lang="en-US" sz="1200" b="1" u="sng" dirty="0">
                <a:solidFill>
                  <a:schemeClr val="tx2">
                    <a:lumMod val="50000"/>
                  </a:schemeClr>
                </a:solidFill>
                <a:latin typeface="Playfair Display" panose="020B0604020202020204" charset="0"/>
                <a:cs typeface="Playfair Display" panose="020B0604020202020204" charset="0"/>
              </a:rPr>
              <a:t> 81% </a:t>
            </a:r>
            <a:r>
              <a:rPr lang="en-US" sz="1200" dirty="0">
                <a:solidFill>
                  <a:schemeClr val="tx2">
                    <a:lumMod val="50000"/>
                  </a:schemeClr>
                </a:solidFill>
                <a:latin typeface="Playfair Display" panose="020B0604020202020204" charset="0"/>
                <a:cs typeface="Playfair Display" panose="020B0604020202020204" charset="0"/>
              </a:rPr>
              <a:t>so </a:t>
            </a:r>
            <a:r>
              <a:rPr lang="en-US" sz="1200" dirty="0" err="1">
                <a:solidFill>
                  <a:schemeClr val="tx2">
                    <a:lumMod val="50000"/>
                  </a:schemeClr>
                </a:solidFill>
                <a:latin typeface="Playfair Display" panose="020B0604020202020204" charset="0"/>
                <a:cs typeface="Playfair Display" panose="020B0604020202020204" charset="0"/>
              </a:rPr>
              <a:t>với</a:t>
            </a:r>
            <a:r>
              <a:rPr lang="en-US" sz="1200" dirty="0">
                <a:solidFill>
                  <a:schemeClr val="tx2">
                    <a:lumMod val="50000"/>
                  </a:schemeClr>
                </a:solidFill>
                <a:latin typeface="Playfair Display" panose="020B0604020202020204" charset="0"/>
                <a:cs typeface="Playfair Display" panose="020B0604020202020204" charset="0"/>
              </a:rPr>
              <a:t> </a:t>
            </a:r>
            <a:r>
              <a:rPr lang="en-US" sz="1200" dirty="0" err="1">
                <a:solidFill>
                  <a:schemeClr val="tx2">
                    <a:lumMod val="50000"/>
                  </a:schemeClr>
                </a:solidFill>
                <a:latin typeface="Playfair Display" panose="020B0604020202020204" charset="0"/>
                <a:cs typeface="Playfair Display" panose="020B0604020202020204" charset="0"/>
              </a:rPr>
              <a:t>thời</a:t>
            </a:r>
            <a:r>
              <a:rPr lang="en-US" sz="1200" dirty="0">
                <a:solidFill>
                  <a:schemeClr val="tx2">
                    <a:lumMod val="50000"/>
                  </a:schemeClr>
                </a:solidFill>
                <a:latin typeface="Playfair Display" panose="020B0604020202020204" charset="0"/>
                <a:cs typeface="Playfair Display" panose="020B0604020202020204" charset="0"/>
              </a:rPr>
              <a:t> </a:t>
            </a:r>
            <a:r>
              <a:rPr lang="en-US" sz="1200" dirty="0" err="1">
                <a:solidFill>
                  <a:schemeClr val="tx2">
                    <a:lumMod val="50000"/>
                  </a:schemeClr>
                </a:solidFill>
                <a:latin typeface="Playfair Display" panose="020B0604020202020204" charset="0"/>
                <a:cs typeface="Playfair Display" panose="020B0604020202020204" charset="0"/>
              </a:rPr>
              <a:t>điểm</a:t>
            </a:r>
            <a:r>
              <a:rPr lang="en-US" sz="1200" dirty="0">
                <a:solidFill>
                  <a:schemeClr val="tx2">
                    <a:lumMod val="50000"/>
                  </a:schemeClr>
                </a:solidFill>
                <a:latin typeface="Playfair Display" panose="020B0604020202020204" charset="0"/>
                <a:cs typeface="Playfair Display" panose="020B0604020202020204" charset="0"/>
              </a:rPr>
              <a:t> tr</a:t>
            </a:r>
            <a:r>
              <a:rPr lang="vi-VN" sz="1200" dirty="0">
                <a:solidFill>
                  <a:schemeClr val="tx2">
                    <a:lumMod val="50000"/>
                  </a:schemeClr>
                </a:solidFill>
                <a:latin typeface="Playfair Display" panose="020B0604020202020204" charset="0"/>
                <a:cs typeface="Playfair Display" panose="020B0604020202020204" charset="0"/>
              </a:rPr>
              <a:t>ư</a:t>
            </a:r>
            <a:r>
              <a:rPr lang="en-US" sz="1200" dirty="0" err="1">
                <a:solidFill>
                  <a:schemeClr val="tx2">
                    <a:lumMod val="50000"/>
                  </a:schemeClr>
                </a:solidFill>
                <a:latin typeface="Playfair Display" panose="020B0604020202020204" charset="0"/>
                <a:cs typeface="Playfair Display" panose="020B0604020202020204" charset="0"/>
              </a:rPr>
              <a:t>ớc</a:t>
            </a:r>
            <a:r>
              <a:rPr lang="en-US" sz="1200" dirty="0">
                <a:solidFill>
                  <a:schemeClr val="tx2">
                    <a:lumMod val="50000"/>
                  </a:schemeClr>
                </a:solidFill>
                <a:latin typeface="Playfair Display" panose="020B0604020202020204" charset="0"/>
                <a:cs typeface="Playfair Display" panose="020B0604020202020204" charset="0"/>
              </a:rPr>
              <a:t> </a:t>
            </a:r>
            <a:r>
              <a:rPr lang="en-US" sz="1200" dirty="0" err="1">
                <a:solidFill>
                  <a:schemeClr val="tx2">
                    <a:lumMod val="50000"/>
                  </a:schemeClr>
                </a:solidFill>
                <a:latin typeface="Playfair Display" panose="020B0604020202020204" charset="0"/>
                <a:cs typeface="Playfair Display" panose="020B0604020202020204" charset="0"/>
              </a:rPr>
              <a:t>khi</a:t>
            </a:r>
            <a:r>
              <a:rPr lang="en-US" sz="1200" dirty="0">
                <a:solidFill>
                  <a:schemeClr val="tx2">
                    <a:lumMod val="50000"/>
                  </a:schemeClr>
                </a:solidFill>
                <a:latin typeface="Playfair Display" panose="020B0604020202020204" charset="0"/>
                <a:cs typeface="Playfair Display" panose="020B0604020202020204" charset="0"/>
              </a:rPr>
              <a:t> VKFTA </a:t>
            </a:r>
            <a:r>
              <a:rPr lang="en-US" sz="1200" dirty="0" err="1">
                <a:solidFill>
                  <a:schemeClr val="tx2">
                    <a:lumMod val="50000"/>
                  </a:schemeClr>
                </a:solidFill>
                <a:latin typeface="Playfair Display" panose="020B0604020202020204" charset="0"/>
                <a:cs typeface="Playfair Display" panose="020B0604020202020204" charset="0"/>
              </a:rPr>
              <a:t>có</a:t>
            </a:r>
            <a:r>
              <a:rPr lang="en-US" sz="1200" dirty="0">
                <a:solidFill>
                  <a:schemeClr val="tx2">
                    <a:lumMod val="50000"/>
                  </a:schemeClr>
                </a:solidFill>
                <a:latin typeface="Playfair Display" panose="020B0604020202020204" charset="0"/>
                <a:cs typeface="Playfair Display" panose="020B0604020202020204" charset="0"/>
              </a:rPr>
              <a:t> </a:t>
            </a:r>
            <a:r>
              <a:rPr lang="en-US" sz="1200" dirty="0" err="1">
                <a:solidFill>
                  <a:schemeClr val="tx2">
                    <a:lumMod val="50000"/>
                  </a:schemeClr>
                </a:solidFill>
                <a:latin typeface="Playfair Display" panose="020B0604020202020204" charset="0"/>
                <a:cs typeface="Playfair Display" panose="020B0604020202020204" charset="0"/>
              </a:rPr>
              <a:t>hiệu</a:t>
            </a:r>
            <a:r>
              <a:rPr lang="en-US" sz="1200" dirty="0">
                <a:solidFill>
                  <a:schemeClr val="tx2">
                    <a:lumMod val="50000"/>
                  </a:schemeClr>
                </a:solidFill>
                <a:latin typeface="Playfair Display" panose="020B0604020202020204" charset="0"/>
                <a:cs typeface="Playfair Display" panose="020B0604020202020204" charset="0"/>
              </a:rPr>
              <a:t> </a:t>
            </a:r>
            <a:r>
              <a:rPr lang="en-US" sz="1200" dirty="0" err="1">
                <a:solidFill>
                  <a:schemeClr val="tx2">
                    <a:lumMod val="50000"/>
                  </a:schemeClr>
                </a:solidFill>
                <a:latin typeface="Playfair Display" panose="020B0604020202020204" charset="0"/>
                <a:cs typeface="Playfair Display" panose="020B0604020202020204" charset="0"/>
              </a:rPr>
              <a:t>lực</a:t>
            </a:r>
            <a:endParaRPr lang="vi-VN" sz="1200" dirty="0">
              <a:solidFill>
                <a:schemeClr val="tx2">
                  <a:lumMod val="50000"/>
                </a:schemeClr>
              </a:solidFill>
              <a:latin typeface="Playfair Display" panose="020B0604020202020204" charset="0"/>
              <a:cs typeface="Playfair Display" panose="020B0604020202020204" charset="0"/>
            </a:endParaRPr>
          </a:p>
        </p:txBody>
      </p:sp>
      <p:grpSp>
        <p:nvGrpSpPr>
          <p:cNvPr id="29" name="Google Shape;327;p31">
            <a:extLst>
              <a:ext uri="{FF2B5EF4-FFF2-40B4-BE49-F238E27FC236}">
                <a16:creationId xmlns:a16="http://schemas.microsoft.com/office/drawing/2014/main" id="{EC0F19B0-4B1F-419B-AD27-1522685EA034}"/>
              </a:ext>
            </a:extLst>
          </p:cNvPr>
          <p:cNvGrpSpPr/>
          <p:nvPr/>
        </p:nvGrpSpPr>
        <p:grpSpPr>
          <a:xfrm>
            <a:off x="1080388" y="738507"/>
            <a:ext cx="296779" cy="282530"/>
            <a:chOff x="5961125" y="1623900"/>
            <a:chExt cx="427450" cy="448175"/>
          </a:xfrm>
        </p:grpSpPr>
        <p:sp>
          <p:nvSpPr>
            <p:cNvPr id="30" name="Google Shape;328;p31">
              <a:extLst>
                <a:ext uri="{FF2B5EF4-FFF2-40B4-BE49-F238E27FC236}">
                  <a16:creationId xmlns:a16="http://schemas.microsoft.com/office/drawing/2014/main" id="{E4B16639-C6B1-408A-9772-7B52D6709936}"/>
                </a:ext>
              </a:extLst>
            </p:cNvPr>
            <p:cNvSpPr/>
            <p:nvPr/>
          </p:nvSpPr>
          <p:spPr>
            <a:xfrm>
              <a:off x="5961125" y="1678700"/>
              <a:ext cx="376925" cy="376925"/>
            </a:xfrm>
            <a:custGeom>
              <a:avLst/>
              <a:gdLst/>
              <a:ahLst/>
              <a:cxnLst/>
              <a:rect l="l" t="t" r="r" b="b"/>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12175" cap="rnd" cmpd="sng">
              <a:solidFill>
                <a:schemeClr val="tx2">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lumMod val="50000"/>
                  </a:schemeClr>
                </a:solidFill>
                <a:latin typeface="Playfair Display" panose="020B0604020202020204" charset="0"/>
                <a:cs typeface="Playfair Display" panose="020B0604020202020204" charset="0"/>
              </a:endParaRPr>
            </a:p>
          </p:txBody>
        </p:sp>
        <p:sp>
          <p:nvSpPr>
            <p:cNvPr id="31" name="Google Shape;329;p31">
              <a:extLst>
                <a:ext uri="{FF2B5EF4-FFF2-40B4-BE49-F238E27FC236}">
                  <a16:creationId xmlns:a16="http://schemas.microsoft.com/office/drawing/2014/main" id="{A77F42D9-4344-4A26-9E5F-C92475690751}"/>
                </a:ext>
              </a:extLst>
            </p:cNvPr>
            <p:cNvSpPr/>
            <p:nvPr/>
          </p:nvSpPr>
          <p:spPr>
            <a:xfrm>
              <a:off x="6009825" y="1727425"/>
              <a:ext cx="279500" cy="279500"/>
            </a:xfrm>
            <a:custGeom>
              <a:avLst/>
              <a:gdLst/>
              <a:ahLst/>
              <a:cxnLst/>
              <a:rect l="l" t="t" r="r" b="b"/>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12175" cap="rnd" cmpd="sng">
              <a:solidFill>
                <a:schemeClr val="tx2">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lumMod val="50000"/>
                  </a:schemeClr>
                </a:solidFill>
                <a:latin typeface="Playfair Display" panose="020B0604020202020204" charset="0"/>
                <a:cs typeface="Playfair Display" panose="020B0604020202020204" charset="0"/>
              </a:endParaRPr>
            </a:p>
          </p:txBody>
        </p:sp>
        <p:sp>
          <p:nvSpPr>
            <p:cNvPr id="32" name="Google Shape;330;p31">
              <a:extLst>
                <a:ext uri="{FF2B5EF4-FFF2-40B4-BE49-F238E27FC236}">
                  <a16:creationId xmlns:a16="http://schemas.microsoft.com/office/drawing/2014/main" id="{032771AB-CE1A-48D9-9860-42046ECAE34B}"/>
                </a:ext>
              </a:extLst>
            </p:cNvPr>
            <p:cNvSpPr/>
            <p:nvPr/>
          </p:nvSpPr>
          <p:spPr>
            <a:xfrm>
              <a:off x="6107250" y="1824850"/>
              <a:ext cx="84650" cy="84650"/>
            </a:xfrm>
            <a:custGeom>
              <a:avLst/>
              <a:gdLst/>
              <a:ahLst/>
              <a:cxnLst/>
              <a:rect l="l" t="t" r="r" b="b"/>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12175" cap="rnd" cmpd="sng">
              <a:solidFill>
                <a:schemeClr val="tx2">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lumMod val="50000"/>
                  </a:schemeClr>
                </a:solidFill>
                <a:latin typeface="Playfair Display" panose="020B0604020202020204" charset="0"/>
                <a:cs typeface="Playfair Display" panose="020B0604020202020204" charset="0"/>
              </a:endParaRPr>
            </a:p>
          </p:txBody>
        </p:sp>
        <p:sp>
          <p:nvSpPr>
            <p:cNvPr id="33" name="Google Shape;331;p31">
              <a:extLst>
                <a:ext uri="{FF2B5EF4-FFF2-40B4-BE49-F238E27FC236}">
                  <a16:creationId xmlns:a16="http://schemas.microsoft.com/office/drawing/2014/main" id="{A84F471C-E349-4320-80C2-8F765E91A875}"/>
                </a:ext>
              </a:extLst>
            </p:cNvPr>
            <p:cNvSpPr/>
            <p:nvPr/>
          </p:nvSpPr>
          <p:spPr>
            <a:xfrm>
              <a:off x="6058550" y="1776125"/>
              <a:ext cx="182075" cy="182075"/>
            </a:xfrm>
            <a:custGeom>
              <a:avLst/>
              <a:gdLst/>
              <a:ahLst/>
              <a:cxnLst/>
              <a:rect l="l" t="t" r="r" b="b"/>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12175" cap="rnd" cmpd="sng">
              <a:solidFill>
                <a:schemeClr val="tx2">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lumMod val="50000"/>
                  </a:schemeClr>
                </a:solidFill>
                <a:latin typeface="Playfair Display" panose="020B0604020202020204" charset="0"/>
                <a:cs typeface="Playfair Display" panose="020B0604020202020204" charset="0"/>
              </a:endParaRPr>
            </a:p>
          </p:txBody>
        </p:sp>
        <p:sp>
          <p:nvSpPr>
            <p:cNvPr id="34" name="Google Shape;332;p31">
              <a:extLst>
                <a:ext uri="{FF2B5EF4-FFF2-40B4-BE49-F238E27FC236}">
                  <a16:creationId xmlns:a16="http://schemas.microsoft.com/office/drawing/2014/main" id="{E6EAEBDA-E7D7-41FA-8D9F-D017CDF6B6DD}"/>
                </a:ext>
              </a:extLst>
            </p:cNvPr>
            <p:cNvSpPr/>
            <p:nvPr/>
          </p:nvSpPr>
          <p:spPr>
            <a:xfrm>
              <a:off x="5971475" y="2001400"/>
              <a:ext cx="74925" cy="70675"/>
            </a:xfrm>
            <a:custGeom>
              <a:avLst/>
              <a:gdLst/>
              <a:ahLst/>
              <a:cxnLst/>
              <a:rect l="l" t="t" r="r" b="b"/>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12175" cap="rnd" cmpd="sng">
              <a:solidFill>
                <a:schemeClr val="tx2">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lumMod val="50000"/>
                  </a:schemeClr>
                </a:solidFill>
                <a:latin typeface="Playfair Display" panose="020B0604020202020204" charset="0"/>
                <a:cs typeface="Playfair Display" panose="020B0604020202020204" charset="0"/>
              </a:endParaRPr>
            </a:p>
          </p:txBody>
        </p:sp>
        <p:sp>
          <p:nvSpPr>
            <p:cNvPr id="35" name="Google Shape;333;p31">
              <a:extLst>
                <a:ext uri="{FF2B5EF4-FFF2-40B4-BE49-F238E27FC236}">
                  <a16:creationId xmlns:a16="http://schemas.microsoft.com/office/drawing/2014/main" id="{05581FA2-D046-4A17-917D-A3900EBA0A28}"/>
                </a:ext>
              </a:extLst>
            </p:cNvPr>
            <p:cNvSpPr/>
            <p:nvPr/>
          </p:nvSpPr>
          <p:spPr>
            <a:xfrm>
              <a:off x="6253375" y="2001400"/>
              <a:ext cx="74325" cy="70675"/>
            </a:xfrm>
            <a:custGeom>
              <a:avLst/>
              <a:gdLst/>
              <a:ahLst/>
              <a:cxnLst/>
              <a:rect l="l" t="t" r="r" b="b"/>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12175" cap="rnd" cmpd="sng">
              <a:solidFill>
                <a:schemeClr val="tx2">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lumMod val="50000"/>
                  </a:schemeClr>
                </a:solidFill>
                <a:latin typeface="Playfair Display" panose="020B0604020202020204" charset="0"/>
                <a:cs typeface="Playfair Display" panose="020B0604020202020204" charset="0"/>
              </a:endParaRPr>
            </a:p>
          </p:txBody>
        </p:sp>
        <p:sp>
          <p:nvSpPr>
            <p:cNvPr id="36" name="Google Shape;334;p31">
              <a:extLst>
                <a:ext uri="{FF2B5EF4-FFF2-40B4-BE49-F238E27FC236}">
                  <a16:creationId xmlns:a16="http://schemas.microsoft.com/office/drawing/2014/main" id="{B01753A9-A0DA-4341-B47E-41DB298F5EB8}"/>
                </a:ext>
              </a:extLst>
            </p:cNvPr>
            <p:cNvSpPr/>
            <p:nvPr/>
          </p:nvSpPr>
          <p:spPr>
            <a:xfrm>
              <a:off x="6137700" y="1623900"/>
              <a:ext cx="250875" cy="255150"/>
            </a:xfrm>
            <a:custGeom>
              <a:avLst/>
              <a:gdLst/>
              <a:ahLst/>
              <a:cxnLst/>
              <a:rect l="l" t="t" r="r" b="b"/>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12175" cap="rnd" cmpd="sng">
              <a:solidFill>
                <a:schemeClr val="tx2">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lumMod val="50000"/>
                  </a:schemeClr>
                </a:solidFill>
                <a:latin typeface="Playfair Display" panose="020B0604020202020204" charset="0"/>
                <a:cs typeface="Playfair Display" panose="020B0604020202020204" charset="0"/>
              </a:endParaRPr>
            </a:p>
          </p:txBody>
        </p:sp>
      </p:grpSp>
      <p:pic>
        <p:nvPicPr>
          <p:cNvPr id="2" name="Picture 1">
            <a:extLst>
              <a:ext uri="{FF2B5EF4-FFF2-40B4-BE49-F238E27FC236}">
                <a16:creationId xmlns:a16="http://schemas.microsoft.com/office/drawing/2014/main" id="{FE95C931-FEC9-B8BF-129A-BCD7BF513C76}"/>
              </a:ext>
            </a:extLst>
          </p:cNvPr>
          <p:cNvPicPr>
            <a:picLocks noChangeAspect="1"/>
          </p:cNvPicPr>
          <p:nvPr/>
        </p:nvPicPr>
        <p:blipFill>
          <a:blip r:embed="rId4"/>
          <a:stretch>
            <a:fillRect/>
          </a:stretch>
        </p:blipFill>
        <p:spPr>
          <a:xfrm>
            <a:off x="257299" y="1869198"/>
            <a:ext cx="458786" cy="458786"/>
          </a:xfrm>
          <a:prstGeom prst="rect">
            <a:avLst/>
          </a:prstGeom>
        </p:spPr>
      </p:pic>
      <p:pic>
        <p:nvPicPr>
          <p:cNvPr id="3" name="Picture 2">
            <a:extLst>
              <a:ext uri="{FF2B5EF4-FFF2-40B4-BE49-F238E27FC236}">
                <a16:creationId xmlns:a16="http://schemas.microsoft.com/office/drawing/2014/main" id="{8E5238DB-118E-723E-7ABF-8E64C978932B}"/>
              </a:ext>
            </a:extLst>
          </p:cNvPr>
          <p:cNvPicPr>
            <a:picLocks noChangeAspect="1"/>
          </p:cNvPicPr>
          <p:nvPr/>
        </p:nvPicPr>
        <p:blipFill>
          <a:blip r:embed="rId5"/>
          <a:stretch>
            <a:fillRect/>
          </a:stretch>
        </p:blipFill>
        <p:spPr>
          <a:xfrm>
            <a:off x="2986254" y="1824454"/>
            <a:ext cx="499896" cy="499896"/>
          </a:xfrm>
          <a:prstGeom prst="rect">
            <a:avLst/>
          </a:prstGeom>
        </p:spPr>
      </p:pic>
      <p:pic>
        <p:nvPicPr>
          <p:cNvPr id="5" name="Picture 4">
            <a:extLst>
              <a:ext uri="{FF2B5EF4-FFF2-40B4-BE49-F238E27FC236}">
                <a16:creationId xmlns:a16="http://schemas.microsoft.com/office/drawing/2014/main" id="{7F3F37F1-FA6B-F2EE-9870-FA3D8F29C35A}"/>
              </a:ext>
            </a:extLst>
          </p:cNvPr>
          <p:cNvPicPr>
            <a:picLocks noChangeAspect="1"/>
          </p:cNvPicPr>
          <p:nvPr/>
        </p:nvPicPr>
        <p:blipFill>
          <a:blip r:embed="rId6"/>
          <a:stretch>
            <a:fillRect/>
          </a:stretch>
        </p:blipFill>
        <p:spPr>
          <a:xfrm>
            <a:off x="5042233" y="1861134"/>
            <a:ext cx="463216" cy="463216"/>
          </a:xfrm>
          <a:prstGeom prst="rect">
            <a:avLst/>
          </a:prstGeom>
        </p:spPr>
      </p:pic>
      <p:pic>
        <p:nvPicPr>
          <p:cNvPr id="7" name="Picture 6">
            <a:extLst>
              <a:ext uri="{FF2B5EF4-FFF2-40B4-BE49-F238E27FC236}">
                <a16:creationId xmlns:a16="http://schemas.microsoft.com/office/drawing/2014/main" id="{8D77189F-8D60-662F-5012-FA683E91B453}"/>
              </a:ext>
            </a:extLst>
          </p:cNvPr>
          <p:cNvPicPr>
            <a:picLocks noChangeAspect="1"/>
          </p:cNvPicPr>
          <p:nvPr/>
        </p:nvPicPr>
        <p:blipFill>
          <a:blip r:embed="rId7"/>
          <a:stretch>
            <a:fillRect/>
          </a:stretch>
        </p:blipFill>
        <p:spPr>
          <a:xfrm>
            <a:off x="7022275" y="1842794"/>
            <a:ext cx="463216" cy="463216"/>
          </a:xfrm>
          <a:prstGeom prst="rect">
            <a:avLst/>
          </a:prstGeom>
        </p:spPr>
      </p:pic>
      <p:pic>
        <p:nvPicPr>
          <p:cNvPr id="12" name="Picture 11">
            <a:extLst>
              <a:ext uri="{FF2B5EF4-FFF2-40B4-BE49-F238E27FC236}">
                <a16:creationId xmlns:a16="http://schemas.microsoft.com/office/drawing/2014/main" id="{CEE04DB6-E9E2-68D8-1E67-7DB0F89C12D1}"/>
              </a:ext>
            </a:extLst>
          </p:cNvPr>
          <p:cNvPicPr>
            <a:picLocks noChangeAspect="1"/>
          </p:cNvPicPr>
          <p:nvPr/>
        </p:nvPicPr>
        <p:blipFill>
          <a:blip r:embed="rId8"/>
          <a:stretch>
            <a:fillRect/>
          </a:stretch>
        </p:blipFill>
        <p:spPr>
          <a:xfrm>
            <a:off x="1108878" y="3326955"/>
            <a:ext cx="536578" cy="536578"/>
          </a:xfrm>
          <a:prstGeom prst="rect">
            <a:avLst/>
          </a:prstGeom>
        </p:spPr>
      </p:pic>
      <p:pic>
        <p:nvPicPr>
          <p:cNvPr id="20" name="Picture 19">
            <a:extLst>
              <a:ext uri="{FF2B5EF4-FFF2-40B4-BE49-F238E27FC236}">
                <a16:creationId xmlns:a16="http://schemas.microsoft.com/office/drawing/2014/main" id="{5474256F-0B5A-BF72-0427-9D268F261655}"/>
              </a:ext>
            </a:extLst>
          </p:cNvPr>
          <p:cNvPicPr>
            <a:picLocks noChangeAspect="1"/>
          </p:cNvPicPr>
          <p:nvPr/>
        </p:nvPicPr>
        <p:blipFill>
          <a:blip r:embed="rId9"/>
          <a:stretch>
            <a:fillRect/>
          </a:stretch>
        </p:blipFill>
        <p:spPr>
          <a:xfrm>
            <a:off x="3669659" y="3360738"/>
            <a:ext cx="497600" cy="497600"/>
          </a:xfrm>
          <a:prstGeom prst="rect">
            <a:avLst/>
          </a:prstGeom>
        </p:spPr>
      </p:pic>
      <p:pic>
        <p:nvPicPr>
          <p:cNvPr id="37" name="Picture 36">
            <a:extLst>
              <a:ext uri="{FF2B5EF4-FFF2-40B4-BE49-F238E27FC236}">
                <a16:creationId xmlns:a16="http://schemas.microsoft.com/office/drawing/2014/main" id="{25787EE4-8D0F-0485-6C6B-6C55153A1212}"/>
              </a:ext>
            </a:extLst>
          </p:cNvPr>
          <p:cNvPicPr>
            <a:picLocks noChangeAspect="1"/>
          </p:cNvPicPr>
          <p:nvPr/>
        </p:nvPicPr>
        <p:blipFill>
          <a:blip r:embed="rId10"/>
          <a:stretch>
            <a:fillRect/>
          </a:stretch>
        </p:blipFill>
        <p:spPr>
          <a:xfrm>
            <a:off x="5907149" y="3408790"/>
            <a:ext cx="425550" cy="425550"/>
          </a:xfrm>
          <a:prstGeom prst="rect">
            <a:avLst/>
          </a:prstGeom>
        </p:spPr>
      </p:pic>
      <p:pic>
        <p:nvPicPr>
          <p:cNvPr id="40" name="Picture 39">
            <a:extLst>
              <a:ext uri="{FF2B5EF4-FFF2-40B4-BE49-F238E27FC236}">
                <a16:creationId xmlns:a16="http://schemas.microsoft.com/office/drawing/2014/main" id="{B8BEE3F2-ED0E-4C06-88F0-6BC286DDAEEA}"/>
              </a:ext>
            </a:extLst>
          </p:cNvPr>
          <p:cNvPicPr>
            <a:picLocks noChangeAspect="1"/>
          </p:cNvPicPr>
          <p:nvPr/>
        </p:nvPicPr>
        <p:blipFill>
          <a:blip r:embed="rId11"/>
          <a:stretch>
            <a:fillRect/>
          </a:stretch>
        </p:blipFill>
        <p:spPr>
          <a:xfrm>
            <a:off x="8339269" y="731316"/>
            <a:ext cx="625818" cy="347676"/>
          </a:xfrm>
          <a:prstGeom prst="rect">
            <a:avLst/>
          </a:prstGeom>
        </p:spPr>
      </p:pic>
    </p:spTree>
    <p:extLst>
      <p:ext uri="{BB962C8B-B14F-4D97-AF65-F5344CB8AC3E}">
        <p14:creationId xmlns:p14="http://schemas.microsoft.com/office/powerpoint/2010/main" val="1743050025"/>
      </p:ext>
    </p:extLst>
  </p:cSld>
  <p:clrMapOvr>
    <a:masterClrMapping/>
  </p:clrMapOvr>
  <p:transition spd="slow" advClick="0">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9" name="Rectangle 8">
            <a:extLst>
              <a:ext uri="{FF2B5EF4-FFF2-40B4-BE49-F238E27FC236}">
                <a16:creationId xmlns:a16="http://schemas.microsoft.com/office/drawing/2014/main" id="{BFD7D7C6-E533-42CC-88C3-91EB97A68FC7}"/>
              </a:ext>
            </a:extLst>
          </p:cNvPr>
          <p:cNvSpPr/>
          <p:nvPr/>
        </p:nvSpPr>
        <p:spPr>
          <a:xfrm>
            <a:off x="0" y="0"/>
            <a:ext cx="9144000" cy="574095"/>
          </a:xfrm>
          <a:prstGeom prst="rect">
            <a:avLst/>
          </a:prstGeom>
          <a:blipFill>
            <a:blip r:embed="rId3" cstate="print">
              <a:extLst>
                <a:ext uri="{28A0092B-C50C-407E-A947-70E740481C1C}">
                  <a14:useLocalDpi xmlns:a14="http://schemas.microsoft.com/office/drawing/2010/main"/>
                </a:ext>
              </a:extLst>
            </a:blip>
            <a:srcRect/>
            <a:stretch>
              <a:fillRect l="-202" t="-640425" r="202" b="-32283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2" name="Google Shape;642;p59"/>
          <p:cNvSpPr txBox="1">
            <a:spLocks noGrp="1"/>
          </p:cNvSpPr>
          <p:nvPr>
            <p:ph type="title"/>
          </p:nvPr>
        </p:nvSpPr>
        <p:spPr>
          <a:xfrm>
            <a:off x="373730" y="673974"/>
            <a:ext cx="8458200" cy="50465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000" b="1" dirty="0">
                <a:solidFill>
                  <a:schemeClr val="tx2">
                    <a:lumMod val="50000"/>
                  </a:schemeClr>
                </a:solidFill>
                <a:latin typeface="Playfair Display" panose="020B0604020202020204" charset="0"/>
                <a:cs typeface="Playfair Display" panose="020B0604020202020204" charset="0"/>
              </a:rPr>
              <a:t>Các </a:t>
            </a:r>
            <a:r>
              <a:rPr lang="en-US" sz="2000" b="1" dirty="0" err="1">
                <a:solidFill>
                  <a:schemeClr val="tx2">
                    <a:lumMod val="50000"/>
                  </a:schemeClr>
                </a:solidFill>
                <a:latin typeface="Playfair Display" panose="020B0604020202020204" charset="0"/>
                <a:cs typeface="Playfair Display" panose="020B0604020202020204" charset="0"/>
              </a:rPr>
              <a:t>mặt</a:t>
            </a:r>
            <a:r>
              <a:rPr lang="en-US" sz="2000" b="1" dirty="0">
                <a:solidFill>
                  <a:schemeClr val="tx2">
                    <a:lumMod val="50000"/>
                  </a:schemeClr>
                </a:solidFill>
                <a:latin typeface="Playfair Display" panose="020B0604020202020204" charset="0"/>
                <a:cs typeface="Playfair Display" panose="020B0604020202020204" charset="0"/>
              </a:rPr>
              <a:t> </a:t>
            </a:r>
            <a:r>
              <a:rPr lang="en-US" sz="2000" b="1" dirty="0" err="1">
                <a:solidFill>
                  <a:schemeClr val="tx2">
                    <a:lumMod val="50000"/>
                  </a:schemeClr>
                </a:solidFill>
                <a:latin typeface="Playfair Display" panose="020B0604020202020204" charset="0"/>
                <a:cs typeface="Playfair Display" panose="020B0604020202020204" charset="0"/>
              </a:rPr>
              <a:t>hàng</a:t>
            </a:r>
            <a:r>
              <a:rPr lang="en-US" sz="2000" b="1" dirty="0">
                <a:solidFill>
                  <a:schemeClr val="tx2">
                    <a:lumMod val="50000"/>
                  </a:schemeClr>
                </a:solidFill>
                <a:latin typeface="Playfair Display" panose="020B0604020202020204" charset="0"/>
                <a:cs typeface="Playfair Display" panose="020B0604020202020204" charset="0"/>
              </a:rPr>
              <a:t> </a:t>
            </a:r>
            <a:r>
              <a:rPr lang="en-US" sz="2000" b="1" dirty="0" err="1">
                <a:solidFill>
                  <a:schemeClr val="tx2">
                    <a:lumMod val="50000"/>
                  </a:schemeClr>
                </a:solidFill>
                <a:latin typeface="Playfair Display" panose="020B0604020202020204" charset="0"/>
                <a:cs typeface="Playfair Display" panose="020B0604020202020204" charset="0"/>
              </a:rPr>
              <a:t>xuất</a:t>
            </a:r>
            <a:r>
              <a:rPr lang="en-US" sz="2000" b="1" dirty="0">
                <a:solidFill>
                  <a:schemeClr val="tx2">
                    <a:lumMod val="50000"/>
                  </a:schemeClr>
                </a:solidFill>
                <a:latin typeface="Playfair Display" panose="020B0604020202020204" charset="0"/>
                <a:cs typeface="Playfair Display" panose="020B0604020202020204" charset="0"/>
              </a:rPr>
              <a:t> </a:t>
            </a:r>
            <a:r>
              <a:rPr lang="en-US" sz="2000" b="1" dirty="0" err="1">
                <a:solidFill>
                  <a:schemeClr val="tx2">
                    <a:lumMod val="50000"/>
                  </a:schemeClr>
                </a:solidFill>
                <a:latin typeface="Playfair Display" panose="020B0604020202020204" charset="0"/>
                <a:cs typeface="Playfair Display" panose="020B0604020202020204" charset="0"/>
              </a:rPr>
              <a:t>khẩu</a:t>
            </a:r>
            <a:r>
              <a:rPr lang="en-US" sz="2000" b="1" dirty="0">
                <a:solidFill>
                  <a:schemeClr val="tx2">
                    <a:lumMod val="50000"/>
                  </a:schemeClr>
                </a:solidFill>
                <a:latin typeface="Playfair Display" panose="020B0604020202020204" charset="0"/>
                <a:cs typeface="Playfair Display" panose="020B0604020202020204" charset="0"/>
              </a:rPr>
              <a:t> </a:t>
            </a:r>
            <a:r>
              <a:rPr lang="en-US" sz="2000" b="1" dirty="0" err="1">
                <a:solidFill>
                  <a:schemeClr val="tx2">
                    <a:lumMod val="50000"/>
                  </a:schemeClr>
                </a:solidFill>
                <a:latin typeface="Playfair Display" panose="020B0604020202020204" charset="0"/>
                <a:cs typeface="Playfair Display" panose="020B0604020202020204" charset="0"/>
              </a:rPr>
              <a:t>từ</a:t>
            </a:r>
            <a:r>
              <a:rPr lang="en-US" sz="2000" b="1" dirty="0">
                <a:solidFill>
                  <a:schemeClr val="tx2">
                    <a:lumMod val="50000"/>
                  </a:schemeClr>
                </a:solidFill>
                <a:latin typeface="Playfair Display" panose="020B0604020202020204" charset="0"/>
                <a:cs typeface="Playfair Display" panose="020B0604020202020204" charset="0"/>
              </a:rPr>
              <a:t> Việt Nam </a:t>
            </a:r>
            <a:r>
              <a:rPr lang="en-US" sz="2000" b="1" dirty="0" err="1">
                <a:solidFill>
                  <a:schemeClr val="tx2">
                    <a:lumMod val="50000"/>
                  </a:schemeClr>
                </a:solidFill>
                <a:latin typeface="Playfair Display" panose="020B0604020202020204" charset="0"/>
                <a:cs typeface="Playfair Display" panose="020B0604020202020204" charset="0"/>
              </a:rPr>
              <a:t>cũng</a:t>
            </a:r>
            <a:r>
              <a:rPr lang="en-US" sz="2000" b="1" dirty="0">
                <a:solidFill>
                  <a:schemeClr val="tx2">
                    <a:lumMod val="50000"/>
                  </a:schemeClr>
                </a:solidFill>
                <a:latin typeface="Playfair Display" panose="020B0604020202020204" charset="0"/>
                <a:cs typeface="Playfair Display" panose="020B0604020202020204" charset="0"/>
              </a:rPr>
              <a:t> </a:t>
            </a:r>
            <a:r>
              <a:rPr lang="en-US" sz="2000" b="1" dirty="0" err="1">
                <a:solidFill>
                  <a:schemeClr val="tx2">
                    <a:lumMod val="50000"/>
                  </a:schemeClr>
                </a:solidFill>
                <a:latin typeface="Playfair Display" panose="020B0604020202020204" charset="0"/>
                <a:cs typeface="Playfair Display" panose="020B0604020202020204" charset="0"/>
              </a:rPr>
              <a:t>tăng</a:t>
            </a:r>
            <a:r>
              <a:rPr lang="en-US" sz="2000" b="1" dirty="0">
                <a:solidFill>
                  <a:schemeClr val="tx2">
                    <a:lumMod val="50000"/>
                  </a:schemeClr>
                </a:solidFill>
                <a:latin typeface="Playfair Display" panose="020B0604020202020204" charset="0"/>
                <a:cs typeface="Playfair Display" panose="020B0604020202020204" charset="0"/>
              </a:rPr>
              <a:t> </a:t>
            </a:r>
            <a:r>
              <a:rPr lang="en-US" sz="2000" b="1" dirty="0" err="1">
                <a:solidFill>
                  <a:schemeClr val="tx2">
                    <a:lumMod val="50000"/>
                  </a:schemeClr>
                </a:solidFill>
                <a:latin typeface="Playfair Display" panose="020B0604020202020204" charset="0"/>
                <a:cs typeface="Playfair Display" panose="020B0604020202020204" charset="0"/>
              </a:rPr>
              <a:t>mạnh</a:t>
            </a:r>
            <a:endParaRPr lang="vi-VN" sz="2000" b="1" dirty="0">
              <a:solidFill>
                <a:schemeClr val="tx2">
                  <a:lumMod val="50000"/>
                </a:schemeClr>
              </a:solidFill>
              <a:latin typeface="Playfair Display" panose="020B0604020202020204" charset="0"/>
              <a:cs typeface="Playfair Display" panose="020B0604020202020204" charset="0"/>
            </a:endParaRPr>
          </a:p>
        </p:txBody>
      </p:sp>
      <p:sp>
        <p:nvSpPr>
          <p:cNvPr id="10" name="Google Shape;642;p59">
            <a:extLst>
              <a:ext uri="{FF2B5EF4-FFF2-40B4-BE49-F238E27FC236}">
                <a16:creationId xmlns:a16="http://schemas.microsoft.com/office/drawing/2014/main" id="{6CB8B596-93E2-41FF-B800-19999B91AF41}"/>
              </a:ext>
            </a:extLst>
          </p:cNvPr>
          <p:cNvSpPr txBox="1">
            <a:spLocks/>
          </p:cNvSpPr>
          <p:nvPr/>
        </p:nvSpPr>
        <p:spPr>
          <a:xfrm>
            <a:off x="1736725" y="1185847"/>
            <a:ext cx="6934200" cy="37140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2"/>
              </a:buClr>
              <a:buSzPts val="3200"/>
              <a:buFont typeface="Montserrat Black"/>
              <a:buNone/>
              <a:defRPr sz="3200" b="0" i="0" u="none" strike="noStrike" cap="none">
                <a:solidFill>
                  <a:schemeClr val="lt2"/>
                </a:solidFill>
                <a:latin typeface="Montserrat Black"/>
                <a:ea typeface="Montserrat Black"/>
                <a:cs typeface="Montserrat Black"/>
                <a:sym typeface="Montserrat Black"/>
              </a:defRPr>
            </a:lvl1pPr>
            <a:lvl2pPr marR="0" lvl="1" algn="l" rtl="0">
              <a:lnSpc>
                <a:spcPct val="100000"/>
              </a:lnSpc>
              <a:spcBef>
                <a:spcPts val="0"/>
              </a:spcBef>
              <a:spcAft>
                <a:spcPts val="0"/>
              </a:spcAft>
              <a:buClr>
                <a:schemeClr val="lt2"/>
              </a:buClr>
              <a:buSzPts val="3200"/>
              <a:buFont typeface="Palanquin Dark"/>
              <a:buNone/>
              <a:defRPr sz="3200" b="0" i="0" u="none" strike="noStrike" cap="none">
                <a:solidFill>
                  <a:schemeClr val="lt2"/>
                </a:solidFill>
                <a:latin typeface="Palanquin Dark"/>
                <a:ea typeface="Palanquin Dark"/>
                <a:cs typeface="Palanquin Dark"/>
                <a:sym typeface="Palanquin Dark"/>
              </a:defRPr>
            </a:lvl2pPr>
            <a:lvl3pPr marR="0" lvl="2" algn="l" rtl="0">
              <a:lnSpc>
                <a:spcPct val="100000"/>
              </a:lnSpc>
              <a:spcBef>
                <a:spcPts val="0"/>
              </a:spcBef>
              <a:spcAft>
                <a:spcPts val="0"/>
              </a:spcAft>
              <a:buClr>
                <a:schemeClr val="lt2"/>
              </a:buClr>
              <a:buSzPts val="3200"/>
              <a:buFont typeface="Palanquin Dark"/>
              <a:buNone/>
              <a:defRPr sz="3200" b="0" i="0" u="none" strike="noStrike" cap="none">
                <a:solidFill>
                  <a:schemeClr val="lt2"/>
                </a:solidFill>
                <a:latin typeface="Palanquin Dark"/>
                <a:ea typeface="Palanquin Dark"/>
                <a:cs typeface="Palanquin Dark"/>
                <a:sym typeface="Palanquin Dark"/>
              </a:defRPr>
            </a:lvl3pPr>
            <a:lvl4pPr marR="0" lvl="3" algn="l" rtl="0">
              <a:lnSpc>
                <a:spcPct val="100000"/>
              </a:lnSpc>
              <a:spcBef>
                <a:spcPts val="0"/>
              </a:spcBef>
              <a:spcAft>
                <a:spcPts val="0"/>
              </a:spcAft>
              <a:buClr>
                <a:schemeClr val="lt2"/>
              </a:buClr>
              <a:buSzPts val="3200"/>
              <a:buFont typeface="Palanquin Dark"/>
              <a:buNone/>
              <a:defRPr sz="3200" b="0" i="0" u="none" strike="noStrike" cap="none">
                <a:solidFill>
                  <a:schemeClr val="lt2"/>
                </a:solidFill>
                <a:latin typeface="Palanquin Dark"/>
                <a:ea typeface="Palanquin Dark"/>
                <a:cs typeface="Palanquin Dark"/>
                <a:sym typeface="Palanquin Dark"/>
              </a:defRPr>
            </a:lvl4pPr>
            <a:lvl5pPr marR="0" lvl="4" algn="l" rtl="0">
              <a:lnSpc>
                <a:spcPct val="100000"/>
              </a:lnSpc>
              <a:spcBef>
                <a:spcPts val="0"/>
              </a:spcBef>
              <a:spcAft>
                <a:spcPts val="0"/>
              </a:spcAft>
              <a:buClr>
                <a:schemeClr val="lt2"/>
              </a:buClr>
              <a:buSzPts val="3200"/>
              <a:buFont typeface="Palanquin Dark"/>
              <a:buNone/>
              <a:defRPr sz="3200" b="0" i="0" u="none" strike="noStrike" cap="none">
                <a:solidFill>
                  <a:schemeClr val="lt2"/>
                </a:solidFill>
                <a:latin typeface="Palanquin Dark"/>
                <a:ea typeface="Palanquin Dark"/>
                <a:cs typeface="Palanquin Dark"/>
                <a:sym typeface="Palanquin Dark"/>
              </a:defRPr>
            </a:lvl5pPr>
            <a:lvl6pPr marR="0" lvl="5" algn="l" rtl="0">
              <a:lnSpc>
                <a:spcPct val="100000"/>
              </a:lnSpc>
              <a:spcBef>
                <a:spcPts val="0"/>
              </a:spcBef>
              <a:spcAft>
                <a:spcPts val="0"/>
              </a:spcAft>
              <a:buClr>
                <a:schemeClr val="lt2"/>
              </a:buClr>
              <a:buSzPts val="3200"/>
              <a:buFont typeface="Palanquin Dark"/>
              <a:buNone/>
              <a:defRPr sz="3200" b="0" i="0" u="none" strike="noStrike" cap="none">
                <a:solidFill>
                  <a:schemeClr val="lt2"/>
                </a:solidFill>
                <a:latin typeface="Palanquin Dark"/>
                <a:ea typeface="Palanquin Dark"/>
                <a:cs typeface="Palanquin Dark"/>
                <a:sym typeface="Palanquin Dark"/>
              </a:defRPr>
            </a:lvl6pPr>
            <a:lvl7pPr marR="0" lvl="6" algn="l" rtl="0">
              <a:lnSpc>
                <a:spcPct val="100000"/>
              </a:lnSpc>
              <a:spcBef>
                <a:spcPts val="0"/>
              </a:spcBef>
              <a:spcAft>
                <a:spcPts val="0"/>
              </a:spcAft>
              <a:buClr>
                <a:schemeClr val="lt2"/>
              </a:buClr>
              <a:buSzPts val="3200"/>
              <a:buFont typeface="Palanquin Dark"/>
              <a:buNone/>
              <a:defRPr sz="3200" b="0" i="0" u="none" strike="noStrike" cap="none">
                <a:solidFill>
                  <a:schemeClr val="lt2"/>
                </a:solidFill>
                <a:latin typeface="Palanquin Dark"/>
                <a:ea typeface="Palanquin Dark"/>
                <a:cs typeface="Palanquin Dark"/>
                <a:sym typeface="Palanquin Dark"/>
              </a:defRPr>
            </a:lvl7pPr>
            <a:lvl8pPr marR="0" lvl="7" algn="l" rtl="0">
              <a:lnSpc>
                <a:spcPct val="100000"/>
              </a:lnSpc>
              <a:spcBef>
                <a:spcPts val="0"/>
              </a:spcBef>
              <a:spcAft>
                <a:spcPts val="0"/>
              </a:spcAft>
              <a:buClr>
                <a:schemeClr val="lt2"/>
              </a:buClr>
              <a:buSzPts val="3200"/>
              <a:buFont typeface="Palanquin Dark"/>
              <a:buNone/>
              <a:defRPr sz="3200" b="0" i="0" u="none" strike="noStrike" cap="none">
                <a:solidFill>
                  <a:schemeClr val="lt2"/>
                </a:solidFill>
                <a:latin typeface="Palanquin Dark"/>
                <a:ea typeface="Palanquin Dark"/>
                <a:cs typeface="Palanquin Dark"/>
                <a:sym typeface="Palanquin Dark"/>
              </a:defRPr>
            </a:lvl8pPr>
            <a:lvl9pPr marR="0" lvl="8" algn="l" rtl="0">
              <a:lnSpc>
                <a:spcPct val="100000"/>
              </a:lnSpc>
              <a:spcBef>
                <a:spcPts val="0"/>
              </a:spcBef>
              <a:spcAft>
                <a:spcPts val="0"/>
              </a:spcAft>
              <a:buClr>
                <a:schemeClr val="lt2"/>
              </a:buClr>
              <a:buSzPts val="3200"/>
              <a:buFont typeface="Palanquin Dark"/>
              <a:buNone/>
              <a:defRPr sz="3200" b="0" i="0" u="none" strike="noStrike" cap="none">
                <a:solidFill>
                  <a:schemeClr val="lt2"/>
                </a:solidFill>
                <a:latin typeface="Palanquin Dark"/>
                <a:ea typeface="Palanquin Dark"/>
                <a:cs typeface="Palanquin Dark"/>
                <a:sym typeface="Palanquin Dark"/>
              </a:defRPr>
            </a:lvl9pPr>
          </a:lstStyle>
          <a:p>
            <a:r>
              <a:rPr lang="en-US" sz="1400" b="1" dirty="0" err="1">
                <a:solidFill>
                  <a:schemeClr val="tx2">
                    <a:lumMod val="50000"/>
                  </a:schemeClr>
                </a:solidFill>
                <a:latin typeface="Playfair Display" panose="020B0604020202020204" charset="0"/>
                <a:cs typeface="Playfair Display" panose="020B0604020202020204" charset="0"/>
              </a:rPr>
              <a:t>Xuất</a:t>
            </a:r>
            <a:r>
              <a:rPr lang="en-US" sz="1400" b="1" dirty="0">
                <a:solidFill>
                  <a:schemeClr val="tx2">
                    <a:lumMod val="50000"/>
                  </a:schemeClr>
                </a:solidFill>
                <a:latin typeface="Playfair Display" panose="020B0604020202020204" charset="0"/>
                <a:cs typeface="Playfair Display" panose="020B0604020202020204" charset="0"/>
              </a:rPr>
              <a:t> </a:t>
            </a:r>
            <a:r>
              <a:rPr lang="en-US" sz="1400" b="1" dirty="0" err="1">
                <a:solidFill>
                  <a:schemeClr val="tx2">
                    <a:lumMod val="50000"/>
                  </a:schemeClr>
                </a:solidFill>
                <a:latin typeface="Playfair Display" panose="020B0604020202020204" charset="0"/>
                <a:cs typeface="Playfair Display" panose="020B0604020202020204" charset="0"/>
              </a:rPr>
              <a:t>khẩu</a:t>
            </a:r>
            <a:r>
              <a:rPr lang="en-US" sz="1400" b="1" dirty="0">
                <a:solidFill>
                  <a:schemeClr val="tx2">
                    <a:lumMod val="50000"/>
                  </a:schemeClr>
                </a:solidFill>
                <a:latin typeface="Playfair Display" panose="020B0604020202020204" charset="0"/>
                <a:cs typeface="Playfair Display" panose="020B0604020202020204" charset="0"/>
              </a:rPr>
              <a:t>: </a:t>
            </a:r>
            <a:r>
              <a:rPr lang="en-US" sz="1400" dirty="0" err="1">
                <a:solidFill>
                  <a:schemeClr val="tx2">
                    <a:lumMod val="50000"/>
                  </a:schemeClr>
                </a:solidFill>
                <a:latin typeface="Playfair Display" panose="020B0604020202020204" charset="0"/>
                <a:cs typeface="Playfair Display" panose="020B0604020202020204" charset="0"/>
              </a:rPr>
              <a:t>tăng</a:t>
            </a:r>
            <a:r>
              <a:rPr lang="en-US" sz="1400" dirty="0">
                <a:solidFill>
                  <a:schemeClr val="tx2">
                    <a:lumMod val="50000"/>
                  </a:schemeClr>
                </a:solidFill>
                <a:latin typeface="Playfair Display" panose="020B0604020202020204" charset="0"/>
                <a:cs typeface="Playfair Display" panose="020B0604020202020204" charset="0"/>
              </a:rPr>
              <a:t> </a:t>
            </a:r>
            <a:r>
              <a:rPr lang="en-US" sz="1800" b="1" dirty="0">
                <a:solidFill>
                  <a:schemeClr val="tx2">
                    <a:lumMod val="50000"/>
                  </a:schemeClr>
                </a:solidFill>
                <a:latin typeface="Playfair Display" panose="020B0604020202020204" charset="0"/>
                <a:cs typeface="Playfair Display" panose="020B0604020202020204" charset="0"/>
              </a:rPr>
              <a:t>3,6 </a:t>
            </a:r>
            <a:r>
              <a:rPr lang="en-US" sz="1800" b="1" dirty="0" err="1">
                <a:solidFill>
                  <a:schemeClr val="tx2">
                    <a:lumMod val="50000"/>
                  </a:schemeClr>
                </a:solidFill>
                <a:latin typeface="Playfair Display" panose="020B0604020202020204" charset="0"/>
                <a:cs typeface="Playfair Display" panose="020B0604020202020204" charset="0"/>
              </a:rPr>
              <a:t>lần</a:t>
            </a:r>
            <a:r>
              <a:rPr lang="en-US" sz="1800" b="1" dirty="0">
                <a:solidFill>
                  <a:schemeClr val="tx2">
                    <a:lumMod val="50000"/>
                  </a:schemeClr>
                </a:solidFill>
                <a:latin typeface="Playfair Display" panose="020B0604020202020204" charset="0"/>
                <a:cs typeface="Playfair Display" panose="020B0604020202020204" charset="0"/>
              </a:rPr>
              <a:t> </a:t>
            </a:r>
            <a:r>
              <a:rPr lang="en-US" sz="1400" dirty="0">
                <a:solidFill>
                  <a:schemeClr val="tx2">
                    <a:lumMod val="50000"/>
                  </a:schemeClr>
                </a:solidFill>
                <a:latin typeface="Playfair Display" panose="020B0604020202020204" charset="0"/>
                <a:cs typeface="Playfair Display" panose="020B0604020202020204" charset="0"/>
              </a:rPr>
              <a:t>(</a:t>
            </a:r>
            <a:r>
              <a:rPr lang="en-US" sz="1400" dirty="0" err="1">
                <a:solidFill>
                  <a:schemeClr val="tx2">
                    <a:lumMod val="50000"/>
                  </a:schemeClr>
                </a:solidFill>
                <a:latin typeface="Playfair Display" panose="020B0604020202020204" charset="0"/>
                <a:cs typeface="Playfair Display" panose="020B0604020202020204" charset="0"/>
              </a:rPr>
              <a:t>từ</a:t>
            </a:r>
            <a:r>
              <a:rPr lang="en-US" sz="1400" dirty="0">
                <a:solidFill>
                  <a:schemeClr val="tx2">
                    <a:lumMod val="50000"/>
                  </a:schemeClr>
                </a:solidFill>
                <a:latin typeface="Playfair Display" panose="020B0604020202020204" charset="0"/>
                <a:cs typeface="Playfair Display" panose="020B0604020202020204" charset="0"/>
              </a:rPr>
              <a:t> 7,1 </a:t>
            </a:r>
            <a:r>
              <a:rPr lang="en-US" sz="1400" dirty="0" err="1">
                <a:solidFill>
                  <a:schemeClr val="tx2">
                    <a:lumMod val="50000"/>
                  </a:schemeClr>
                </a:solidFill>
                <a:latin typeface="Playfair Display" panose="020B0604020202020204" charset="0"/>
                <a:cs typeface="Playfair Display" panose="020B0604020202020204" charset="0"/>
              </a:rPr>
              <a:t>tỷ</a:t>
            </a:r>
            <a:r>
              <a:rPr lang="en-US" sz="1400" dirty="0">
                <a:solidFill>
                  <a:schemeClr val="tx2">
                    <a:lumMod val="50000"/>
                  </a:schemeClr>
                </a:solidFill>
                <a:latin typeface="Playfair Display" panose="020B0604020202020204" charset="0"/>
                <a:cs typeface="Playfair Display" panose="020B0604020202020204" charset="0"/>
              </a:rPr>
              <a:t> USD 2014 </a:t>
            </a:r>
            <a:r>
              <a:rPr lang="en-US" sz="1400" dirty="0" err="1">
                <a:solidFill>
                  <a:schemeClr val="tx2">
                    <a:lumMod val="50000"/>
                  </a:schemeClr>
                </a:solidFill>
                <a:latin typeface="Playfair Display" panose="020B0604020202020204" charset="0"/>
                <a:cs typeface="Playfair Display" panose="020B0604020202020204" charset="0"/>
              </a:rPr>
              <a:t>lên</a:t>
            </a:r>
            <a:r>
              <a:rPr lang="en-US" sz="1400" dirty="0">
                <a:solidFill>
                  <a:schemeClr val="tx2">
                    <a:lumMod val="50000"/>
                  </a:schemeClr>
                </a:solidFill>
                <a:latin typeface="Playfair Display" panose="020B0604020202020204" charset="0"/>
                <a:cs typeface="Playfair Display" panose="020B0604020202020204" charset="0"/>
              </a:rPr>
              <a:t> </a:t>
            </a:r>
            <a:r>
              <a:rPr lang="en-US" sz="1800" b="1" dirty="0">
                <a:solidFill>
                  <a:schemeClr val="tx2">
                    <a:lumMod val="50000"/>
                  </a:schemeClr>
                </a:solidFill>
                <a:latin typeface="Playfair Display" panose="020B0604020202020204" charset="0"/>
                <a:cs typeface="Playfair Display" panose="020B0604020202020204" charset="0"/>
              </a:rPr>
              <a:t>25,7 </a:t>
            </a:r>
            <a:r>
              <a:rPr lang="en-US" sz="1800" b="1" dirty="0" err="1">
                <a:solidFill>
                  <a:schemeClr val="tx2">
                    <a:lumMod val="50000"/>
                  </a:schemeClr>
                </a:solidFill>
                <a:latin typeface="Playfair Display" panose="020B0604020202020204" charset="0"/>
                <a:cs typeface="Playfair Display" panose="020B0604020202020204" charset="0"/>
              </a:rPr>
              <a:t>tỷ</a:t>
            </a:r>
            <a:r>
              <a:rPr lang="en-US" sz="1800" b="1" dirty="0">
                <a:solidFill>
                  <a:schemeClr val="tx2">
                    <a:lumMod val="50000"/>
                  </a:schemeClr>
                </a:solidFill>
                <a:latin typeface="Playfair Display" panose="020B0604020202020204" charset="0"/>
                <a:cs typeface="Playfair Display" panose="020B0604020202020204" charset="0"/>
              </a:rPr>
              <a:t> USD </a:t>
            </a:r>
            <a:r>
              <a:rPr lang="en-US" sz="1400" dirty="0" err="1">
                <a:solidFill>
                  <a:schemeClr val="tx2">
                    <a:lumMod val="50000"/>
                  </a:schemeClr>
                </a:solidFill>
                <a:latin typeface="Playfair Display" panose="020B0604020202020204" charset="0"/>
                <a:cs typeface="Playfair Display" panose="020B0604020202020204" charset="0"/>
              </a:rPr>
              <a:t>năm</a:t>
            </a:r>
            <a:r>
              <a:rPr lang="en-US" sz="1400" dirty="0">
                <a:solidFill>
                  <a:schemeClr val="tx2">
                    <a:lumMod val="50000"/>
                  </a:schemeClr>
                </a:solidFill>
                <a:latin typeface="Playfair Display" panose="020B0604020202020204" charset="0"/>
                <a:cs typeface="Playfair Display" panose="020B0604020202020204" charset="0"/>
              </a:rPr>
              <a:t> 2024)</a:t>
            </a:r>
            <a:endParaRPr lang="vi-VN" sz="1400" dirty="0">
              <a:solidFill>
                <a:schemeClr val="tx2">
                  <a:lumMod val="50000"/>
                </a:schemeClr>
              </a:solidFill>
              <a:latin typeface="Playfair Display" panose="020B0604020202020204" charset="0"/>
              <a:cs typeface="Playfair Display" panose="020B0604020202020204" charset="0"/>
            </a:endParaRPr>
          </a:p>
        </p:txBody>
      </p:sp>
      <p:sp>
        <p:nvSpPr>
          <p:cNvPr id="11" name="Google Shape;288;p31">
            <a:extLst>
              <a:ext uri="{FF2B5EF4-FFF2-40B4-BE49-F238E27FC236}">
                <a16:creationId xmlns:a16="http://schemas.microsoft.com/office/drawing/2014/main" id="{1765ED4C-D350-43AA-8698-1BEA2A78C2D7}"/>
              </a:ext>
            </a:extLst>
          </p:cNvPr>
          <p:cNvSpPr txBox="1">
            <a:spLocks/>
          </p:cNvSpPr>
          <p:nvPr/>
        </p:nvSpPr>
        <p:spPr>
          <a:xfrm>
            <a:off x="571501" y="1785120"/>
            <a:ext cx="1905000" cy="37140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Montserrat"/>
              <a:buNone/>
              <a:defRPr sz="1600" b="0" i="0" u="none" strike="noStrike" cap="none">
                <a:solidFill>
                  <a:schemeClr val="dk1"/>
                </a:solidFill>
                <a:latin typeface="Montserrat"/>
                <a:ea typeface="Montserrat"/>
                <a:cs typeface="Montserrat"/>
                <a:sym typeface="Montserrat"/>
              </a:defRPr>
            </a:lvl1pPr>
            <a:lvl2pPr marL="914400" marR="0" lvl="1"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2pPr>
            <a:lvl3pPr marL="1371600" marR="0" lvl="2"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3pPr>
            <a:lvl4pPr marL="1828800" marR="0" lvl="3"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4pPr>
            <a:lvl5pPr marL="2286000" marR="0" lvl="4"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5pPr>
            <a:lvl6pPr marL="2743200" marR="0" lvl="5"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6pPr>
            <a:lvl7pPr marL="3200400" marR="0" lvl="6"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7pPr>
            <a:lvl8pPr marL="3657600" marR="0" lvl="7"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8pPr>
            <a:lvl9pPr marL="4114800" marR="0" lvl="8"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9pPr>
          </a:lstStyle>
          <a:p>
            <a:pPr marL="0" indent="0" algn="ctr">
              <a:spcBef>
                <a:spcPts val="600"/>
              </a:spcBef>
            </a:pPr>
            <a:r>
              <a:rPr lang="en-US" sz="1200" b="1" dirty="0">
                <a:solidFill>
                  <a:schemeClr val="tx2">
                    <a:lumMod val="50000"/>
                  </a:schemeClr>
                </a:solidFill>
                <a:latin typeface="Playfair Display" panose="020B0604020202020204" charset="0"/>
                <a:cs typeface="Playfair Display" panose="020B0604020202020204" charset="0"/>
              </a:rPr>
              <a:t>MÁY VI TÍNH, </a:t>
            </a:r>
            <a:br>
              <a:rPr lang="en-US" sz="1200" b="1" dirty="0">
                <a:solidFill>
                  <a:schemeClr val="tx2">
                    <a:lumMod val="50000"/>
                  </a:schemeClr>
                </a:solidFill>
                <a:latin typeface="Playfair Display" panose="020B0604020202020204" charset="0"/>
                <a:cs typeface="Playfair Display" panose="020B0604020202020204" charset="0"/>
              </a:rPr>
            </a:br>
            <a:r>
              <a:rPr lang="en-US" sz="1200" b="1" dirty="0">
                <a:solidFill>
                  <a:schemeClr val="tx2">
                    <a:lumMod val="50000"/>
                  </a:schemeClr>
                </a:solidFill>
                <a:latin typeface="Playfair Display" panose="020B0604020202020204" charset="0"/>
                <a:cs typeface="Playfair Display" panose="020B0604020202020204" charset="0"/>
              </a:rPr>
              <a:t>SẢN PHẨM ĐIỆN TỬ</a:t>
            </a:r>
            <a:endParaRPr lang="vi-VN" sz="1200" b="1" dirty="0">
              <a:solidFill>
                <a:schemeClr val="tx2">
                  <a:lumMod val="50000"/>
                </a:schemeClr>
              </a:solidFill>
              <a:latin typeface="Playfair Display" panose="020B0604020202020204" charset="0"/>
              <a:cs typeface="Playfair Display" panose="020B0604020202020204" charset="0"/>
            </a:endParaRPr>
          </a:p>
        </p:txBody>
      </p:sp>
      <p:sp>
        <p:nvSpPr>
          <p:cNvPr id="13" name="Google Shape;288;p31">
            <a:extLst>
              <a:ext uri="{FF2B5EF4-FFF2-40B4-BE49-F238E27FC236}">
                <a16:creationId xmlns:a16="http://schemas.microsoft.com/office/drawing/2014/main" id="{95B4F44D-12E5-47DB-BB0C-FC7219108351}"/>
              </a:ext>
            </a:extLst>
          </p:cNvPr>
          <p:cNvSpPr txBox="1">
            <a:spLocks/>
          </p:cNvSpPr>
          <p:nvPr/>
        </p:nvSpPr>
        <p:spPr>
          <a:xfrm>
            <a:off x="3026569" y="1783868"/>
            <a:ext cx="1905000" cy="37140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Montserrat"/>
              <a:buNone/>
              <a:defRPr sz="1600" b="0" i="0" u="none" strike="noStrike" cap="none">
                <a:solidFill>
                  <a:schemeClr val="dk1"/>
                </a:solidFill>
                <a:latin typeface="Montserrat"/>
                <a:ea typeface="Montserrat"/>
                <a:cs typeface="Montserrat"/>
                <a:sym typeface="Montserrat"/>
              </a:defRPr>
            </a:lvl1pPr>
            <a:lvl2pPr marL="914400" marR="0" lvl="1"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2pPr>
            <a:lvl3pPr marL="1371600" marR="0" lvl="2"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3pPr>
            <a:lvl4pPr marL="1828800" marR="0" lvl="3"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4pPr>
            <a:lvl5pPr marL="2286000" marR="0" lvl="4"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5pPr>
            <a:lvl6pPr marL="2743200" marR="0" lvl="5"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6pPr>
            <a:lvl7pPr marL="3200400" marR="0" lvl="6"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7pPr>
            <a:lvl8pPr marL="3657600" marR="0" lvl="7"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8pPr>
            <a:lvl9pPr marL="4114800" marR="0" lvl="8"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9pPr>
          </a:lstStyle>
          <a:p>
            <a:pPr marL="0" indent="0" algn="ctr">
              <a:spcBef>
                <a:spcPts val="600"/>
              </a:spcBef>
            </a:pPr>
            <a:r>
              <a:rPr lang="en-US" sz="1200" b="1" dirty="0">
                <a:solidFill>
                  <a:schemeClr val="tx2">
                    <a:lumMod val="50000"/>
                  </a:schemeClr>
                </a:solidFill>
                <a:latin typeface="Playfair Display" panose="020B0604020202020204" charset="0"/>
                <a:cs typeface="Playfair Display" panose="020B0604020202020204" charset="0"/>
              </a:rPr>
              <a:t>ĐIỆN THOẠI,</a:t>
            </a:r>
            <a:br>
              <a:rPr lang="en-US" sz="1200" b="1" dirty="0">
                <a:solidFill>
                  <a:schemeClr val="tx2">
                    <a:lumMod val="50000"/>
                  </a:schemeClr>
                </a:solidFill>
                <a:latin typeface="Playfair Display" panose="020B0604020202020204" charset="0"/>
                <a:cs typeface="Playfair Display" panose="020B0604020202020204" charset="0"/>
              </a:rPr>
            </a:br>
            <a:r>
              <a:rPr lang="en-US" sz="1200" b="1" dirty="0">
                <a:solidFill>
                  <a:schemeClr val="tx2">
                    <a:lumMod val="50000"/>
                  </a:schemeClr>
                </a:solidFill>
                <a:latin typeface="Playfair Display" panose="020B0604020202020204" charset="0"/>
                <a:cs typeface="Playfair Display" panose="020B0604020202020204" charset="0"/>
              </a:rPr>
              <a:t>LINH KIỆN</a:t>
            </a:r>
            <a:endParaRPr lang="vi-VN" sz="1200" b="1" dirty="0">
              <a:solidFill>
                <a:schemeClr val="tx2">
                  <a:lumMod val="50000"/>
                </a:schemeClr>
              </a:solidFill>
              <a:latin typeface="Playfair Display" panose="020B0604020202020204" charset="0"/>
              <a:cs typeface="Playfair Display" panose="020B0604020202020204" charset="0"/>
            </a:endParaRPr>
          </a:p>
        </p:txBody>
      </p:sp>
      <p:sp>
        <p:nvSpPr>
          <p:cNvPr id="14" name="Google Shape;288;p31">
            <a:extLst>
              <a:ext uri="{FF2B5EF4-FFF2-40B4-BE49-F238E27FC236}">
                <a16:creationId xmlns:a16="http://schemas.microsoft.com/office/drawing/2014/main" id="{074CC7FD-0029-4147-89FE-648A60F755CB}"/>
              </a:ext>
            </a:extLst>
          </p:cNvPr>
          <p:cNvSpPr txBox="1">
            <a:spLocks/>
          </p:cNvSpPr>
          <p:nvPr/>
        </p:nvSpPr>
        <p:spPr>
          <a:xfrm>
            <a:off x="5105400" y="1756296"/>
            <a:ext cx="1905000" cy="37140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Montserrat"/>
              <a:buNone/>
              <a:defRPr sz="1600" b="0" i="0" u="none" strike="noStrike" cap="none">
                <a:solidFill>
                  <a:schemeClr val="dk1"/>
                </a:solidFill>
                <a:latin typeface="Montserrat"/>
                <a:ea typeface="Montserrat"/>
                <a:cs typeface="Montserrat"/>
                <a:sym typeface="Montserrat"/>
              </a:defRPr>
            </a:lvl1pPr>
            <a:lvl2pPr marL="914400" marR="0" lvl="1"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2pPr>
            <a:lvl3pPr marL="1371600" marR="0" lvl="2"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3pPr>
            <a:lvl4pPr marL="1828800" marR="0" lvl="3"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4pPr>
            <a:lvl5pPr marL="2286000" marR="0" lvl="4"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5pPr>
            <a:lvl6pPr marL="2743200" marR="0" lvl="5"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6pPr>
            <a:lvl7pPr marL="3200400" marR="0" lvl="6"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7pPr>
            <a:lvl8pPr marL="3657600" marR="0" lvl="7"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8pPr>
            <a:lvl9pPr marL="4114800" marR="0" lvl="8"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9pPr>
          </a:lstStyle>
          <a:p>
            <a:pPr marL="0" indent="0" algn="ctr">
              <a:spcBef>
                <a:spcPts val="600"/>
              </a:spcBef>
            </a:pPr>
            <a:r>
              <a:rPr lang="en-US" sz="1200" b="1" dirty="0">
                <a:solidFill>
                  <a:schemeClr val="tx2">
                    <a:lumMod val="50000"/>
                  </a:schemeClr>
                </a:solidFill>
                <a:latin typeface="Playfair Display" panose="020B0604020202020204" charset="0"/>
                <a:cs typeface="Playfair Display" panose="020B0604020202020204" charset="0"/>
              </a:rPr>
              <a:t>MÁY MÓC,</a:t>
            </a:r>
            <a:br>
              <a:rPr lang="en-US" sz="1200" b="1" dirty="0">
                <a:solidFill>
                  <a:schemeClr val="tx2">
                    <a:lumMod val="50000"/>
                  </a:schemeClr>
                </a:solidFill>
                <a:latin typeface="Playfair Display" panose="020B0604020202020204" charset="0"/>
                <a:cs typeface="Playfair Display" panose="020B0604020202020204" charset="0"/>
              </a:rPr>
            </a:br>
            <a:r>
              <a:rPr lang="en-US" sz="1200" b="1" dirty="0">
                <a:solidFill>
                  <a:schemeClr val="tx2">
                    <a:lumMod val="50000"/>
                  </a:schemeClr>
                </a:solidFill>
                <a:latin typeface="Playfair Display" panose="020B0604020202020204" charset="0"/>
                <a:cs typeface="Playfair Display" panose="020B0604020202020204" charset="0"/>
              </a:rPr>
              <a:t>THIẾT BỊ</a:t>
            </a:r>
          </a:p>
        </p:txBody>
      </p:sp>
      <p:sp>
        <p:nvSpPr>
          <p:cNvPr id="15" name="Google Shape;288;p31">
            <a:extLst>
              <a:ext uri="{FF2B5EF4-FFF2-40B4-BE49-F238E27FC236}">
                <a16:creationId xmlns:a16="http://schemas.microsoft.com/office/drawing/2014/main" id="{5741A6B8-310D-4049-B67E-2D7469F6CB55}"/>
              </a:ext>
            </a:extLst>
          </p:cNvPr>
          <p:cNvSpPr txBox="1">
            <a:spLocks/>
          </p:cNvSpPr>
          <p:nvPr/>
        </p:nvSpPr>
        <p:spPr>
          <a:xfrm>
            <a:off x="7106685" y="1869198"/>
            <a:ext cx="1905000" cy="37140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Montserrat"/>
              <a:buNone/>
              <a:defRPr sz="1600" b="0" i="0" u="none" strike="noStrike" cap="none">
                <a:solidFill>
                  <a:schemeClr val="dk1"/>
                </a:solidFill>
                <a:latin typeface="Montserrat"/>
                <a:ea typeface="Montserrat"/>
                <a:cs typeface="Montserrat"/>
                <a:sym typeface="Montserrat"/>
              </a:defRPr>
            </a:lvl1pPr>
            <a:lvl2pPr marL="914400" marR="0" lvl="1"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2pPr>
            <a:lvl3pPr marL="1371600" marR="0" lvl="2"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3pPr>
            <a:lvl4pPr marL="1828800" marR="0" lvl="3"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4pPr>
            <a:lvl5pPr marL="2286000" marR="0" lvl="4"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5pPr>
            <a:lvl6pPr marL="2743200" marR="0" lvl="5"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6pPr>
            <a:lvl7pPr marL="3200400" marR="0" lvl="6"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7pPr>
            <a:lvl8pPr marL="3657600" marR="0" lvl="7"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8pPr>
            <a:lvl9pPr marL="4114800" marR="0" lvl="8"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9pPr>
          </a:lstStyle>
          <a:p>
            <a:pPr marL="0" indent="0" algn="ctr">
              <a:spcBef>
                <a:spcPts val="600"/>
              </a:spcBef>
            </a:pPr>
            <a:r>
              <a:rPr lang="en-US" sz="1200" b="1" dirty="0">
                <a:solidFill>
                  <a:schemeClr val="tx2">
                    <a:lumMod val="50000"/>
                  </a:schemeClr>
                </a:solidFill>
                <a:latin typeface="Playfair Display" panose="020B0604020202020204" charset="0"/>
                <a:cs typeface="Playfair Display" panose="020B0604020202020204" charset="0"/>
              </a:rPr>
              <a:t>HÀNG DỆT MAY</a:t>
            </a:r>
          </a:p>
        </p:txBody>
      </p:sp>
      <p:sp>
        <p:nvSpPr>
          <p:cNvPr id="16" name="Google Shape;288;p31">
            <a:extLst>
              <a:ext uri="{FF2B5EF4-FFF2-40B4-BE49-F238E27FC236}">
                <a16:creationId xmlns:a16="http://schemas.microsoft.com/office/drawing/2014/main" id="{FCBDD5BA-6058-4194-9A59-AC2FAE73BE1F}"/>
              </a:ext>
            </a:extLst>
          </p:cNvPr>
          <p:cNvSpPr txBox="1">
            <a:spLocks/>
          </p:cNvSpPr>
          <p:nvPr/>
        </p:nvSpPr>
        <p:spPr>
          <a:xfrm>
            <a:off x="908050" y="3409963"/>
            <a:ext cx="1530350" cy="37140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Montserrat"/>
              <a:buNone/>
              <a:defRPr sz="1600" b="0" i="0" u="none" strike="noStrike" cap="none">
                <a:solidFill>
                  <a:schemeClr val="dk1"/>
                </a:solidFill>
                <a:latin typeface="Montserrat"/>
                <a:ea typeface="Montserrat"/>
                <a:cs typeface="Montserrat"/>
                <a:sym typeface="Montserrat"/>
              </a:defRPr>
            </a:lvl1pPr>
            <a:lvl2pPr marL="914400" marR="0" lvl="1"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2pPr>
            <a:lvl3pPr marL="1371600" marR="0" lvl="2"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3pPr>
            <a:lvl4pPr marL="1828800" marR="0" lvl="3"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4pPr>
            <a:lvl5pPr marL="2286000" marR="0" lvl="4"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5pPr>
            <a:lvl6pPr marL="2743200" marR="0" lvl="5"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6pPr>
            <a:lvl7pPr marL="3200400" marR="0" lvl="6"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7pPr>
            <a:lvl8pPr marL="3657600" marR="0" lvl="7"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8pPr>
            <a:lvl9pPr marL="4114800" marR="0" lvl="8"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9pPr>
          </a:lstStyle>
          <a:p>
            <a:pPr marL="0" indent="0" algn="ctr">
              <a:spcBef>
                <a:spcPts val="600"/>
              </a:spcBef>
            </a:pPr>
            <a:r>
              <a:rPr lang="en-US" sz="1200" b="1" dirty="0">
                <a:solidFill>
                  <a:schemeClr val="tx2">
                    <a:lumMod val="50000"/>
                  </a:schemeClr>
                </a:solidFill>
                <a:latin typeface="Playfair Display" panose="020B0604020202020204" charset="0"/>
                <a:cs typeface="Playfair Display" panose="020B0604020202020204" charset="0"/>
              </a:rPr>
              <a:t>PH</a:t>
            </a:r>
            <a:r>
              <a:rPr lang="vi-VN" sz="1200" b="1" dirty="0">
                <a:solidFill>
                  <a:schemeClr val="tx2">
                    <a:lumMod val="50000"/>
                  </a:schemeClr>
                </a:solidFill>
                <a:latin typeface="Playfair Display" panose="020B0604020202020204" charset="0"/>
                <a:cs typeface="Playfair Display" panose="020B0604020202020204" charset="0"/>
              </a:rPr>
              <a:t>Ư</a:t>
            </a:r>
            <a:r>
              <a:rPr lang="en-US" sz="1200" b="1" dirty="0">
                <a:solidFill>
                  <a:schemeClr val="tx2">
                    <a:lumMod val="50000"/>
                  </a:schemeClr>
                </a:solidFill>
                <a:latin typeface="Playfair Display" panose="020B0604020202020204" charset="0"/>
                <a:cs typeface="Playfair Display" panose="020B0604020202020204" charset="0"/>
              </a:rPr>
              <a:t>ƠNG TIỆN VẬN TẢI</a:t>
            </a:r>
            <a:endParaRPr lang="vi-VN" sz="1200" b="1" dirty="0">
              <a:solidFill>
                <a:schemeClr val="tx2">
                  <a:lumMod val="50000"/>
                </a:schemeClr>
              </a:solidFill>
              <a:latin typeface="Playfair Display" panose="020B0604020202020204" charset="0"/>
              <a:cs typeface="Playfair Display" panose="020B0604020202020204" charset="0"/>
            </a:endParaRPr>
          </a:p>
        </p:txBody>
      </p:sp>
      <p:sp>
        <p:nvSpPr>
          <p:cNvPr id="17" name="Google Shape;288;p31">
            <a:extLst>
              <a:ext uri="{FF2B5EF4-FFF2-40B4-BE49-F238E27FC236}">
                <a16:creationId xmlns:a16="http://schemas.microsoft.com/office/drawing/2014/main" id="{40074D48-9F80-4AE4-AD74-C84902C11408}"/>
              </a:ext>
            </a:extLst>
          </p:cNvPr>
          <p:cNvSpPr txBox="1">
            <a:spLocks/>
          </p:cNvSpPr>
          <p:nvPr/>
        </p:nvSpPr>
        <p:spPr>
          <a:xfrm>
            <a:off x="3213894" y="3355715"/>
            <a:ext cx="1530350" cy="581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Montserrat"/>
              <a:buNone/>
              <a:defRPr sz="1600" b="0" i="0" u="none" strike="noStrike" cap="none">
                <a:solidFill>
                  <a:schemeClr val="dk1"/>
                </a:solidFill>
                <a:latin typeface="Montserrat"/>
                <a:ea typeface="Montserrat"/>
                <a:cs typeface="Montserrat"/>
                <a:sym typeface="Montserrat"/>
              </a:defRPr>
            </a:lvl1pPr>
            <a:lvl2pPr marL="914400" marR="0" lvl="1"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2pPr>
            <a:lvl3pPr marL="1371600" marR="0" lvl="2"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3pPr>
            <a:lvl4pPr marL="1828800" marR="0" lvl="3"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4pPr>
            <a:lvl5pPr marL="2286000" marR="0" lvl="4"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5pPr>
            <a:lvl6pPr marL="2743200" marR="0" lvl="5"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6pPr>
            <a:lvl7pPr marL="3200400" marR="0" lvl="6"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7pPr>
            <a:lvl8pPr marL="3657600" marR="0" lvl="7"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8pPr>
            <a:lvl9pPr marL="4114800" marR="0" lvl="8"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9pPr>
          </a:lstStyle>
          <a:p>
            <a:pPr marL="0" indent="0" algn="ctr">
              <a:spcBef>
                <a:spcPts val="600"/>
              </a:spcBef>
            </a:pPr>
            <a:r>
              <a:rPr lang="en-US" sz="1200" b="1" dirty="0">
                <a:solidFill>
                  <a:schemeClr val="tx2">
                    <a:lumMod val="50000"/>
                  </a:schemeClr>
                </a:solidFill>
                <a:latin typeface="Playfair Display" panose="020B0604020202020204" charset="0"/>
                <a:cs typeface="Playfair Display" panose="020B0604020202020204" charset="0"/>
              </a:rPr>
              <a:t>GỖ, </a:t>
            </a:r>
            <a:br>
              <a:rPr lang="en-US" sz="1200" b="1" dirty="0">
                <a:solidFill>
                  <a:schemeClr val="tx2">
                    <a:lumMod val="50000"/>
                  </a:schemeClr>
                </a:solidFill>
                <a:latin typeface="Playfair Display" panose="020B0604020202020204" charset="0"/>
                <a:cs typeface="Playfair Display" panose="020B0604020202020204" charset="0"/>
              </a:rPr>
            </a:br>
            <a:r>
              <a:rPr lang="en-US" sz="1200" b="1" dirty="0">
                <a:solidFill>
                  <a:schemeClr val="tx2">
                    <a:lumMod val="50000"/>
                  </a:schemeClr>
                </a:solidFill>
                <a:latin typeface="Playfair Display" panose="020B0604020202020204" charset="0"/>
                <a:cs typeface="Playfair Display" panose="020B0604020202020204" charset="0"/>
              </a:rPr>
              <a:t>SẢN PHẨM GỖ</a:t>
            </a:r>
            <a:endParaRPr lang="vi-VN" sz="1200" b="1" dirty="0">
              <a:solidFill>
                <a:schemeClr val="tx2">
                  <a:lumMod val="50000"/>
                </a:schemeClr>
              </a:solidFill>
              <a:latin typeface="Playfair Display" panose="020B0604020202020204" charset="0"/>
              <a:cs typeface="Playfair Display" panose="020B0604020202020204" charset="0"/>
            </a:endParaRPr>
          </a:p>
        </p:txBody>
      </p:sp>
      <p:sp>
        <p:nvSpPr>
          <p:cNvPr id="18" name="Google Shape;288;p31">
            <a:extLst>
              <a:ext uri="{FF2B5EF4-FFF2-40B4-BE49-F238E27FC236}">
                <a16:creationId xmlns:a16="http://schemas.microsoft.com/office/drawing/2014/main" id="{4643FF06-F9D9-4509-9DEF-34AE6A583D30}"/>
              </a:ext>
            </a:extLst>
          </p:cNvPr>
          <p:cNvSpPr txBox="1">
            <a:spLocks/>
          </p:cNvSpPr>
          <p:nvPr/>
        </p:nvSpPr>
        <p:spPr>
          <a:xfrm>
            <a:off x="5349875" y="3460814"/>
            <a:ext cx="1530350" cy="37140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Montserrat"/>
              <a:buNone/>
              <a:defRPr sz="1600" b="0" i="0" u="none" strike="noStrike" cap="none">
                <a:solidFill>
                  <a:schemeClr val="dk1"/>
                </a:solidFill>
                <a:latin typeface="Montserrat"/>
                <a:ea typeface="Montserrat"/>
                <a:cs typeface="Montserrat"/>
                <a:sym typeface="Montserrat"/>
              </a:defRPr>
            </a:lvl1pPr>
            <a:lvl2pPr marL="914400" marR="0" lvl="1"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2pPr>
            <a:lvl3pPr marL="1371600" marR="0" lvl="2"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3pPr>
            <a:lvl4pPr marL="1828800" marR="0" lvl="3"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4pPr>
            <a:lvl5pPr marL="2286000" marR="0" lvl="4"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5pPr>
            <a:lvl6pPr marL="2743200" marR="0" lvl="5"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6pPr>
            <a:lvl7pPr marL="3200400" marR="0" lvl="6"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7pPr>
            <a:lvl8pPr marL="3657600" marR="0" lvl="7"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8pPr>
            <a:lvl9pPr marL="4114800" marR="0" lvl="8"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9pPr>
          </a:lstStyle>
          <a:p>
            <a:pPr marL="0" indent="0" algn="ctr">
              <a:spcBef>
                <a:spcPts val="600"/>
              </a:spcBef>
            </a:pPr>
            <a:r>
              <a:rPr lang="en-US" sz="1200" b="1" dirty="0">
                <a:solidFill>
                  <a:schemeClr val="tx2">
                    <a:lumMod val="50000"/>
                  </a:schemeClr>
                </a:solidFill>
                <a:latin typeface="Playfair Display" panose="020B0604020202020204" charset="0"/>
                <a:cs typeface="Playfair Display" panose="020B0604020202020204" charset="0"/>
              </a:rPr>
              <a:t>THỦY SẢN</a:t>
            </a:r>
            <a:endParaRPr lang="vi-VN" sz="1200" b="1" dirty="0">
              <a:solidFill>
                <a:schemeClr val="tx2">
                  <a:lumMod val="50000"/>
                </a:schemeClr>
              </a:solidFill>
              <a:latin typeface="Playfair Display" panose="020B0604020202020204" charset="0"/>
              <a:cs typeface="Playfair Display" panose="020B0604020202020204" charset="0"/>
            </a:endParaRPr>
          </a:p>
        </p:txBody>
      </p:sp>
      <p:sp>
        <p:nvSpPr>
          <p:cNvPr id="19" name="Google Shape;288;p31">
            <a:extLst>
              <a:ext uri="{FF2B5EF4-FFF2-40B4-BE49-F238E27FC236}">
                <a16:creationId xmlns:a16="http://schemas.microsoft.com/office/drawing/2014/main" id="{E1EB5489-6E85-4F63-9682-021E401EC5DC}"/>
              </a:ext>
            </a:extLst>
          </p:cNvPr>
          <p:cNvSpPr txBox="1">
            <a:spLocks/>
          </p:cNvSpPr>
          <p:nvPr/>
        </p:nvSpPr>
        <p:spPr>
          <a:xfrm>
            <a:off x="7300914" y="3460814"/>
            <a:ext cx="1562099" cy="37140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Montserrat"/>
              <a:buNone/>
              <a:defRPr sz="1600" b="0" i="0" u="none" strike="noStrike" cap="none">
                <a:solidFill>
                  <a:schemeClr val="dk1"/>
                </a:solidFill>
                <a:latin typeface="Montserrat"/>
                <a:ea typeface="Montserrat"/>
                <a:cs typeface="Montserrat"/>
                <a:sym typeface="Montserrat"/>
              </a:defRPr>
            </a:lvl1pPr>
            <a:lvl2pPr marL="914400" marR="0" lvl="1"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2pPr>
            <a:lvl3pPr marL="1371600" marR="0" lvl="2"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3pPr>
            <a:lvl4pPr marL="1828800" marR="0" lvl="3"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4pPr>
            <a:lvl5pPr marL="2286000" marR="0" lvl="4"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5pPr>
            <a:lvl6pPr marL="2743200" marR="0" lvl="5"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6pPr>
            <a:lvl7pPr marL="3200400" marR="0" lvl="6"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7pPr>
            <a:lvl8pPr marL="3657600" marR="0" lvl="7"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8pPr>
            <a:lvl9pPr marL="4114800" marR="0" lvl="8" indent="-31750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9pPr>
          </a:lstStyle>
          <a:p>
            <a:pPr marL="0" indent="0" algn="ctr">
              <a:spcBef>
                <a:spcPts val="600"/>
              </a:spcBef>
            </a:pPr>
            <a:r>
              <a:rPr lang="en-US" sz="1200" b="1" dirty="0">
                <a:solidFill>
                  <a:schemeClr val="tx2">
                    <a:lumMod val="50000"/>
                  </a:schemeClr>
                </a:solidFill>
                <a:latin typeface="Playfair Display" panose="020B0604020202020204" charset="0"/>
                <a:cs typeface="Playfair Display" panose="020B0604020202020204" charset="0"/>
              </a:rPr>
              <a:t>GIÀY DÉP</a:t>
            </a:r>
            <a:endParaRPr lang="vi-VN" sz="1200" b="1" dirty="0">
              <a:solidFill>
                <a:schemeClr val="tx2">
                  <a:lumMod val="50000"/>
                </a:schemeClr>
              </a:solidFill>
              <a:latin typeface="Playfair Display" panose="020B0604020202020204" charset="0"/>
              <a:cs typeface="Playfair Display" panose="020B0604020202020204" charset="0"/>
            </a:endParaRPr>
          </a:p>
        </p:txBody>
      </p:sp>
      <p:sp>
        <p:nvSpPr>
          <p:cNvPr id="21" name="Google Shape;642;p59">
            <a:extLst>
              <a:ext uri="{FF2B5EF4-FFF2-40B4-BE49-F238E27FC236}">
                <a16:creationId xmlns:a16="http://schemas.microsoft.com/office/drawing/2014/main" id="{0F677EAF-F17D-4DD8-801B-2D201D4D9AD0}"/>
              </a:ext>
            </a:extLst>
          </p:cNvPr>
          <p:cNvSpPr txBox="1">
            <a:spLocks/>
          </p:cNvSpPr>
          <p:nvPr/>
        </p:nvSpPr>
        <p:spPr>
          <a:xfrm>
            <a:off x="571501" y="2393806"/>
            <a:ext cx="1790700" cy="109234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2"/>
              </a:buClr>
              <a:buSzPts val="3200"/>
              <a:buFont typeface="Montserrat Black"/>
              <a:buNone/>
              <a:defRPr sz="3200" b="0" i="0" u="none" strike="noStrike" cap="none">
                <a:solidFill>
                  <a:schemeClr val="lt2"/>
                </a:solidFill>
                <a:latin typeface="Montserrat Black"/>
                <a:ea typeface="Montserrat Black"/>
                <a:cs typeface="Montserrat Black"/>
                <a:sym typeface="Montserrat Black"/>
              </a:defRPr>
            </a:lvl1pPr>
            <a:lvl2pPr marR="0" lvl="1" algn="l" rtl="0">
              <a:lnSpc>
                <a:spcPct val="100000"/>
              </a:lnSpc>
              <a:spcBef>
                <a:spcPts val="0"/>
              </a:spcBef>
              <a:spcAft>
                <a:spcPts val="0"/>
              </a:spcAft>
              <a:buClr>
                <a:schemeClr val="lt2"/>
              </a:buClr>
              <a:buSzPts val="3200"/>
              <a:buFont typeface="Palanquin Dark"/>
              <a:buNone/>
              <a:defRPr sz="3200" b="0" i="0" u="none" strike="noStrike" cap="none">
                <a:solidFill>
                  <a:schemeClr val="lt2"/>
                </a:solidFill>
                <a:latin typeface="Palanquin Dark"/>
                <a:ea typeface="Palanquin Dark"/>
                <a:cs typeface="Palanquin Dark"/>
                <a:sym typeface="Palanquin Dark"/>
              </a:defRPr>
            </a:lvl2pPr>
            <a:lvl3pPr marR="0" lvl="2" algn="l" rtl="0">
              <a:lnSpc>
                <a:spcPct val="100000"/>
              </a:lnSpc>
              <a:spcBef>
                <a:spcPts val="0"/>
              </a:spcBef>
              <a:spcAft>
                <a:spcPts val="0"/>
              </a:spcAft>
              <a:buClr>
                <a:schemeClr val="lt2"/>
              </a:buClr>
              <a:buSzPts val="3200"/>
              <a:buFont typeface="Palanquin Dark"/>
              <a:buNone/>
              <a:defRPr sz="3200" b="0" i="0" u="none" strike="noStrike" cap="none">
                <a:solidFill>
                  <a:schemeClr val="lt2"/>
                </a:solidFill>
                <a:latin typeface="Palanquin Dark"/>
                <a:ea typeface="Palanquin Dark"/>
                <a:cs typeface="Palanquin Dark"/>
                <a:sym typeface="Palanquin Dark"/>
              </a:defRPr>
            </a:lvl3pPr>
            <a:lvl4pPr marR="0" lvl="3" algn="l" rtl="0">
              <a:lnSpc>
                <a:spcPct val="100000"/>
              </a:lnSpc>
              <a:spcBef>
                <a:spcPts val="0"/>
              </a:spcBef>
              <a:spcAft>
                <a:spcPts val="0"/>
              </a:spcAft>
              <a:buClr>
                <a:schemeClr val="lt2"/>
              </a:buClr>
              <a:buSzPts val="3200"/>
              <a:buFont typeface="Palanquin Dark"/>
              <a:buNone/>
              <a:defRPr sz="3200" b="0" i="0" u="none" strike="noStrike" cap="none">
                <a:solidFill>
                  <a:schemeClr val="lt2"/>
                </a:solidFill>
                <a:latin typeface="Palanquin Dark"/>
                <a:ea typeface="Palanquin Dark"/>
                <a:cs typeface="Palanquin Dark"/>
                <a:sym typeface="Palanquin Dark"/>
              </a:defRPr>
            </a:lvl4pPr>
            <a:lvl5pPr marR="0" lvl="4" algn="l" rtl="0">
              <a:lnSpc>
                <a:spcPct val="100000"/>
              </a:lnSpc>
              <a:spcBef>
                <a:spcPts val="0"/>
              </a:spcBef>
              <a:spcAft>
                <a:spcPts val="0"/>
              </a:spcAft>
              <a:buClr>
                <a:schemeClr val="lt2"/>
              </a:buClr>
              <a:buSzPts val="3200"/>
              <a:buFont typeface="Palanquin Dark"/>
              <a:buNone/>
              <a:defRPr sz="3200" b="0" i="0" u="none" strike="noStrike" cap="none">
                <a:solidFill>
                  <a:schemeClr val="lt2"/>
                </a:solidFill>
                <a:latin typeface="Palanquin Dark"/>
                <a:ea typeface="Palanquin Dark"/>
                <a:cs typeface="Palanquin Dark"/>
                <a:sym typeface="Palanquin Dark"/>
              </a:defRPr>
            </a:lvl5pPr>
            <a:lvl6pPr marR="0" lvl="5" algn="l" rtl="0">
              <a:lnSpc>
                <a:spcPct val="100000"/>
              </a:lnSpc>
              <a:spcBef>
                <a:spcPts val="0"/>
              </a:spcBef>
              <a:spcAft>
                <a:spcPts val="0"/>
              </a:spcAft>
              <a:buClr>
                <a:schemeClr val="lt2"/>
              </a:buClr>
              <a:buSzPts val="3200"/>
              <a:buFont typeface="Palanquin Dark"/>
              <a:buNone/>
              <a:defRPr sz="3200" b="0" i="0" u="none" strike="noStrike" cap="none">
                <a:solidFill>
                  <a:schemeClr val="lt2"/>
                </a:solidFill>
                <a:latin typeface="Palanquin Dark"/>
                <a:ea typeface="Palanquin Dark"/>
                <a:cs typeface="Palanquin Dark"/>
                <a:sym typeface="Palanquin Dark"/>
              </a:defRPr>
            </a:lvl6pPr>
            <a:lvl7pPr marR="0" lvl="6" algn="l" rtl="0">
              <a:lnSpc>
                <a:spcPct val="100000"/>
              </a:lnSpc>
              <a:spcBef>
                <a:spcPts val="0"/>
              </a:spcBef>
              <a:spcAft>
                <a:spcPts val="0"/>
              </a:spcAft>
              <a:buClr>
                <a:schemeClr val="lt2"/>
              </a:buClr>
              <a:buSzPts val="3200"/>
              <a:buFont typeface="Palanquin Dark"/>
              <a:buNone/>
              <a:defRPr sz="3200" b="0" i="0" u="none" strike="noStrike" cap="none">
                <a:solidFill>
                  <a:schemeClr val="lt2"/>
                </a:solidFill>
                <a:latin typeface="Palanquin Dark"/>
                <a:ea typeface="Palanquin Dark"/>
                <a:cs typeface="Palanquin Dark"/>
                <a:sym typeface="Palanquin Dark"/>
              </a:defRPr>
            </a:lvl7pPr>
            <a:lvl8pPr marR="0" lvl="7" algn="l" rtl="0">
              <a:lnSpc>
                <a:spcPct val="100000"/>
              </a:lnSpc>
              <a:spcBef>
                <a:spcPts val="0"/>
              </a:spcBef>
              <a:spcAft>
                <a:spcPts val="0"/>
              </a:spcAft>
              <a:buClr>
                <a:schemeClr val="lt2"/>
              </a:buClr>
              <a:buSzPts val="3200"/>
              <a:buFont typeface="Palanquin Dark"/>
              <a:buNone/>
              <a:defRPr sz="3200" b="0" i="0" u="none" strike="noStrike" cap="none">
                <a:solidFill>
                  <a:schemeClr val="lt2"/>
                </a:solidFill>
                <a:latin typeface="Palanquin Dark"/>
                <a:ea typeface="Palanquin Dark"/>
                <a:cs typeface="Palanquin Dark"/>
                <a:sym typeface="Palanquin Dark"/>
              </a:defRPr>
            </a:lvl8pPr>
            <a:lvl9pPr marR="0" lvl="8" algn="l" rtl="0">
              <a:lnSpc>
                <a:spcPct val="100000"/>
              </a:lnSpc>
              <a:spcBef>
                <a:spcPts val="0"/>
              </a:spcBef>
              <a:spcAft>
                <a:spcPts val="0"/>
              </a:spcAft>
              <a:buClr>
                <a:schemeClr val="lt2"/>
              </a:buClr>
              <a:buSzPts val="3200"/>
              <a:buFont typeface="Palanquin Dark"/>
              <a:buNone/>
              <a:defRPr sz="3200" b="0" i="0" u="none" strike="noStrike" cap="none">
                <a:solidFill>
                  <a:schemeClr val="lt2"/>
                </a:solidFill>
                <a:latin typeface="Palanquin Dark"/>
                <a:ea typeface="Palanquin Dark"/>
                <a:cs typeface="Palanquin Dark"/>
                <a:sym typeface="Palanquin Dark"/>
              </a:defRPr>
            </a:lvl9pPr>
          </a:lstStyle>
          <a:p>
            <a:pPr algn="just"/>
            <a:r>
              <a:rPr lang="en-US" sz="1200" dirty="0">
                <a:solidFill>
                  <a:schemeClr val="tx2">
                    <a:lumMod val="50000"/>
                  </a:schemeClr>
                </a:solidFill>
                <a:latin typeface="Playfair Display" panose="020B0604020202020204" charset="0"/>
                <a:cs typeface="Playfair Display" panose="020B0604020202020204" charset="0"/>
              </a:rPr>
              <a:t>XK </a:t>
            </a:r>
            <a:r>
              <a:rPr lang="en-US" sz="1200" dirty="0" err="1">
                <a:solidFill>
                  <a:schemeClr val="tx2">
                    <a:lumMod val="50000"/>
                  </a:schemeClr>
                </a:solidFill>
                <a:latin typeface="Playfair Display" panose="020B0604020202020204" charset="0"/>
                <a:cs typeface="Playfair Display" panose="020B0604020202020204" charset="0"/>
              </a:rPr>
              <a:t>đạt</a:t>
            </a:r>
            <a:r>
              <a:rPr lang="en-US" sz="1200" dirty="0">
                <a:solidFill>
                  <a:schemeClr val="tx2">
                    <a:lumMod val="50000"/>
                  </a:schemeClr>
                </a:solidFill>
                <a:latin typeface="Playfair Display" panose="020B0604020202020204" charset="0"/>
                <a:cs typeface="Playfair Display" panose="020B0604020202020204" charset="0"/>
              </a:rPr>
              <a:t> 5,7 </a:t>
            </a:r>
            <a:r>
              <a:rPr lang="en-US" sz="1200" dirty="0" err="1">
                <a:solidFill>
                  <a:schemeClr val="tx2">
                    <a:lumMod val="50000"/>
                  </a:schemeClr>
                </a:solidFill>
                <a:latin typeface="Playfair Display" panose="020B0604020202020204" charset="0"/>
                <a:cs typeface="Playfair Display" panose="020B0604020202020204" charset="0"/>
              </a:rPr>
              <a:t>tỷ</a:t>
            </a:r>
            <a:r>
              <a:rPr lang="en-US" sz="1200" dirty="0">
                <a:solidFill>
                  <a:schemeClr val="tx2">
                    <a:lumMod val="50000"/>
                  </a:schemeClr>
                </a:solidFill>
                <a:latin typeface="Playfair Display" panose="020B0604020202020204" charset="0"/>
                <a:cs typeface="Playfair Display" panose="020B0604020202020204" charset="0"/>
              </a:rPr>
              <a:t> USD </a:t>
            </a:r>
            <a:r>
              <a:rPr lang="en-US" sz="1200" dirty="0" err="1">
                <a:solidFill>
                  <a:schemeClr val="tx2">
                    <a:lumMod val="50000"/>
                  </a:schemeClr>
                </a:solidFill>
                <a:latin typeface="Playfair Display" panose="020B0604020202020204" charset="0"/>
                <a:cs typeface="Playfair Display" panose="020B0604020202020204" charset="0"/>
              </a:rPr>
              <a:t>năm</a:t>
            </a:r>
            <a:r>
              <a:rPr lang="en-US" sz="1200" dirty="0">
                <a:solidFill>
                  <a:schemeClr val="tx2">
                    <a:lumMod val="50000"/>
                  </a:schemeClr>
                </a:solidFill>
                <a:latin typeface="Playfair Display" panose="020B0604020202020204" charset="0"/>
                <a:cs typeface="Playfair Display" panose="020B0604020202020204" charset="0"/>
              </a:rPr>
              <a:t> 2024, </a:t>
            </a:r>
            <a:r>
              <a:rPr lang="en-US" sz="1200" b="1" u="sng" dirty="0" err="1">
                <a:solidFill>
                  <a:schemeClr val="tx2">
                    <a:lumMod val="50000"/>
                  </a:schemeClr>
                </a:solidFill>
                <a:latin typeface="Playfair Display" panose="020B0604020202020204" charset="0"/>
                <a:cs typeface="Playfair Display" panose="020B0604020202020204" charset="0"/>
              </a:rPr>
              <a:t>tăng</a:t>
            </a:r>
            <a:r>
              <a:rPr lang="en-US" sz="1200" b="1" u="sng" dirty="0">
                <a:solidFill>
                  <a:schemeClr val="tx2">
                    <a:lumMod val="50000"/>
                  </a:schemeClr>
                </a:solidFill>
                <a:latin typeface="Playfair Display" panose="020B0604020202020204" charset="0"/>
                <a:cs typeface="Playfair Display" panose="020B0604020202020204" charset="0"/>
              </a:rPr>
              <a:t> </a:t>
            </a:r>
            <a:r>
              <a:rPr lang="en-US" sz="1200" b="1" u="sng" dirty="0" err="1">
                <a:solidFill>
                  <a:schemeClr val="tx2">
                    <a:lumMod val="50000"/>
                  </a:schemeClr>
                </a:solidFill>
                <a:latin typeface="Playfair Display" panose="020B0604020202020204" charset="0"/>
                <a:cs typeface="Playfair Display" panose="020B0604020202020204" charset="0"/>
              </a:rPr>
              <a:t>gần</a:t>
            </a:r>
            <a:r>
              <a:rPr lang="en-US" sz="1200" b="1" u="sng" dirty="0">
                <a:solidFill>
                  <a:schemeClr val="tx2">
                    <a:lumMod val="50000"/>
                  </a:schemeClr>
                </a:solidFill>
                <a:latin typeface="Playfair Display" panose="020B0604020202020204" charset="0"/>
                <a:cs typeface="Playfair Display" panose="020B0604020202020204" charset="0"/>
              </a:rPr>
              <a:t> 14 </a:t>
            </a:r>
            <a:r>
              <a:rPr lang="en-US" sz="1200" b="1" u="sng" dirty="0" err="1">
                <a:solidFill>
                  <a:schemeClr val="tx2">
                    <a:lumMod val="50000"/>
                  </a:schemeClr>
                </a:solidFill>
                <a:latin typeface="Playfair Display" panose="020B0604020202020204" charset="0"/>
                <a:cs typeface="Playfair Display" panose="020B0604020202020204" charset="0"/>
              </a:rPr>
              <a:t>lần</a:t>
            </a:r>
            <a:r>
              <a:rPr lang="en-US" sz="1200" b="1" u="sng" dirty="0">
                <a:solidFill>
                  <a:schemeClr val="tx2">
                    <a:lumMod val="50000"/>
                  </a:schemeClr>
                </a:solidFill>
                <a:latin typeface="Playfair Display" panose="020B0604020202020204" charset="0"/>
                <a:cs typeface="Playfair Display" panose="020B0604020202020204" charset="0"/>
              </a:rPr>
              <a:t> </a:t>
            </a:r>
            <a:r>
              <a:rPr lang="en-US" sz="1200" dirty="0">
                <a:solidFill>
                  <a:schemeClr val="tx2">
                    <a:lumMod val="50000"/>
                  </a:schemeClr>
                </a:solidFill>
                <a:latin typeface="Playfair Display" panose="020B0604020202020204" charset="0"/>
                <a:cs typeface="Playfair Display" panose="020B0604020202020204" charset="0"/>
              </a:rPr>
              <a:t>so </a:t>
            </a:r>
            <a:r>
              <a:rPr lang="en-US" sz="1200" dirty="0" err="1">
                <a:solidFill>
                  <a:schemeClr val="tx2">
                    <a:lumMod val="50000"/>
                  </a:schemeClr>
                </a:solidFill>
                <a:latin typeface="Playfair Display" panose="020B0604020202020204" charset="0"/>
                <a:cs typeface="Playfair Display" panose="020B0604020202020204" charset="0"/>
              </a:rPr>
              <a:t>với</a:t>
            </a:r>
            <a:r>
              <a:rPr lang="en-US" sz="1200" dirty="0">
                <a:solidFill>
                  <a:schemeClr val="tx2">
                    <a:lumMod val="50000"/>
                  </a:schemeClr>
                </a:solidFill>
                <a:latin typeface="Playfair Display" panose="020B0604020202020204" charset="0"/>
                <a:cs typeface="Playfair Display" panose="020B0604020202020204" charset="0"/>
              </a:rPr>
              <a:t> </a:t>
            </a:r>
            <a:r>
              <a:rPr lang="en-US" sz="1200" dirty="0" err="1">
                <a:solidFill>
                  <a:schemeClr val="tx2">
                    <a:lumMod val="50000"/>
                  </a:schemeClr>
                </a:solidFill>
                <a:latin typeface="Playfair Display" panose="020B0604020202020204" charset="0"/>
                <a:cs typeface="Playfair Display" panose="020B0604020202020204" charset="0"/>
              </a:rPr>
              <a:t>thời</a:t>
            </a:r>
            <a:r>
              <a:rPr lang="en-US" sz="1200" dirty="0">
                <a:solidFill>
                  <a:schemeClr val="tx2">
                    <a:lumMod val="50000"/>
                  </a:schemeClr>
                </a:solidFill>
                <a:latin typeface="Playfair Display" panose="020B0604020202020204" charset="0"/>
                <a:cs typeface="Playfair Display" panose="020B0604020202020204" charset="0"/>
              </a:rPr>
              <a:t> </a:t>
            </a:r>
            <a:r>
              <a:rPr lang="en-US" sz="1200" dirty="0" err="1">
                <a:solidFill>
                  <a:schemeClr val="tx2">
                    <a:lumMod val="50000"/>
                  </a:schemeClr>
                </a:solidFill>
                <a:latin typeface="Playfair Display" panose="020B0604020202020204" charset="0"/>
                <a:cs typeface="Playfair Display" panose="020B0604020202020204" charset="0"/>
              </a:rPr>
              <a:t>điểm</a:t>
            </a:r>
            <a:r>
              <a:rPr lang="en-US" sz="1200" dirty="0">
                <a:solidFill>
                  <a:schemeClr val="tx2">
                    <a:lumMod val="50000"/>
                  </a:schemeClr>
                </a:solidFill>
                <a:latin typeface="Playfair Display" panose="020B0604020202020204" charset="0"/>
                <a:cs typeface="Playfair Display" panose="020B0604020202020204" charset="0"/>
              </a:rPr>
              <a:t> tr</a:t>
            </a:r>
            <a:r>
              <a:rPr lang="vi-VN" sz="1200" dirty="0">
                <a:solidFill>
                  <a:schemeClr val="tx2">
                    <a:lumMod val="50000"/>
                  </a:schemeClr>
                </a:solidFill>
                <a:latin typeface="Playfair Display" panose="020B0604020202020204" charset="0"/>
                <a:cs typeface="Playfair Display" panose="020B0604020202020204" charset="0"/>
              </a:rPr>
              <a:t>ư</a:t>
            </a:r>
            <a:r>
              <a:rPr lang="en-US" sz="1200" dirty="0" err="1">
                <a:solidFill>
                  <a:schemeClr val="tx2">
                    <a:lumMod val="50000"/>
                  </a:schemeClr>
                </a:solidFill>
                <a:latin typeface="Playfair Display" panose="020B0604020202020204" charset="0"/>
                <a:cs typeface="Playfair Display" panose="020B0604020202020204" charset="0"/>
              </a:rPr>
              <a:t>ớc</a:t>
            </a:r>
            <a:r>
              <a:rPr lang="en-US" sz="1200" dirty="0">
                <a:solidFill>
                  <a:schemeClr val="tx2">
                    <a:lumMod val="50000"/>
                  </a:schemeClr>
                </a:solidFill>
                <a:latin typeface="Playfair Display" panose="020B0604020202020204" charset="0"/>
                <a:cs typeface="Playfair Display" panose="020B0604020202020204" charset="0"/>
              </a:rPr>
              <a:t> </a:t>
            </a:r>
            <a:r>
              <a:rPr lang="en-US" sz="1200" dirty="0" err="1">
                <a:solidFill>
                  <a:schemeClr val="tx2">
                    <a:lumMod val="50000"/>
                  </a:schemeClr>
                </a:solidFill>
                <a:latin typeface="Playfair Display" panose="020B0604020202020204" charset="0"/>
                <a:cs typeface="Playfair Display" panose="020B0604020202020204" charset="0"/>
              </a:rPr>
              <a:t>khi</a:t>
            </a:r>
            <a:r>
              <a:rPr lang="en-US" sz="1200" dirty="0">
                <a:solidFill>
                  <a:schemeClr val="tx2">
                    <a:lumMod val="50000"/>
                  </a:schemeClr>
                </a:solidFill>
                <a:latin typeface="Playfair Display" panose="020B0604020202020204" charset="0"/>
                <a:cs typeface="Playfair Display" panose="020B0604020202020204" charset="0"/>
              </a:rPr>
              <a:t> VKFTA </a:t>
            </a:r>
            <a:r>
              <a:rPr lang="en-US" sz="1200" dirty="0" err="1">
                <a:solidFill>
                  <a:schemeClr val="tx2">
                    <a:lumMod val="50000"/>
                  </a:schemeClr>
                </a:solidFill>
                <a:latin typeface="Playfair Display" panose="020B0604020202020204" charset="0"/>
                <a:cs typeface="Playfair Display" panose="020B0604020202020204" charset="0"/>
              </a:rPr>
              <a:t>có</a:t>
            </a:r>
            <a:r>
              <a:rPr lang="en-US" sz="1200" dirty="0">
                <a:solidFill>
                  <a:schemeClr val="tx2">
                    <a:lumMod val="50000"/>
                  </a:schemeClr>
                </a:solidFill>
                <a:latin typeface="Playfair Display" panose="020B0604020202020204" charset="0"/>
                <a:cs typeface="Playfair Display" panose="020B0604020202020204" charset="0"/>
              </a:rPr>
              <a:t> </a:t>
            </a:r>
            <a:r>
              <a:rPr lang="en-US" sz="1200" dirty="0" err="1">
                <a:solidFill>
                  <a:schemeClr val="tx2">
                    <a:lumMod val="50000"/>
                  </a:schemeClr>
                </a:solidFill>
                <a:latin typeface="Playfair Display" panose="020B0604020202020204" charset="0"/>
                <a:cs typeface="Playfair Display" panose="020B0604020202020204" charset="0"/>
              </a:rPr>
              <a:t>hiệu</a:t>
            </a:r>
            <a:r>
              <a:rPr lang="en-US" sz="1200" dirty="0">
                <a:solidFill>
                  <a:schemeClr val="tx2">
                    <a:lumMod val="50000"/>
                  </a:schemeClr>
                </a:solidFill>
                <a:latin typeface="Playfair Display" panose="020B0604020202020204" charset="0"/>
                <a:cs typeface="Playfair Display" panose="020B0604020202020204" charset="0"/>
              </a:rPr>
              <a:t> </a:t>
            </a:r>
            <a:r>
              <a:rPr lang="en-US" sz="1200" dirty="0" err="1">
                <a:solidFill>
                  <a:schemeClr val="tx2">
                    <a:lumMod val="50000"/>
                  </a:schemeClr>
                </a:solidFill>
                <a:latin typeface="Playfair Display" panose="020B0604020202020204" charset="0"/>
                <a:cs typeface="Playfair Display" panose="020B0604020202020204" charset="0"/>
              </a:rPr>
              <a:t>lực</a:t>
            </a:r>
            <a:r>
              <a:rPr lang="en-US" sz="1200" dirty="0">
                <a:solidFill>
                  <a:schemeClr val="tx2">
                    <a:lumMod val="50000"/>
                  </a:schemeClr>
                </a:solidFill>
                <a:latin typeface="Playfair Display" panose="020B0604020202020204" charset="0"/>
                <a:cs typeface="Playfair Display" panose="020B0604020202020204" charset="0"/>
              </a:rPr>
              <a:t> (2014)</a:t>
            </a:r>
            <a:endParaRPr lang="vi-VN" sz="1200" dirty="0">
              <a:solidFill>
                <a:schemeClr val="tx2">
                  <a:lumMod val="50000"/>
                </a:schemeClr>
              </a:solidFill>
              <a:latin typeface="Playfair Display" panose="020B0604020202020204" charset="0"/>
              <a:cs typeface="Playfair Display" panose="020B0604020202020204" charset="0"/>
            </a:endParaRPr>
          </a:p>
        </p:txBody>
      </p:sp>
      <p:sp>
        <p:nvSpPr>
          <p:cNvPr id="22" name="Google Shape;642;p59">
            <a:extLst>
              <a:ext uri="{FF2B5EF4-FFF2-40B4-BE49-F238E27FC236}">
                <a16:creationId xmlns:a16="http://schemas.microsoft.com/office/drawing/2014/main" id="{C21BB769-4885-4795-B5F7-29D4ADB17BBA}"/>
              </a:ext>
            </a:extLst>
          </p:cNvPr>
          <p:cNvSpPr txBox="1">
            <a:spLocks/>
          </p:cNvSpPr>
          <p:nvPr/>
        </p:nvSpPr>
        <p:spPr>
          <a:xfrm>
            <a:off x="2857500" y="2393806"/>
            <a:ext cx="1790700" cy="109234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2"/>
              </a:buClr>
              <a:buSzPts val="3200"/>
              <a:buFont typeface="Montserrat Black"/>
              <a:buNone/>
              <a:defRPr sz="3200" b="0" i="0" u="none" strike="noStrike" cap="none">
                <a:solidFill>
                  <a:schemeClr val="lt2"/>
                </a:solidFill>
                <a:latin typeface="Montserrat Black"/>
                <a:ea typeface="Montserrat Black"/>
                <a:cs typeface="Montserrat Black"/>
                <a:sym typeface="Montserrat Black"/>
              </a:defRPr>
            </a:lvl1pPr>
            <a:lvl2pPr marR="0" lvl="1" algn="l" rtl="0">
              <a:lnSpc>
                <a:spcPct val="100000"/>
              </a:lnSpc>
              <a:spcBef>
                <a:spcPts val="0"/>
              </a:spcBef>
              <a:spcAft>
                <a:spcPts val="0"/>
              </a:spcAft>
              <a:buClr>
                <a:schemeClr val="lt2"/>
              </a:buClr>
              <a:buSzPts val="3200"/>
              <a:buFont typeface="Palanquin Dark"/>
              <a:buNone/>
              <a:defRPr sz="3200" b="0" i="0" u="none" strike="noStrike" cap="none">
                <a:solidFill>
                  <a:schemeClr val="lt2"/>
                </a:solidFill>
                <a:latin typeface="Palanquin Dark"/>
                <a:ea typeface="Palanquin Dark"/>
                <a:cs typeface="Palanquin Dark"/>
                <a:sym typeface="Palanquin Dark"/>
              </a:defRPr>
            </a:lvl2pPr>
            <a:lvl3pPr marR="0" lvl="2" algn="l" rtl="0">
              <a:lnSpc>
                <a:spcPct val="100000"/>
              </a:lnSpc>
              <a:spcBef>
                <a:spcPts val="0"/>
              </a:spcBef>
              <a:spcAft>
                <a:spcPts val="0"/>
              </a:spcAft>
              <a:buClr>
                <a:schemeClr val="lt2"/>
              </a:buClr>
              <a:buSzPts val="3200"/>
              <a:buFont typeface="Palanquin Dark"/>
              <a:buNone/>
              <a:defRPr sz="3200" b="0" i="0" u="none" strike="noStrike" cap="none">
                <a:solidFill>
                  <a:schemeClr val="lt2"/>
                </a:solidFill>
                <a:latin typeface="Palanquin Dark"/>
                <a:ea typeface="Palanquin Dark"/>
                <a:cs typeface="Palanquin Dark"/>
                <a:sym typeface="Palanquin Dark"/>
              </a:defRPr>
            </a:lvl3pPr>
            <a:lvl4pPr marR="0" lvl="3" algn="l" rtl="0">
              <a:lnSpc>
                <a:spcPct val="100000"/>
              </a:lnSpc>
              <a:spcBef>
                <a:spcPts val="0"/>
              </a:spcBef>
              <a:spcAft>
                <a:spcPts val="0"/>
              </a:spcAft>
              <a:buClr>
                <a:schemeClr val="lt2"/>
              </a:buClr>
              <a:buSzPts val="3200"/>
              <a:buFont typeface="Palanquin Dark"/>
              <a:buNone/>
              <a:defRPr sz="3200" b="0" i="0" u="none" strike="noStrike" cap="none">
                <a:solidFill>
                  <a:schemeClr val="lt2"/>
                </a:solidFill>
                <a:latin typeface="Palanquin Dark"/>
                <a:ea typeface="Palanquin Dark"/>
                <a:cs typeface="Palanquin Dark"/>
                <a:sym typeface="Palanquin Dark"/>
              </a:defRPr>
            </a:lvl4pPr>
            <a:lvl5pPr marR="0" lvl="4" algn="l" rtl="0">
              <a:lnSpc>
                <a:spcPct val="100000"/>
              </a:lnSpc>
              <a:spcBef>
                <a:spcPts val="0"/>
              </a:spcBef>
              <a:spcAft>
                <a:spcPts val="0"/>
              </a:spcAft>
              <a:buClr>
                <a:schemeClr val="lt2"/>
              </a:buClr>
              <a:buSzPts val="3200"/>
              <a:buFont typeface="Palanquin Dark"/>
              <a:buNone/>
              <a:defRPr sz="3200" b="0" i="0" u="none" strike="noStrike" cap="none">
                <a:solidFill>
                  <a:schemeClr val="lt2"/>
                </a:solidFill>
                <a:latin typeface="Palanquin Dark"/>
                <a:ea typeface="Palanquin Dark"/>
                <a:cs typeface="Palanquin Dark"/>
                <a:sym typeface="Palanquin Dark"/>
              </a:defRPr>
            </a:lvl5pPr>
            <a:lvl6pPr marR="0" lvl="5" algn="l" rtl="0">
              <a:lnSpc>
                <a:spcPct val="100000"/>
              </a:lnSpc>
              <a:spcBef>
                <a:spcPts val="0"/>
              </a:spcBef>
              <a:spcAft>
                <a:spcPts val="0"/>
              </a:spcAft>
              <a:buClr>
                <a:schemeClr val="lt2"/>
              </a:buClr>
              <a:buSzPts val="3200"/>
              <a:buFont typeface="Palanquin Dark"/>
              <a:buNone/>
              <a:defRPr sz="3200" b="0" i="0" u="none" strike="noStrike" cap="none">
                <a:solidFill>
                  <a:schemeClr val="lt2"/>
                </a:solidFill>
                <a:latin typeface="Palanquin Dark"/>
                <a:ea typeface="Palanquin Dark"/>
                <a:cs typeface="Palanquin Dark"/>
                <a:sym typeface="Palanquin Dark"/>
              </a:defRPr>
            </a:lvl6pPr>
            <a:lvl7pPr marR="0" lvl="6" algn="l" rtl="0">
              <a:lnSpc>
                <a:spcPct val="100000"/>
              </a:lnSpc>
              <a:spcBef>
                <a:spcPts val="0"/>
              </a:spcBef>
              <a:spcAft>
                <a:spcPts val="0"/>
              </a:spcAft>
              <a:buClr>
                <a:schemeClr val="lt2"/>
              </a:buClr>
              <a:buSzPts val="3200"/>
              <a:buFont typeface="Palanquin Dark"/>
              <a:buNone/>
              <a:defRPr sz="3200" b="0" i="0" u="none" strike="noStrike" cap="none">
                <a:solidFill>
                  <a:schemeClr val="lt2"/>
                </a:solidFill>
                <a:latin typeface="Palanquin Dark"/>
                <a:ea typeface="Palanquin Dark"/>
                <a:cs typeface="Palanquin Dark"/>
                <a:sym typeface="Palanquin Dark"/>
              </a:defRPr>
            </a:lvl7pPr>
            <a:lvl8pPr marR="0" lvl="7" algn="l" rtl="0">
              <a:lnSpc>
                <a:spcPct val="100000"/>
              </a:lnSpc>
              <a:spcBef>
                <a:spcPts val="0"/>
              </a:spcBef>
              <a:spcAft>
                <a:spcPts val="0"/>
              </a:spcAft>
              <a:buClr>
                <a:schemeClr val="lt2"/>
              </a:buClr>
              <a:buSzPts val="3200"/>
              <a:buFont typeface="Palanquin Dark"/>
              <a:buNone/>
              <a:defRPr sz="3200" b="0" i="0" u="none" strike="noStrike" cap="none">
                <a:solidFill>
                  <a:schemeClr val="lt2"/>
                </a:solidFill>
                <a:latin typeface="Palanquin Dark"/>
                <a:ea typeface="Palanquin Dark"/>
                <a:cs typeface="Palanquin Dark"/>
                <a:sym typeface="Palanquin Dark"/>
              </a:defRPr>
            </a:lvl8pPr>
            <a:lvl9pPr marR="0" lvl="8" algn="l" rtl="0">
              <a:lnSpc>
                <a:spcPct val="100000"/>
              </a:lnSpc>
              <a:spcBef>
                <a:spcPts val="0"/>
              </a:spcBef>
              <a:spcAft>
                <a:spcPts val="0"/>
              </a:spcAft>
              <a:buClr>
                <a:schemeClr val="lt2"/>
              </a:buClr>
              <a:buSzPts val="3200"/>
              <a:buFont typeface="Palanquin Dark"/>
              <a:buNone/>
              <a:defRPr sz="3200" b="0" i="0" u="none" strike="noStrike" cap="none">
                <a:solidFill>
                  <a:schemeClr val="lt2"/>
                </a:solidFill>
                <a:latin typeface="Palanquin Dark"/>
                <a:ea typeface="Palanquin Dark"/>
                <a:cs typeface="Palanquin Dark"/>
                <a:sym typeface="Palanquin Dark"/>
              </a:defRPr>
            </a:lvl9pPr>
          </a:lstStyle>
          <a:p>
            <a:pPr algn="just"/>
            <a:r>
              <a:rPr lang="en-US" sz="1200" dirty="0">
                <a:solidFill>
                  <a:schemeClr val="tx2">
                    <a:lumMod val="50000"/>
                  </a:schemeClr>
                </a:solidFill>
                <a:latin typeface="Playfair Display" panose="020B0604020202020204" charset="0"/>
                <a:cs typeface="Playfair Display" panose="020B0604020202020204" charset="0"/>
              </a:rPr>
              <a:t>XK </a:t>
            </a:r>
            <a:r>
              <a:rPr lang="en-US" sz="1200" dirty="0" err="1">
                <a:solidFill>
                  <a:schemeClr val="tx2">
                    <a:lumMod val="50000"/>
                  </a:schemeClr>
                </a:solidFill>
                <a:latin typeface="Playfair Display" panose="020B0604020202020204" charset="0"/>
                <a:cs typeface="Playfair Display" panose="020B0604020202020204" charset="0"/>
              </a:rPr>
              <a:t>đạt</a:t>
            </a:r>
            <a:r>
              <a:rPr lang="en-US" sz="1200" dirty="0">
                <a:solidFill>
                  <a:schemeClr val="tx2">
                    <a:lumMod val="50000"/>
                  </a:schemeClr>
                </a:solidFill>
                <a:latin typeface="Playfair Display" panose="020B0604020202020204" charset="0"/>
                <a:cs typeface="Playfair Display" panose="020B0604020202020204" charset="0"/>
              </a:rPr>
              <a:t> 3,6 </a:t>
            </a:r>
            <a:r>
              <a:rPr lang="en-US" sz="1200" dirty="0" err="1">
                <a:solidFill>
                  <a:schemeClr val="tx2">
                    <a:lumMod val="50000"/>
                  </a:schemeClr>
                </a:solidFill>
                <a:latin typeface="Playfair Display" panose="020B0604020202020204" charset="0"/>
                <a:cs typeface="Playfair Display" panose="020B0604020202020204" charset="0"/>
              </a:rPr>
              <a:t>tỷ</a:t>
            </a:r>
            <a:r>
              <a:rPr lang="en-US" sz="1200" dirty="0">
                <a:solidFill>
                  <a:schemeClr val="tx2">
                    <a:lumMod val="50000"/>
                  </a:schemeClr>
                </a:solidFill>
                <a:latin typeface="Playfair Display" panose="020B0604020202020204" charset="0"/>
                <a:cs typeface="Playfair Display" panose="020B0604020202020204" charset="0"/>
              </a:rPr>
              <a:t> USD </a:t>
            </a:r>
            <a:r>
              <a:rPr lang="en-US" sz="1200" dirty="0" err="1">
                <a:solidFill>
                  <a:schemeClr val="tx2">
                    <a:lumMod val="50000"/>
                  </a:schemeClr>
                </a:solidFill>
                <a:latin typeface="Playfair Display" panose="020B0604020202020204" charset="0"/>
                <a:cs typeface="Playfair Display" panose="020B0604020202020204" charset="0"/>
              </a:rPr>
              <a:t>năm</a:t>
            </a:r>
            <a:r>
              <a:rPr lang="en-US" sz="1200" dirty="0">
                <a:solidFill>
                  <a:schemeClr val="tx2">
                    <a:lumMod val="50000"/>
                  </a:schemeClr>
                </a:solidFill>
                <a:latin typeface="Playfair Display" panose="020B0604020202020204" charset="0"/>
                <a:cs typeface="Playfair Display" panose="020B0604020202020204" charset="0"/>
              </a:rPr>
              <a:t> 2024, </a:t>
            </a:r>
            <a:r>
              <a:rPr lang="en-US" sz="1200" b="1" u="sng" dirty="0" err="1">
                <a:solidFill>
                  <a:schemeClr val="tx2">
                    <a:lumMod val="50000"/>
                  </a:schemeClr>
                </a:solidFill>
                <a:latin typeface="Playfair Display" panose="020B0604020202020204" charset="0"/>
                <a:cs typeface="Playfair Display" panose="020B0604020202020204" charset="0"/>
              </a:rPr>
              <a:t>tăng</a:t>
            </a:r>
            <a:r>
              <a:rPr lang="en-US" sz="1200" b="1" u="sng" dirty="0">
                <a:solidFill>
                  <a:schemeClr val="tx2">
                    <a:lumMod val="50000"/>
                  </a:schemeClr>
                </a:solidFill>
                <a:latin typeface="Playfair Display" panose="020B0604020202020204" charset="0"/>
                <a:cs typeface="Playfair Display" panose="020B0604020202020204" charset="0"/>
              </a:rPr>
              <a:t> </a:t>
            </a:r>
            <a:r>
              <a:rPr lang="en-US" sz="1200" b="1" u="sng" dirty="0" err="1">
                <a:solidFill>
                  <a:schemeClr val="tx2">
                    <a:lumMod val="50000"/>
                  </a:schemeClr>
                </a:solidFill>
                <a:latin typeface="Playfair Display" panose="020B0604020202020204" charset="0"/>
                <a:cs typeface="Playfair Display" panose="020B0604020202020204" charset="0"/>
              </a:rPr>
              <a:t>gần</a:t>
            </a:r>
            <a:r>
              <a:rPr lang="en-US" sz="1200" b="1" u="sng" dirty="0">
                <a:solidFill>
                  <a:schemeClr val="tx2">
                    <a:lumMod val="50000"/>
                  </a:schemeClr>
                </a:solidFill>
                <a:latin typeface="Playfair Display" panose="020B0604020202020204" charset="0"/>
                <a:cs typeface="Playfair Display" panose="020B0604020202020204" charset="0"/>
              </a:rPr>
              <a:t> 11 </a:t>
            </a:r>
            <a:r>
              <a:rPr lang="en-US" sz="1200" b="1" u="sng" dirty="0" err="1">
                <a:solidFill>
                  <a:schemeClr val="tx2">
                    <a:lumMod val="50000"/>
                  </a:schemeClr>
                </a:solidFill>
                <a:latin typeface="Playfair Display" panose="020B0604020202020204" charset="0"/>
                <a:cs typeface="Playfair Display" panose="020B0604020202020204" charset="0"/>
              </a:rPr>
              <a:t>lần</a:t>
            </a:r>
            <a:r>
              <a:rPr lang="en-US" sz="1200" b="1" u="sng" dirty="0">
                <a:solidFill>
                  <a:schemeClr val="tx2">
                    <a:lumMod val="50000"/>
                  </a:schemeClr>
                </a:solidFill>
                <a:latin typeface="Playfair Display" panose="020B0604020202020204" charset="0"/>
                <a:cs typeface="Playfair Display" panose="020B0604020202020204" charset="0"/>
              </a:rPr>
              <a:t> </a:t>
            </a:r>
            <a:r>
              <a:rPr lang="en-US" sz="1200" dirty="0">
                <a:solidFill>
                  <a:schemeClr val="tx2">
                    <a:lumMod val="50000"/>
                  </a:schemeClr>
                </a:solidFill>
                <a:latin typeface="Playfair Display" panose="020B0604020202020204" charset="0"/>
                <a:cs typeface="Playfair Display" panose="020B0604020202020204" charset="0"/>
              </a:rPr>
              <a:t>so </a:t>
            </a:r>
            <a:r>
              <a:rPr lang="en-US" sz="1200" dirty="0" err="1">
                <a:solidFill>
                  <a:schemeClr val="tx2">
                    <a:lumMod val="50000"/>
                  </a:schemeClr>
                </a:solidFill>
                <a:latin typeface="Playfair Display" panose="020B0604020202020204" charset="0"/>
                <a:cs typeface="Playfair Display" panose="020B0604020202020204" charset="0"/>
              </a:rPr>
              <a:t>với</a:t>
            </a:r>
            <a:r>
              <a:rPr lang="en-US" sz="1200" dirty="0">
                <a:solidFill>
                  <a:schemeClr val="tx2">
                    <a:lumMod val="50000"/>
                  </a:schemeClr>
                </a:solidFill>
                <a:latin typeface="Playfair Display" panose="020B0604020202020204" charset="0"/>
                <a:cs typeface="Playfair Display" panose="020B0604020202020204" charset="0"/>
              </a:rPr>
              <a:t> </a:t>
            </a:r>
            <a:r>
              <a:rPr lang="en-US" sz="1200" dirty="0" err="1">
                <a:solidFill>
                  <a:schemeClr val="tx2">
                    <a:lumMod val="50000"/>
                  </a:schemeClr>
                </a:solidFill>
                <a:latin typeface="Playfair Display" panose="020B0604020202020204" charset="0"/>
                <a:cs typeface="Playfair Display" panose="020B0604020202020204" charset="0"/>
              </a:rPr>
              <a:t>thời</a:t>
            </a:r>
            <a:r>
              <a:rPr lang="en-US" sz="1200" dirty="0">
                <a:solidFill>
                  <a:schemeClr val="tx2">
                    <a:lumMod val="50000"/>
                  </a:schemeClr>
                </a:solidFill>
                <a:latin typeface="Playfair Display" panose="020B0604020202020204" charset="0"/>
                <a:cs typeface="Playfair Display" panose="020B0604020202020204" charset="0"/>
              </a:rPr>
              <a:t> </a:t>
            </a:r>
            <a:r>
              <a:rPr lang="en-US" sz="1200" dirty="0" err="1">
                <a:solidFill>
                  <a:schemeClr val="tx2">
                    <a:lumMod val="50000"/>
                  </a:schemeClr>
                </a:solidFill>
                <a:latin typeface="Playfair Display" panose="020B0604020202020204" charset="0"/>
                <a:cs typeface="Playfair Display" panose="020B0604020202020204" charset="0"/>
              </a:rPr>
              <a:t>điểm</a:t>
            </a:r>
            <a:r>
              <a:rPr lang="en-US" sz="1200" dirty="0">
                <a:solidFill>
                  <a:schemeClr val="tx2">
                    <a:lumMod val="50000"/>
                  </a:schemeClr>
                </a:solidFill>
                <a:latin typeface="Playfair Display" panose="020B0604020202020204" charset="0"/>
                <a:cs typeface="Playfair Display" panose="020B0604020202020204" charset="0"/>
              </a:rPr>
              <a:t> tr</a:t>
            </a:r>
            <a:r>
              <a:rPr lang="vi-VN" sz="1200" dirty="0">
                <a:solidFill>
                  <a:schemeClr val="tx2">
                    <a:lumMod val="50000"/>
                  </a:schemeClr>
                </a:solidFill>
                <a:latin typeface="Playfair Display" panose="020B0604020202020204" charset="0"/>
                <a:cs typeface="Playfair Display" panose="020B0604020202020204" charset="0"/>
              </a:rPr>
              <a:t>ư</a:t>
            </a:r>
            <a:r>
              <a:rPr lang="en-US" sz="1200" dirty="0" err="1">
                <a:solidFill>
                  <a:schemeClr val="tx2">
                    <a:lumMod val="50000"/>
                  </a:schemeClr>
                </a:solidFill>
                <a:latin typeface="Playfair Display" panose="020B0604020202020204" charset="0"/>
                <a:cs typeface="Playfair Display" panose="020B0604020202020204" charset="0"/>
              </a:rPr>
              <a:t>ớc</a:t>
            </a:r>
            <a:r>
              <a:rPr lang="en-US" sz="1200" dirty="0">
                <a:solidFill>
                  <a:schemeClr val="tx2">
                    <a:lumMod val="50000"/>
                  </a:schemeClr>
                </a:solidFill>
                <a:latin typeface="Playfair Display" panose="020B0604020202020204" charset="0"/>
                <a:cs typeface="Playfair Display" panose="020B0604020202020204" charset="0"/>
              </a:rPr>
              <a:t> </a:t>
            </a:r>
            <a:r>
              <a:rPr lang="en-US" sz="1200" dirty="0" err="1">
                <a:solidFill>
                  <a:schemeClr val="tx2">
                    <a:lumMod val="50000"/>
                  </a:schemeClr>
                </a:solidFill>
                <a:latin typeface="Playfair Display" panose="020B0604020202020204" charset="0"/>
                <a:cs typeface="Playfair Display" panose="020B0604020202020204" charset="0"/>
              </a:rPr>
              <a:t>khi</a:t>
            </a:r>
            <a:r>
              <a:rPr lang="en-US" sz="1200" dirty="0">
                <a:solidFill>
                  <a:schemeClr val="tx2">
                    <a:lumMod val="50000"/>
                  </a:schemeClr>
                </a:solidFill>
                <a:latin typeface="Playfair Display" panose="020B0604020202020204" charset="0"/>
                <a:cs typeface="Playfair Display" panose="020B0604020202020204" charset="0"/>
              </a:rPr>
              <a:t> VKFTA </a:t>
            </a:r>
            <a:r>
              <a:rPr lang="en-US" sz="1200" dirty="0" err="1">
                <a:solidFill>
                  <a:schemeClr val="tx2">
                    <a:lumMod val="50000"/>
                  </a:schemeClr>
                </a:solidFill>
                <a:latin typeface="Playfair Display" panose="020B0604020202020204" charset="0"/>
                <a:cs typeface="Playfair Display" panose="020B0604020202020204" charset="0"/>
              </a:rPr>
              <a:t>có</a:t>
            </a:r>
            <a:r>
              <a:rPr lang="en-US" sz="1200" dirty="0">
                <a:solidFill>
                  <a:schemeClr val="tx2">
                    <a:lumMod val="50000"/>
                  </a:schemeClr>
                </a:solidFill>
                <a:latin typeface="Playfair Display" panose="020B0604020202020204" charset="0"/>
                <a:cs typeface="Playfair Display" panose="020B0604020202020204" charset="0"/>
              </a:rPr>
              <a:t> </a:t>
            </a:r>
            <a:r>
              <a:rPr lang="en-US" sz="1200" dirty="0" err="1">
                <a:solidFill>
                  <a:schemeClr val="tx2">
                    <a:lumMod val="50000"/>
                  </a:schemeClr>
                </a:solidFill>
                <a:latin typeface="Playfair Display" panose="020B0604020202020204" charset="0"/>
                <a:cs typeface="Playfair Display" panose="020B0604020202020204" charset="0"/>
              </a:rPr>
              <a:t>hiệu</a:t>
            </a:r>
            <a:r>
              <a:rPr lang="en-US" sz="1200" dirty="0">
                <a:solidFill>
                  <a:schemeClr val="tx2">
                    <a:lumMod val="50000"/>
                  </a:schemeClr>
                </a:solidFill>
                <a:latin typeface="Playfair Display" panose="020B0604020202020204" charset="0"/>
                <a:cs typeface="Playfair Display" panose="020B0604020202020204" charset="0"/>
              </a:rPr>
              <a:t> </a:t>
            </a:r>
            <a:r>
              <a:rPr lang="en-US" sz="1200" dirty="0" err="1">
                <a:solidFill>
                  <a:schemeClr val="tx2">
                    <a:lumMod val="50000"/>
                  </a:schemeClr>
                </a:solidFill>
                <a:latin typeface="Playfair Display" panose="020B0604020202020204" charset="0"/>
                <a:cs typeface="Playfair Display" panose="020B0604020202020204" charset="0"/>
              </a:rPr>
              <a:t>lực</a:t>
            </a:r>
            <a:endParaRPr lang="vi-VN" sz="1200" dirty="0">
              <a:solidFill>
                <a:schemeClr val="tx2">
                  <a:lumMod val="50000"/>
                </a:schemeClr>
              </a:solidFill>
              <a:latin typeface="Playfair Display" panose="020B0604020202020204" charset="0"/>
              <a:cs typeface="Playfair Display" panose="020B0604020202020204" charset="0"/>
            </a:endParaRPr>
          </a:p>
        </p:txBody>
      </p:sp>
      <p:sp>
        <p:nvSpPr>
          <p:cNvPr id="23" name="Google Shape;642;p59">
            <a:extLst>
              <a:ext uri="{FF2B5EF4-FFF2-40B4-BE49-F238E27FC236}">
                <a16:creationId xmlns:a16="http://schemas.microsoft.com/office/drawing/2014/main" id="{80BE5677-8224-4B86-B346-184D3F0219FD}"/>
              </a:ext>
            </a:extLst>
          </p:cNvPr>
          <p:cNvSpPr txBox="1">
            <a:spLocks/>
          </p:cNvSpPr>
          <p:nvPr/>
        </p:nvSpPr>
        <p:spPr>
          <a:xfrm>
            <a:off x="4897437" y="2393806"/>
            <a:ext cx="1790700" cy="109234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2"/>
              </a:buClr>
              <a:buSzPts val="3200"/>
              <a:buFont typeface="Montserrat Black"/>
              <a:buNone/>
              <a:defRPr sz="3200" b="0" i="0" u="none" strike="noStrike" cap="none">
                <a:solidFill>
                  <a:schemeClr val="lt2"/>
                </a:solidFill>
                <a:latin typeface="Montserrat Black"/>
                <a:ea typeface="Montserrat Black"/>
                <a:cs typeface="Montserrat Black"/>
                <a:sym typeface="Montserrat Black"/>
              </a:defRPr>
            </a:lvl1pPr>
            <a:lvl2pPr marR="0" lvl="1" algn="l" rtl="0">
              <a:lnSpc>
                <a:spcPct val="100000"/>
              </a:lnSpc>
              <a:spcBef>
                <a:spcPts val="0"/>
              </a:spcBef>
              <a:spcAft>
                <a:spcPts val="0"/>
              </a:spcAft>
              <a:buClr>
                <a:schemeClr val="lt2"/>
              </a:buClr>
              <a:buSzPts val="3200"/>
              <a:buFont typeface="Palanquin Dark"/>
              <a:buNone/>
              <a:defRPr sz="3200" b="0" i="0" u="none" strike="noStrike" cap="none">
                <a:solidFill>
                  <a:schemeClr val="lt2"/>
                </a:solidFill>
                <a:latin typeface="Palanquin Dark"/>
                <a:ea typeface="Palanquin Dark"/>
                <a:cs typeface="Palanquin Dark"/>
                <a:sym typeface="Palanquin Dark"/>
              </a:defRPr>
            </a:lvl2pPr>
            <a:lvl3pPr marR="0" lvl="2" algn="l" rtl="0">
              <a:lnSpc>
                <a:spcPct val="100000"/>
              </a:lnSpc>
              <a:spcBef>
                <a:spcPts val="0"/>
              </a:spcBef>
              <a:spcAft>
                <a:spcPts val="0"/>
              </a:spcAft>
              <a:buClr>
                <a:schemeClr val="lt2"/>
              </a:buClr>
              <a:buSzPts val="3200"/>
              <a:buFont typeface="Palanquin Dark"/>
              <a:buNone/>
              <a:defRPr sz="3200" b="0" i="0" u="none" strike="noStrike" cap="none">
                <a:solidFill>
                  <a:schemeClr val="lt2"/>
                </a:solidFill>
                <a:latin typeface="Palanquin Dark"/>
                <a:ea typeface="Palanquin Dark"/>
                <a:cs typeface="Palanquin Dark"/>
                <a:sym typeface="Palanquin Dark"/>
              </a:defRPr>
            </a:lvl3pPr>
            <a:lvl4pPr marR="0" lvl="3" algn="l" rtl="0">
              <a:lnSpc>
                <a:spcPct val="100000"/>
              </a:lnSpc>
              <a:spcBef>
                <a:spcPts val="0"/>
              </a:spcBef>
              <a:spcAft>
                <a:spcPts val="0"/>
              </a:spcAft>
              <a:buClr>
                <a:schemeClr val="lt2"/>
              </a:buClr>
              <a:buSzPts val="3200"/>
              <a:buFont typeface="Palanquin Dark"/>
              <a:buNone/>
              <a:defRPr sz="3200" b="0" i="0" u="none" strike="noStrike" cap="none">
                <a:solidFill>
                  <a:schemeClr val="lt2"/>
                </a:solidFill>
                <a:latin typeface="Palanquin Dark"/>
                <a:ea typeface="Palanquin Dark"/>
                <a:cs typeface="Palanquin Dark"/>
                <a:sym typeface="Palanquin Dark"/>
              </a:defRPr>
            </a:lvl4pPr>
            <a:lvl5pPr marR="0" lvl="4" algn="l" rtl="0">
              <a:lnSpc>
                <a:spcPct val="100000"/>
              </a:lnSpc>
              <a:spcBef>
                <a:spcPts val="0"/>
              </a:spcBef>
              <a:spcAft>
                <a:spcPts val="0"/>
              </a:spcAft>
              <a:buClr>
                <a:schemeClr val="lt2"/>
              </a:buClr>
              <a:buSzPts val="3200"/>
              <a:buFont typeface="Palanquin Dark"/>
              <a:buNone/>
              <a:defRPr sz="3200" b="0" i="0" u="none" strike="noStrike" cap="none">
                <a:solidFill>
                  <a:schemeClr val="lt2"/>
                </a:solidFill>
                <a:latin typeface="Palanquin Dark"/>
                <a:ea typeface="Palanquin Dark"/>
                <a:cs typeface="Palanquin Dark"/>
                <a:sym typeface="Palanquin Dark"/>
              </a:defRPr>
            </a:lvl5pPr>
            <a:lvl6pPr marR="0" lvl="5" algn="l" rtl="0">
              <a:lnSpc>
                <a:spcPct val="100000"/>
              </a:lnSpc>
              <a:spcBef>
                <a:spcPts val="0"/>
              </a:spcBef>
              <a:spcAft>
                <a:spcPts val="0"/>
              </a:spcAft>
              <a:buClr>
                <a:schemeClr val="lt2"/>
              </a:buClr>
              <a:buSzPts val="3200"/>
              <a:buFont typeface="Palanquin Dark"/>
              <a:buNone/>
              <a:defRPr sz="3200" b="0" i="0" u="none" strike="noStrike" cap="none">
                <a:solidFill>
                  <a:schemeClr val="lt2"/>
                </a:solidFill>
                <a:latin typeface="Palanquin Dark"/>
                <a:ea typeface="Palanquin Dark"/>
                <a:cs typeface="Palanquin Dark"/>
                <a:sym typeface="Palanquin Dark"/>
              </a:defRPr>
            </a:lvl6pPr>
            <a:lvl7pPr marR="0" lvl="6" algn="l" rtl="0">
              <a:lnSpc>
                <a:spcPct val="100000"/>
              </a:lnSpc>
              <a:spcBef>
                <a:spcPts val="0"/>
              </a:spcBef>
              <a:spcAft>
                <a:spcPts val="0"/>
              </a:spcAft>
              <a:buClr>
                <a:schemeClr val="lt2"/>
              </a:buClr>
              <a:buSzPts val="3200"/>
              <a:buFont typeface="Palanquin Dark"/>
              <a:buNone/>
              <a:defRPr sz="3200" b="0" i="0" u="none" strike="noStrike" cap="none">
                <a:solidFill>
                  <a:schemeClr val="lt2"/>
                </a:solidFill>
                <a:latin typeface="Palanquin Dark"/>
                <a:ea typeface="Palanquin Dark"/>
                <a:cs typeface="Palanquin Dark"/>
                <a:sym typeface="Palanquin Dark"/>
              </a:defRPr>
            </a:lvl7pPr>
            <a:lvl8pPr marR="0" lvl="7" algn="l" rtl="0">
              <a:lnSpc>
                <a:spcPct val="100000"/>
              </a:lnSpc>
              <a:spcBef>
                <a:spcPts val="0"/>
              </a:spcBef>
              <a:spcAft>
                <a:spcPts val="0"/>
              </a:spcAft>
              <a:buClr>
                <a:schemeClr val="lt2"/>
              </a:buClr>
              <a:buSzPts val="3200"/>
              <a:buFont typeface="Palanquin Dark"/>
              <a:buNone/>
              <a:defRPr sz="3200" b="0" i="0" u="none" strike="noStrike" cap="none">
                <a:solidFill>
                  <a:schemeClr val="lt2"/>
                </a:solidFill>
                <a:latin typeface="Palanquin Dark"/>
                <a:ea typeface="Palanquin Dark"/>
                <a:cs typeface="Palanquin Dark"/>
                <a:sym typeface="Palanquin Dark"/>
              </a:defRPr>
            </a:lvl8pPr>
            <a:lvl9pPr marR="0" lvl="8" algn="l" rtl="0">
              <a:lnSpc>
                <a:spcPct val="100000"/>
              </a:lnSpc>
              <a:spcBef>
                <a:spcPts val="0"/>
              </a:spcBef>
              <a:spcAft>
                <a:spcPts val="0"/>
              </a:spcAft>
              <a:buClr>
                <a:schemeClr val="lt2"/>
              </a:buClr>
              <a:buSzPts val="3200"/>
              <a:buFont typeface="Palanquin Dark"/>
              <a:buNone/>
              <a:defRPr sz="3200" b="0" i="0" u="none" strike="noStrike" cap="none">
                <a:solidFill>
                  <a:schemeClr val="lt2"/>
                </a:solidFill>
                <a:latin typeface="Palanquin Dark"/>
                <a:ea typeface="Palanquin Dark"/>
                <a:cs typeface="Palanquin Dark"/>
                <a:sym typeface="Palanquin Dark"/>
              </a:defRPr>
            </a:lvl9pPr>
          </a:lstStyle>
          <a:p>
            <a:pPr algn="just"/>
            <a:r>
              <a:rPr lang="en-US" sz="1200" dirty="0">
                <a:solidFill>
                  <a:schemeClr val="tx2">
                    <a:lumMod val="50000"/>
                  </a:schemeClr>
                </a:solidFill>
                <a:latin typeface="Playfair Display" panose="020B0604020202020204" charset="0"/>
                <a:cs typeface="Playfair Display" panose="020B0604020202020204" charset="0"/>
              </a:rPr>
              <a:t>XK </a:t>
            </a:r>
            <a:r>
              <a:rPr lang="en-US" sz="1200" dirty="0" err="1">
                <a:solidFill>
                  <a:schemeClr val="tx2">
                    <a:lumMod val="50000"/>
                  </a:schemeClr>
                </a:solidFill>
                <a:latin typeface="Playfair Display" panose="020B0604020202020204" charset="0"/>
                <a:cs typeface="Playfair Display" panose="020B0604020202020204" charset="0"/>
              </a:rPr>
              <a:t>đạt</a:t>
            </a:r>
            <a:r>
              <a:rPr lang="en-US" sz="1200" dirty="0">
                <a:solidFill>
                  <a:schemeClr val="tx2">
                    <a:lumMod val="50000"/>
                  </a:schemeClr>
                </a:solidFill>
                <a:latin typeface="Playfair Display" panose="020B0604020202020204" charset="0"/>
                <a:cs typeface="Playfair Display" panose="020B0604020202020204" charset="0"/>
              </a:rPr>
              <a:t> 3,3 </a:t>
            </a:r>
            <a:r>
              <a:rPr lang="en-US" sz="1200" dirty="0" err="1">
                <a:solidFill>
                  <a:schemeClr val="tx2">
                    <a:lumMod val="50000"/>
                  </a:schemeClr>
                </a:solidFill>
                <a:latin typeface="Playfair Display" panose="020B0604020202020204" charset="0"/>
                <a:cs typeface="Playfair Display" panose="020B0604020202020204" charset="0"/>
              </a:rPr>
              <a:t>tỷ</a:t>
            </a:r>
            <a:r>
              <a:rPr lang="en-US" sz="1200" dirty="0">
                <a:solidFill>
                  <a:schemeClr val="tx2">
                    <a:lumMod val="50000"/>
                  </a:schemeClr>
                </a:solidFill>
                <a:latin typeface="Playfair Display" panose="020B0604020202020204" charset="0"/>
                <a:cs typeface="Playfair Display" panose="020B0604020202020204" charset="0"/>
              </a:rPr>
              <a:t> USD </a:t>
            </a:r>
            <a:r>
              <a:rPr lang="en-US" sz="1200" dirty="0" err="1">
                <a:solidFill>
                  <a:schemeClr val="tx2">
                    <a:lumMod val="50000"/>
                  </a:schemeClr>
                </a:solidFill>
                <a:latin typeface="Playfair Display" panose="020B0604020202020204" charset="0"/>
                <a:cs typeface="Playfair Display" panose="020B0604020202020204" charset="0"/>
              </a:rPr>
              <a:t>năm</a:t>
            </a:r>
            <a:r>
              <a:rPr lang="en-US" sz="1200" dirty="0">
                <a:solidFill>
                  <a:schemeClr val="tx2">
                    <a:lumMod val="50000"/>
                  </a:schemeClr>
                </a:solidFill>
                <a:latin typeface="Playfair Display" panose="020B0604020202020204" charset="0"/>
                <a:cs typeface="Playfair Display" panose="020B0604020202020204" charset="0"/>
              </a:rPr>
              <a:t> 2024, </a:t>
            </a:r>
            <a:r>
              <a:rPr lang="en-US" sz="1200" b="1" u="sng" dirty="0" err="1">
                <a:solidFill>
                  <a:schemeClr val="tx2">
                    <a:lumMod val="50000"/>
                  </a:schemeClr>
                </a:solidFill>
                <a:latin typeface="Playfair Display" panose="020B0604020202020204" charset="0"/>
                <a:cs typeface="Playfair Display" panose="020B0604020202020204" charset="0"/>
              </a:rPr>
              <a:t>tăng</a:t>
            </a:r>
            <a:r>
              <a:rPr lang="en-US" sz="1200" b="1" u="sng" dirty="0">
                <a:solidFill>
                  <a:schemeClr val="tx2">
                    <a:lumMod val="50000"/>
                  </a:schemeClr>
                </a:solidFill>
                <a:latin typeface="Playfair Display" panose="020B0604020202020204" charset="0"/>
                <a:cs typeface="Playfair Display" panose="020B0604020202020204" charset="0"/>
              </a:rPr>
              <a:t> 10,5 </a:t>
            </a:r>
            <a:r>
              <a:rPr lang="en-US" sz="1200" b="1" u="sng" dirty="0" err="1">
                <a:solidFill>
                  <a:schemeClr val="tx2">
                    <a:lumMod val="50000"/>
                  </a:schemeClr>
                </a:solidFill>
                <a:latin typeface="Playfair Display" panose="020B0604020202020204" charset="0"/>
                <a:cs typeface="Playfair Display" panose="020B0604020202020204" charset="0"/>
              </a:rPr>
              <a:t>lần</a:t>
            </a:r>
            <a:r>
              <a:rPr lang="en-US" sz="1200" b="1" u="sng" dirty="0">
                <a:solidFill>
                  <a:schemeClr val="tx2">
                    <a:lumMod val="50000"/>
                  </a:schemeClr>
                </a:solidFill>
                <a:latin typeface="Playfair Display" panose="020B0604020202020204" charset="0"/>
                <a:cs typeface="Playfair Display" panose="020B0604020202020204" charset="0"/>
              </a:rPr>
              <a:t> </a:t>
            </a:r>
            <a:r>
              <a:rPr lang="en-US" sz="1200" dirty="0">
                <a:solidFill>
                  <a:schemeClr val="tx2">
                    <a:lumMod val="50000"/>
                  </a:schemeClr>
                </a:solidFill>
                <a:latin typeface="Playfair Display" panose="020B0604020202020204" charset="0"/>
                <a:cs typeface="Playfair Display" panose="020B0604020202020204" charset="0"/>
              </a:rPr>
              <a:t>so </a:t>
            </a:r>
            <a:r>
              <a:rPr lang="en-US" sz="1200" dirty="0" err="1">
                <a:solidFill>
                  <a:schemeClr val="tx2">
                    <a:lumMod val="50000"/>
                  </a:schemeClr>
                </a:solidFill>
                <a:latin typeface="Playfair Display" panose="020B0604020202020204" charset="0"/>
                <a:cs typeface="Playfair Display" panose="020B0604020202020204" charset="0"/>
              </a:rPr>
              <a:t>với</a:t>
            </a:r>
            <a:r>
              <a:rPr lang="en-US" sz="1200" dirty="0">
                <a:solidFill>
                  <a:schemeClr val="tx2">
                    <a:lumMod val="50000"/>
                  </a:schemeClr>
                </a:solidFill>
                <a:latin typeface="Playfair Display" panose="020B0604020202020204" charset="0"/>
                <a:cs typeface="Playfair Display" panose="020B0604020202020204" charset="0"/>
              </a:rPr>
              <a:t> </a:t>
            </a:r>
            <a:r>
              <a:rPr lang="en-US" sz="1200" dirty="0" err="1">
                <a:solidFill>
                  <a:schemeClr val="tx2">
                    <a:lumMod val="50000"/>
                  </a:schemeClr>
                </a:solidFill>
                <a:latin typeface="Playfair Display" panose="020B0604020202020204" charset="0"/>
                <a:cs typeface="Playfair Display" panose="020B0604020202020204" charset="0"/>
              </a:rPr>
              <a:t>thời</a:t>
            </a:r>
            <a:r>
              <a:rPr lang="en-US" sz="1200" dirty="0">
                <a:solidFill>
                  <a:schemeClr val="tx2">
                    <a:lumMod val="50000"/>
                  </a:schemeClr>
                </a:solidFill>
                <a:latin typeface="Playfair Display" panose="020B0604020202020204" charset="0"/>
                <a:cs typeface="Playfair Display" panose="020B0604020202020204" charset="0"/>
              </a:rPr>
              <a:t> </a:t>
            </a:r>
            <a:r>
              <a:rPr lang="en-US" sz="1200" dirty="0" err="1">
                <a:solidFill>
                  <a:schemeClr val="tx2">
                    <a:lumMod val="50000"/>
                  </a:schemeClr>
                </a:solidFill>
                <a:latin typeface="Playfair Display" panose="020B0604020202020204" charset="0"/>
                <a:cs typeface="Playfair Display" panose="020B0604020202020204" charset="0"/>
              </a:rPr>
              <a:t>điểm</a:t>
            </a:r>
            <a:r>
              <a:rPr lang="en-US" sz="1200" dirty="0">
                <a:solidFill>
                  <a:schemeClr val="tx2">
                    <a:lumMod val="50000"/>
                  </a:schemeClr>
                </a:solidFill>
                <a:latin typeface="Playfair Display" panose="020B0604020202020204" charset="0"/>
                <a:cs typeface="Playfair Display" panose="020B0604020202020204" charset="0"/>
              </a:rPr>
              <a:t> tr</a:t>
            </a:r>
            <a:r>
              <a:rPr lang="vi-VN" sz="1200" dirty="0">
                <a:solidFill>
                  <a:schemeClr val="tx2">
                    <a:lumMod val="50000"/>
                  </a:schemeClr>
                </a:solidFill>
                <a:latin typeface="Playfair Display" panose="020B0604020202020204" charset="0"/>
                <a:cs typeface="Playfair Display" panose="020B0604020202020204" charset="0"/>
              </a:rPr>
              <a:t>ư</a:t>
            </a:r>
            <a:r>
              <a:rPr lang="en-US" sz="1200" dirty="0" err="1">
                <a:solidFill>
                  <a:schemeClr val="tx2">
                    <a:lumMod val="50000"/>
                  </a:schemeClr>
                </a:solidFill>
                <a:latin typeface="Playfair Display" panose="020B0604020202020204" charset="0"/>
                <a:cs typeface="Playfair Display" panose="020B0604020202020204" charset="0"/>
              </a:rPr>
              <a:t>ớc</a:t>
            </a:r>
            <a:r>
              <a:rPr lang="en-US" sz="1200" dirty="0">
                <a:solidFill>
                  <a:schemeClr val="tx2">
                    <a:lumMod val="50000"/>
                  </a:schemeClr>
                </a:solidFill>
                <a:latin typeface="Playfair Display" panose="020B0604020202020204" charset="0"/>
                <a:cs typeface="Playfair Display" panose="020B0604020202020204" charset="0"/>
              </a:rPr>
              <a:t> </a:t>
            </a:r>
            <a:r>
              <a:rPr lang="en-US" sz="1200" dirty="0" err="1">
                <a:solidFill>
                  <a:schemeClr val="tx2">
                    <a:lumMod val="50000"/>
                  </a:schemeClr>
                </a:solidFill>
                <a:latin typeface="Playfair Display" panose="020B0604020202020204" charset="0"/>
                <a:cs typeface="Playfair Display" panose="020B0604020202020204" charset="0"/>
              </a:rPr>
              <a:t>khi</a:t>
            </a:r>
            <a:r>
              <a:rPr lang="en-US" sz="1200" dirty="0">
                <a:solidFill>
                  <a:schemeClr val="tx2">
                    <a:lumMod val="50000"/>
                  </a:schemeClr>
                </a:solidFill>
                <a:latin typeface="Playfair Display" panose="020B0604020202020204" charset="0"/>
                <a:cs typeface="Playfair Display" panose="020B0604020202020204" charset="0"/>
              </a:rPr>
              <a:t> VKFTA </a:t>
            </a:r>
            <a:r>
              <a:rPr lang="en-US" sz="1200" dirty="0" err="1">
                <a:solidFill>
                  <a:schemeClr val="tx2">
                    <a:lumMod val="50000"/>
                  </a:schemeClr>
                </a:solidFill>
                <a:latin typeface="Playfair Display" panose="020B0604020202020204" charset="0"/>
                <a:cs typeface="Playfair Display" panose="020B0604020202020204" charset="0"/>
              </a:rPr>
              <a:t>có</a:t>
            </a:r>
            <a:r>
              <a:rPr lang="en-US" sz="1200" dirty="0">
                <a:solidFill>
                  <a:schemeClr val="tx2">
                    <a:lumMod val="50000"/>
                  </a:schemeClr>
                </a:solidFill>
                <a:latin typeface="Playfair Display" panose="020B0604020202020204" charset="0"/>
                <a:cs typeface="Playfair Display" panose="020B0604020202020204" charset="0"/>
              </a:rPr>
              <a:t> </a:t>
            </a:r>
            <a:r>
              <a:rPr lang="en-US" sz="1200" dirty="0" err="1">
                <a:solidFill>
                  <a:schemeClr val="tx2">
                    <a:lumMod val="50000"/>
                  </a:schemeClr>
                </a:solidFill>
                <a:latin typeface="Playfair Display" panose="020B0604020202020204" charset="0"/>
                <a:cs typeface="Playfair Display" panose="020B0604020202020204" charset="0"/>
              </a:rPr>
              <a:t>hiệu</a:t>
            </a:r>
            <a:r>
              <a:rPr lang="en-US" sz="1200" dirty="0">
                <a:solidFill>
                  <a:schemeClr val="tx2">
                    <a:lumMod val="50000"/>
                  </a:schemeClr>
                </a:solidFill>
                <a:latin typeface="Playfair Display" panose="020B0604020202020204" charset="0"/>
                <a:cs typeface="Playfair Display" panose="020B0604020202020204" charset="0"/>
              </a:rPr>
              <a:t> </a:t>
            </a:r>
            <a:r>
              <a:rPr lang="en-US" sz="1200" dirty="0" err="1">
                <a:solidFill>
                  <a:schemeClr val="tx2">
                    <a:lumMod val="50000"/>
                  </a:schemeClr>
                </a:solidFill>
                <a:latin typeface="Playfair Display" panose="020B0604020202020204" charset="0"/>
                <a:cs typeface="Playfair Display" panose="020B0604020202020204" charset="0"/>
              </a:rPr>
              <a:t>lực</a:t>
            </a:r>
            <a:endParaRPr lang="vi-VN" sz="1200" dirty="0">
              <a:solidFill>
                <a:schemeClr val="tx2">
                  <a:lumMod val="50000"/>
                </a:schemeClr>
              </a:solidFill>
              <a:latin typeface="Playfair Display" panose="020B0604020202020204" charset="0"/>
              <a:cs typeface="Playfair Display" panose="020B0604020202020204" charset="0"/>
            </a:endParaRPr>
          </a:p>
        </p:txBody>
      </p:sp>
      <p:sp>
        <p:nvSpPr>
          <p:cNvPr id="24" name="Google Shape;642;p59">
            <a:extLst>
              <a:ext uri="{FF2B5EF4-FFF2-40B4-BE49-F238E27FC236}">
                <a16:creationId xmlns:a16="http://schemas.microsoft.com/office/drawing/2014/main" id="{E6B35312-8F05-4A57-A470-CD30BFEB6D32}"/>
              </a:ext>
            </a:extLst>
          </p:cNvPr>
          <p:cNvSpPr txBox="1">
            <a:spLocks/>
          </p:cNvSpPr>
          <p:nvPr/>
        </p:nvSpPr>
        <p:spPr>
          <a:xfrm>
            <a:off x="6880225" y="2393806"/>
            <a:ext cx="1790700" cy="109234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2"/>
              </a:buClr>
              <a:buSzPts val="3200"/>
              <a:buFont typeface="Montserrat Black"/>
              <a:buNone/>
              <a:defRPr sz="3200" b="0" i="0" u="none" strike="noStrike" cap="none">
                <a:solidFill>
                  <a:schemeClr val="lt2"/>
                </a:solidFill>
                <a:latin typeface="Montserrat Black"/>
                <a:ea typeface="Montserrat Black"/>
                <a:cs typeface="Montserrat Black"/>
                <a:sym typeface="Montserrat Black"/>
              </a:defRPr>
            </a:lvl1pPr>
            <a:lvl2pPr marR="0" lvl="1" algn="l" rtl="0">
              <a:lnSpc>
                <a:spcPct val="100000"/>
              </a:lnSpc>
              <a:spcBef>
                <a:spcPts val="0"/>
              </a:spcBef>
              <a:spcAft>
                <a:spcPts val="0"/>
              </a:spcAft>
              <a:buClr>
                <a:schemeClr val="lt2"/>
              </a:buClr>
              <a:buSzPts val="3200"/>
              <a:buFont typeface="Palanquin Dark"/>
              <a:buNone/>
              <a:defRPr sz="3200" b="0" i="0" u="none" strike="noStrike" cap="none">
                <a:solidFill>
                  <a:schemeClr val="lt2"/>
                </a:solidFill>
                <a:latin typeface="Palanquin Dark"/>
                <a:ea typeface="Palanquin Dark"/>
                <a:cs typeface="Palanquin Dark"/>
                <a:sym typeface="Palanquin Dark"/>
              </a:defRPr>
            </a:lvl2pPr>
            <a:lvl3pPr marR="0" lvl="2" algn="l" rtl="0">
              <a:lnSpc>
                <a:spcPct val="100000"/>
              </a:lnSpc>
              <a:spcBef>
                <a:spcPts val="0"/>
              </a:spcBef>
              <a:spcAft>
                <a:spcPts val="0"/>
              </a:spcAft>
              <a:buClr>
                <a:schemeClr val="lt2"/>
              </a:buClr>
              <a:buSzPts val="3200"/>
              <a:buFont typeface="Palanquin Dark"/>
              <a:buNone/>
              <a:defRPr sz="3200" b="0" i="0" u="none" strike="noStrike" cap="none">
                <a:solidFill>
                  <a:schemeClr val="lt2"/>
                </a:solidFill>
                <a:latin typeface="Palanquin Dark"/>
                <a:ea typeface="Palanquin Dark"/>
                <a:cs typeface="Palanquin Dark"/>
                <a:sym typeface="Palanquin Dark"/>
              </a:defRPr>
            </a:lvl3pPr>
            <a:lvl4pPr marR="0" lvl="3" algn="l" rtl="0">
              <a:lnSpc>
                <a:spcPct val="100000"/>
              </a:lnSpc>
              <a:spcBef>
                <a:spcPts val="0"/>
              </a:spcBef>
              <a:spcAft>
                <a:spcPts val="0"/>
              </a:spcAft>
              <a:buClr>
                <a:schemeClr val="lt2"/>
              </a:buClr>
              <a:buSzPts val="3200"/>
              <a:buFont typeface="Palanquin Dark"/>
              <a:buNone/>
              <a:defRPr sz="3200" b="0" i="0" u="none" strike="noStrike" cap="none">
                <a:solidFill>
                  <a:schemeClr val="lt2"/>
                </a:solidFill>
                <a:latin typeface="Palanquin Dark"/>
                <a:ea typeface="Palanquin Dark"/>
                <a:cs typeface="Palanquin Dark"/>
                <a:sym typeface="Palanquin Dark"/>
              </a:defRPr>
            </a:lvl4pPr>
            <a:lvl5pPr marR="0" lvl="4" algn="l" rtl="0">
              <a:lnSpc>
                <a:spcPct val="100000"/>
              </a:lnSpc>
              <a:spcBef>
                <a:spcPts val="0"/>
              </a:spcBef>
              <a:spcAft>
                <a:spcPts val="0"/>
              </a:spcAft>
              <a:buClr>
                <a:schemeClr val="lt2"/>
              </a:buClr>
              <a:buSzPts val="3200"/>
              <a:buFont typeface="Palanquin Dark"/>
              <a:buNone/>
              <a:defRPr sz="3200" b="0" i="0" u="none" strike="noStrike" cap="none">
                <a:solidFill>
                  <a:schemeClr val="lt2"/>
                </a:solidFill>
                <a:latin typeface="Palanquin Dark"/>
                <a:ea typeface="Palanquin Dark"/>
                <a:cs typeface="Palanquin Dark"/>
                <a:sym typeface="Palanquin Dark"/>
              </a:defRPr>
            </a:lvl5pPr>
            <a:lvl6pPr marR="0" lvl="5" algn="l" rtl="0">
              <a:lnSpc>
                <a:spcPct val="100000"/>
              </a:lnSpc>
              <a:spcBef>
                <a:spcPts val="0"/>
              </a:spcBef>
              <a:spcAft>
                <a:spcPts val="0"/>
              </a:spcAft>
              <a:buClr>
                <a:schemeClr val="lt2"/>
              </a:buClr>
              <a:buSzPts val="3200"/>
              <a:buFont typeface="Palanquin Dark"/>
              <a:buNone/>
              <a:defRPr sz="3200" b="0" i="0" u="none" strike="noStrike" cap="none">
                <a:solidFill>
                  <a:schemeClr val="lt2"/>
                </a:solidFill>
                <a:latin typeface="Palanquin Dark"/>
                <a:ea typeface="Palanquin Dark"/>
                <a:cs typeface="Palanquin Dark"/>
                <a:sym typeface="Palanquin Dark"/>
              </a:defRPr>
            </a:lvl6pPr>
            <a:lvl7pPr marR="0" lvl="6" algn="l" rtl="0">
              <a:lnSpc>
                <a:spcPct val="100000"/>
              </a:lnSpc>
              <a:spcBef>
                <a:spcPts val="0"/>
              </a:spcBef>
              <a:spcAft>
                <a:spcPts val="0"/>
              </a:spcAft>
              <a:buClr>
                <a:schemeClr val="lt2"/>
              </a:buClr>
              <a:buSzPts val="3200"/>
              <a:buFont typeface="Palanquin Dark"/>
              <a:buNone/>
              <a:defRPr sz="3200" b="0" i="0" u="none" strike="noStrike" cap="none">
                <a:solidFill>
                  <a:schemeClr val="lt2"/>
                </a:solidFill>
                <a:latin typeface="Palanquin Dark"/>
                <a:ea typeface="Palanquin Dark"/>
                <a:cs typeface="Palanquin Dark"/>
                <a:sym typeface="Palanquin Dark"/>
              </a:defRPr>
            </a:lvl7pPr>
            <a:lvl8pPr marR="0" lvl="7" algn="l" rtl="0">
              <a:lnSpc>
                <a:spcPct val="100000"/>
              </a:lnSpc>
              <a:spcBef>
                <a:spcPts val="0"/>
              </a:spcBef>
              <a:spcAft>
                <a:spcPts val="0"/>
              </a:spcAft>
              <a:buClr>
                <a:schemeClr val="lt2"/>
              </a:buClr>
              <a:buSzPts val="3200"/>
              <a:buFont typeface="Palanquin Dark"/>
              <a:buNone/>
              <a:defRPr sz="3200" b="0" i="0" u="none" strike="noStrike" cap="none">
                <a:solidFill>
                  <a:schemeClr val="lt2"/>
                </a:solidFill>
                <a:latin typeface="Palanquin Dark"/>
                <a:ea typeface="Palanquin Dark"/>
                <a:cs typeface="Palanquin Dark"/>
                <a:sym typeface="Palanquin Dark"/>
              </a:defRPr>
            </a:lvl8pPr>
            <a:lvl9pPr marR="0" lvl="8" algn="l" rtl="0">
              <a:lnSpc>
                <a:spcPct val="100000"/>
              </a:lnSpc>
              <a:spcBef>
                <a:spcPts val="0"/>
              </a:spcBef>
              <a:spcAft>
                <a:spcPts val="0"/>
              </a:spcAft>
              <a:buClr>
                <a:schemeClr val="lt2"/>
              </a:buClr>
              <a:buSzPts val="3200"/>
              <a:buFont typeface="Palanquin Dark"/>
              <a:buNone/>
              <a:defRPr sz="3200" b="0" i="0" u="none" strike="noStrike" cap="none">
                <a:solidFill>
                  <a:schemeClr val="lt2"/>
                </a:solidFill>
                <a:latin typeface="Palanquin Dark"/>
                <a:ea typeface="Palanquin Dark"/>
                <a:cs typeface="Palanquin Dark"/>
                <a:sym typeface="Palanquin Dark"/>
              </a:defRPr>
            </a:lvl9pPr>
          </a:lstStyle>
          <a:p>
            <a:pPr algn="just"/>
            <a:r>
              <a:rPr lang="en-US" sz="1200" dirty="0">
                <a:solidFill>
                  <a:schemeClr val="tx2">
                    <a:lumMod val="50000"/>
                  </a:schemeClr>
                </a:solidFill>
                <a:latin typeface="Playfair Display" panose="020B0604020202020204" charset="0"/>
                <a:cs typeface="Playfair Display" panose="020B0604020202020204" charset="0"/>
              </a:rPr>
              <a:t>XK </a:t>
            </a:r>
            <a:r>
              <a:rPr lang="en-US" sz="1200" dirty="0" err="1">
                <a:solidFill>
                  <a:schemeClr val="tx2">
                    <a:lumMod val="50000"/>
                  </a:schemeClr>
                </a:solidFill>
                <a:latin typeface="Playfair Display" panose="020B0604020202020204" charset="0"/>
                <a:cs typeface="Playfair Display" panose="020B0604020202020204" charset="0"/>
              </a:rPr>
              <a:t>đạt</a:t>
            </a:r>
            <a:r>
              <a:rPr lang="en-US" sz="1200" dirty="0">
                <a:solidFill>
                  <a:schemeClr val="tx2">
                    <a:lumMod val="50000"/>
                  </a:schemeClr>
                </a:solidFill>
                <a:latin typeface="Playfair Display" panose="020B0604020202020204" charset="0"/>
                <a:cs typeface="Playfair Display" panose="020B0604020202020204" charset="0"/>
              </a:rPr>
              <a:t> 3,1 </a:t>
            </a:r>
            <a:r>
              <a:rPr lang="en-US" sz="1200" dirty="0" err="1">
                <a:solidFill>
                  <a:schemeClr val="tx2">
                    <a:lumMod val="50000"/>
                  </a:schemeClr>
                </a:solidFill>
                <a:latin typeface="Playfair Display" panose="020B0604020202020204" charset="0"/>
                <a:cs typeface="Playfair Display" panose="020B0604020202020204" charset="0"/>
              </a:rPr>
              <a:t>tỷ</a:t>
            </a:r>
            <a:r>
              <a:rPr lang="en-US" sz="1200" dirty="0">
                <a:solidFill>
                  <a:schemeClr val="tx2">
                    <a:lumMod val="50000"/>
                  </a:schemeClr>
                </a:solidFill>
                <a:latin typeface="Playfair Display" panose="020B0604020202020204" charset="0"/>
                <a:cs typeface="Playfair Display" panose="020B0604020202020204" charset="0"/>
              </a:rPr>
              <a:t> USD </a:t>
            </a:r>
            <a:r>
              <a:rPr lang="en-US" sz="1200" dirty="0" err="1">
                <a:solidFill>
                  <a:schemeClr val="tx2">
                    <a:lumMod val="50000"/>
                  </a:schemeClr>
                </a:solidFill>
                <a:latin typeface="Playfair Display" panose="020B0604020202020204" charset="0"/>
                <a:cs typeface="Playfair Display" panose="020B0604020202020204" charset="0"/>
              </a:rPr>
              <a:t>năm</a:t>
            </a:r>
            <a:r>
              <a:rPr lang="en-US" sz="1200" dirty="0">
                <a:solidFill>
                  <a:schemeClr val="tx2">
                    <a:lumMod val="50000"/>
                  </a:schemeClr>
                </a:solidFill>
                <a:latin typeface="Playfair Display" panose="020B0604020202020204" charset="0"/>
                <a:cs typeface="Playfair Display" panose="020B0604020202020204" charset="0"/>
              </a:rPr>
              <a:t> 2024, </a:t>
            </a:r>
            <a:r>
              <a:rPr lang="en-US" sz="1200" b="1" u="sng" dirty="0" err="1">
                <a:solidFill>
                  <a:schemeClr val="tx2">
                    <a:lumMod val="50000"/>
                  </a:schemeClr>
                </a:solidFill>
                <a:latin typeface="Playfair Display" panose="020B0604020202020204" charset="0"/>
                <a:cs typeface="Playfair Display" panose="020B0604020202020204" charset="0"/>
              </a:rPr>
              <a:t>tăng</a:t>
            </a:r>
            <a:r>
              <a:rPr lang="en-US" sz="1200" b="1" u="sng" dirty="0">
                <a:solidFill>
                  <a:schemeClr val="tx2">
                    <a:lumMod val="50000"/>
                  </a:schemeClr>
                </a:solidFill>
                <a:latin typeface="Playfair Display" panose="020B0604020202020204" charset="0"/>
                <a:cs typeface="Playfair Display" panose="020B0604020202020204" charset="0"/>
              </a:rPr>
              <a:t> 51%</a:t>
            </a:r>
            <a:r>
              <a:rPr lang="en-US" sz="1200" u="sng" dirty="0">
                <a:solidFill>
                  <a:schemeClr val="tx2">
                    <a:lumMod val="50000"/>
                  </a:schemeClr>
                </a:solidFill>
                <a:latin typeface="Playfair Display" panose="020B0604020202020204" charset="0"/>
                <a:cs typeface="Playfair Display" panose="020B0604020202020204" charset="0"/>
              </a:rPr>
              <a:t> </a:t>
            </a:r>
            <a:r>
              <a:rPr lang="en-US" sz="1200" dirty="0">
                <a:solidFill>
                  <a:schemeClr val="tx2">
                    <a:lumMod val="50000"/>
                  </a:schemeClr>
                </a:solidFill>
                <a:latin typeface="Playfair Display" panose="020B0604020202020204" charset="0"/>
                <a:cs typeface="Playfair Display" panose="020B0604020202020204" charset="0"/>
              </a:rPr>
              <a:t>so </a:t>
            </a:r>
            <a:r>
              <a:rPr lang="en-US" sz="1200" dirty="0" err="1">
                <a:solidFill>
                  <a:schemeClr val="tx2">
                    <a:lumMod val="50000"/>
                  </a:schemeClr>
                </a:solidFill>
                <a:latin typeface="Playfair Display" panose="020B0604020202020204" charset="0"/>
                <a:cs typeface="Playfair Display" panose="020B0604020202020204" charset="0"/>
              </a:rPr>
              <a:t>với</a:t>
            </a:r>
            <a:r>
              <a:rPr lang="en-US" sz="1200" dirty="0">
                <a:solidFill>
                  <a:schemeClr val="tx2">
                    <a:lumMod val="50000"/>
                  </a:schemeClr>
                </a:solidFill>
                <a:latin typeface="Playfair Display" panose="020B0604020202020204" charset="0"/>
                <a:cs typeface="Playfair Display" panose="020B0604020202020204" charset="0"/>
              </a:rPr>
              <a:t> </a:t>
            </a:r>
            <a:r>
              <a:rPr lang="en-US" sz="1200" dirty="0" err="1">
                <a:solidFill>
                  <a:schemeClr val="tx2">
                    <a:lumMod val="50000"/>
                  </a:schemeClr>
                </a:solidFill>
                <a:latin typeface="Playfair Display" panose="020B0604020202020204" charset="0"/>
                <a:cs typeface="Playfair Display" panose="020B0604020202020204" charset="0"/>
              </a:rPr>
              <a:t>thời</a:t>
            </a:r>
            <a:r>
              <a:rPr lang="en-US" sz="1200" dirty="0">
                <a:solidFill>
                  <a:schemeClr val="tx2">
                    <a:lumMod val="50000"/>
                  </a:schemeClr>
                </a:solidFill>
                <a:latin typeface="Playfair Display" panose="020B0604020202020204" charset="0"/>
                <a:cs typeface="Playfair Display" panose="020B0604020202020204" charset="0"/>
              </a:rPr>
              <a:t> </a:t>
            </a:r>
            <a:r>
              <a:rPr lang="en-US" sz="1200" dirty="0" err="1">
                <a:solidFill>
                  <a:schemeClr val="tx2">
                    <a:lumMod val="50000"/>
                  </a:schemeClr>
                </a:solidFill>
                <a:latin typeface="Playfair Display" panose="020B0604020202020204" charset="0"/>
                <a:cs typeface="Playfair Display" panose="020B0604020202020204" charset="0"/>
              </a:rPr>
              <a:t>điểm</a:t>
            </a:r>
            <a:r>
              <a:rPr lang="en-US" sz="1200" dirty="0">
                <a:solidFill>
                  <a:schemeClr val="tx2">
                    <a:lumMod val="50000"/>
                  </a:schemeClr>
                </a:solidFill>
                <a:latin typeface="Playfair Display" panose="020B0604020202020204" charset="0"/>
                <a:cs typeface="Playfair Display" panose="020B0604020202020204" charset="0"/>
              </a:rPr>
              <a:t> tr</a:t>
            </a:r>
            <a:r>
              <a:rPr lang="vi-VN" sz="1200" dirty="0">
                <a:solidFill>
                  <a:schemeClr val="tx2">
                    <a:lumMod val="50000"/>
                  </a:schemeClr>
                </a:solidFill>
                <a:latin typeface="Playfair Display" panose="020B0604020202020204" charset="0"/>
                <a:cs typeface="Playfair Display" panose="020B0604020202020204" charset="0"/>
              </a:rPr>
              <a:t>ư</a:t>
            </a:r>
            <a:r>
              <a:rPr lang="en-US" sz="1200" dirty="0" err="1">
                <a:solidFill>
                  <a:schemeClr val="tx2">
                    <a:lumMod val="50000"/>
                  </a:schemeClr>
                </a:solidFill>
                <a:latin typeface="Playfair Display" panose="020B0604020202020204" charset="0"/>
                <a:cs typeface="Playfair Display" panose="020B0604020202020204" charset="0"/>
              </a:rPr>
              <a:t>ớc</a:t>
            </a:r>
            <a:r>
              <a:rPr lang="en-US" sz="1200" dirty="0">
                <a:solidFill>
                  <a:schemeClr val="tx2">
                    <a:lumMod val="50000"/>
                  </a:schemeClr>
                </a:solidFill>
                <a:latin typeface="Playfair Display" panose="020B0604020202020204" charset="0"/>
                <a:cs typeface="Playfair Display" panose="020B0604020202020204" charset="0"/>
              </a:rPr>
              <a:t> </a:t>
            </a:r>
            <a:r>
              <a:rPr lang="en-US" sz="1200" dirty="0" err="1">
                <a:solidFill>
                  <a:schemeClr val="tx2">
                    <a:lumMod val="50000"/>
                  </a:schemeClr>
                </a:solidFill>
                <a:latin typeface="Playfair Display" panose="020B0604020202020204" charset="0"/>
                <a:cs typeface="Playfair Display" panose="020B0604020202020204" charset="0"/>
              </a:rPr>
              <a:t>khi</a:t>
            </a:r>
            <a:r>
              <a:rPr lang="en-US" sz="1200" dirty="0">
                <a:solidFill>
                  <a:schemeClr val="tx2">
                    <a:lumMod val="50000"/>
                  </a:schemeClr>
                </a:solidFill>
                <a:latin typeface="Playfair Display" panose="020B0604020202020204" charset="0"/>
                <a:cs typeface="Playfair Display" panose="020B0604020202020204" charset="0"/>
              </a:rPr>
              <a:t> VKFTA </a:t>
            </a:r>
            <a:r>
              <a:rPr lang="en-US" sz="1200" dirty="0" err="1">
                <a:solidFill>
                  <a:schemeClr val="tx2">
                    <a:lumMod val="50000"/>
                  </a:schemeClr>
                </a:solidFill>
                <a:latin typeface="Playfair Display" panose="020B0604020202020204" charset="0"/>
                <a:cs typeface="Playfair Display" panose="020B0604020202020204" charset="0"/>
              </a:rPr>
              <a:t>có</a:t>
            </a:r>
            <a:r>
              <a:rPr lang="en-US" sz="1200" dirty="0">
                <a:solidFill>
                  <a:schemeClr val="tx2">
                    <a:lumMod val="50000"/>
                  </a:schemeClr>
                </a:solidFill>
                <a:latin typeface="Playfair Display" panose="020B0604020202020204" charset="0"/>
                <a:cs typeface="Playfair Display" panose="020B0604020202020204" charset="0"/>
              </a:rPr>
              <a:t> </a:t>
            </a:r>
            <a:r>
              <a:rPr lang="en-US" sz="1200" dirty="0" err="1">
                <a:solidFill>
                  <a:schemeClr val="tx2">
                    <a:lumMod val="50000"/>
                  </a:schemeClr>
                </a:solidFill>
                <a:latin typeface="Playfair Display" panose="020B0604020202020204" charset="0"/>
                <a:cs typeface="Playfair Display" panose="020B0604020202020204" charset="0"/>
              </a:rPr>
              <a:t>hiệu</a:t>
            </a:r>
            <a:r>
              <a:rPr lang="en-US" sz="1200" dirty="0">
                <a:solidFill>
                  <a:schemeClr val="tx2">
                    <a:lumMod val="50000"/>
                  </a:schemeClr>
                </a:solidFill>
                <a:latin typeface="Playfair Display" panose="020B0604020202020204" charset="0"/>
                <a:cs typeface="Playfair Display" panose="020B0604020202020204" charset="0"/>
              </a:rPr>
              <a:t> </a:t>
            </a:r>
            <a:r>
              <a:rPr lang="en-US" sz="1200" dirty="0" err="1">
                <a:solidFill>
                  <a:schemeClr val="tx2">
                    <a:lumMod val="50000"/>
                  </a:schemeClr>
                </a:solidFill>
                <a:latin typeface="Playfair Display" panose="020B0604020202020204" charset="0"/>
                <a:cs typeface="Playfair Display" panose="020B0604020202020204" charset="0"/>
              </a:rPr>
              <a:t>lực</a:t>
            </a:r>
            <a:endParaRPr lang="vi-VN" sz="1200" dirty="0">
              <a:solidFill>
                <a:schemeClr val="tx2">
                  <a:lumMod val="50000"/>
                </a:schemeClr>
              </a:solidFill>
              <a:latin typeface="Playfair Display" panose="020B0604020202020204" charset="0"/>
              <a:cs typeface="Playfair Display" panose="020B0604020202020204" charset="0"/>
            </a:endParaRPr>
          </a:p>
        </p:txBody>
      </p:sp>
      <p:sp>
        <p:nvSpPr>
          <p:cNvPr id="25" name="Google Shape;642;p59">
            <a:extLst>
              <a:ext uri="{FF2B5EF4-FFF2-40B4-BE49-F238E27FC236}">
                <a16:creationId xmlns:a16="http://schemas.microsoft.com/office/drawing/2014/main" id="{5842A041-678F-4E44-B9BC-BBE82E2A07EE}"/>
              </a:ext>
            </a:extLst>
          </p:cNvPr>
          <p:cNvSpPr txBox="1">
            <a:spLocks/>
          </p:cNvSpPr>
          <p:nvPr/>
        </p:nvSpPr>
        <p:spPr>
          <a:xfrm>
            <a:off x="557215" y="3939791"/>
            <a:ext cx="1790700" cy="85773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2"/>
              </a:buClr>
              <a:buSzPts val="3200"/>
              <a:buFont typeface="Montserrat Black"/>
              <a:buNone/>
              <a:defRPr sz="3200" b="0" i="0" u="none" strike="noStrike" cap="none">
                <a:solidFill>
                  <a:schemeClr val="lt2"/>
                </a:solidFill>
                <a:latin typeface="Montserrat Black"/>
                <a:ea typeface="Montserrat Black"/>
                <a:cs typeface="Montserrat Black"/>
                <a:sym typeface="Montserrat Black"/>
              </a:defRPr>
            </a:lvl1pPr>
            <a:lvl2pPr marR="0" lvl="1" algn="l" rtl="0">
              <a:lnSpc>
                <a:spcPct val="100000"/>
              </a:lnSpc>
              <a:spcBef>
                <a:spcPts val="0"/>
              </a:spcBef>
              <a:spcAft>
                <a:spcPts val="0"/>
              </a:spcAft>
              <a:buClr>
                <a:schemeClr val="lt2"/>
              </a:buClr>
              <a:buSzPts val="3200"/>
              <a:buFont typeface="Palanquin Dark"/>
              <a:buNone/>
              <a:defRPr sz="3200" b="0" i="0" u="none" strike="noStrike" cap="none">
                <a:solidFill>
                  <a:schemeClr val="lt2"/>
                </a:solidFill>
                <a:latin typeface="Palanquin Dark"/>
                <a:ea typeface="Palanquin Dark"/>
                <a:cs typeface="Palanquin Dark"/>
                <a:sym typeface="Palanquin Dark"/>
              </a:defRPr>
            </a:lvl2pPr>
            <a:lvl3pPr marR="0" lvl="2" algn="l" rtl="0">
              <a:lnSpc>
                <a:spcPct val="100000"/>
              </a:lnSpc>
              <a:spcBef>
                <a:spcPts val="0"/>
              </a:spcBef>
              <a:spcAft>
                <a:spcPts val="0"/>
              </a:spcAft>
              <a:buClr>
                <a:schemeClr val="lt2"/>
              </a:buClr>
              <a:buSzPts val="3200"/>
              <a:buFont typeface="Palanquin Dark"/>
              <a:buNone/>
              <a:defRPr sz="3200" b="0" i="0" u="none" strike="noStrike" cap="none">
                <a:solidFill>
                  <a:schemeClr val="lt2"/>
                </a:solidFill>
                <a:latin typeface="Palanquin Dark"/>
                <a:ea typeface="Palanquin Dark"/>
                <a:cs typeface="Palanquin Dark"/>
                <a:sym typeface="Palanquin Dark"/>
              </a:defRPr>
            </a:lvl3pPr>
            <a:lvl4pPr marR="0" lvl="3" algn="l" rtl="0">
              <a:lnSpc>
                <a:spcPct val="100000"/>
              </a:lnSpc>
              <a:spcBef>
                <a:spcPts val="0"/>
              </a:spcBef>
              <a:spcAft>
                <a:spcPts val="0"/>
              </a:spcAft>
              <a:buClr>
                <a:schemeClr val="lt2"/>
              </a:buClr>
              <a:buSzPts val="3200"/>
              <a:buFont typeface="Palanquin Dark"/>
              <a:buNone/>
              <a:defRPr sz="3200" b="0" i="0" u="none" strike="noStrike" cap="none">
                <a:solidFill>
                  <a:schemeClr val="lt2"/>
                </a:solidFill>
                <a:latin typeface="Palanquin Dark"/>
                <a:ea typeface="Palanquin Dark"/>
                <a:cs typeface="Palanquin Dark"/>
                <a:sym typeface="Palanquin Dark"/>
              </a:defRPr>
            </a:lvl4pPr>
            <a:lvl5pPr marR="0" lvl="4" algn="l" rtl="0">
              <a:lnSpc>
                <a:spcPct val="100000"/>
              </a:lnSpc>
              <a:spcBef>
                <a:spcPts val="0"/>
              </a:spcBef>
              <a:spcAft>
                <a:spcPts val="0"/>
              </a:spcAft>
              <a:buClr>
                <a:schemeClr val="lt2"/>
              </a:buClr>
              <a:buSzPts val="3200"/>
              <a:buFont typeface="Palanquin Dark"/>
              <a:buNone/>
              <a:defRPr sz="3200" b="0" i="0" u="none" strike="noStrike" cap="none">
                <a:solidFill>
                  <a:schemeClr val="lt2"/>
                </a:solidFill>
                <a:latin typeface="Palanquin Dark"/>
                <a:ea typeface="Palanquin Dark"/>
                <a:cs typeface="Palanquin Dark"/>
                <a:sym typeface="Palanquin Dark"/>
              </a:defRPr>
            </a:lvl5pPr>
            <a:lvl6pPr marR="0" lvl="5" algn="l" rtl="0">
              <a:lnSpc>
                <a:spcPct val="100000"/>
              </a:lnSpc>
              <a:spcBef>
                <a:spcPts val="0"/>
              </a:spcBef>
              <a:spcAft>
                <a:spcPts val="0"/>
              </a:spcAft>
              <a:buClr>
                <a:schemeClr val="lt2"/>
              </a:buClr>
              <a:buSzPts val="3200"/>
              <a:buFont typeface="Palanquin Dark"/>
              <a:buNone/>
              <a:defRPr sz="3200" b="0" i="0" u="none" strike="noStrike" cap="none">
                <a:solidFill>
                  <a:schemeClr val="lt2"/>
                </a:solidFill>
                <a:latin typeface="Palanquin Dark"/>
                <a:ea typeface="Palanquin Dark"/>
                <a:cs typeface="Palanquin Dark"/>
                <a:sym typeface="Palanquin Dark"/>
              </a:defRPr>
            </a:lvl6pPr>
            <a:lvl7pPr marR="0" lvl="6" algn="l" rtl="0">
              <a:lnSpc>
                <a:spcPct val="100000"/>
              </a:lnSpc>
              <a:spcBef>
                <a:spcPts val="0"/>
              </a:spcBef>
              <a:spcAft>
                <a:spcPts val="0"/>
              </a:spcAft>
              <a:buClr>
                <a:schemeClr val="lt2"/>
              </a:buClr>
              <a:buSzPts val="3200"/>
              <a:buFont typeface="Palanquin Dark"/>
              <a:buNone/>
              <a:defRPr sz="3200" b="0" i="0" u="none" strike="noStrike" cap="none">
                <a:solidFill>
                  <a:schemeClr val="lt2"/>
                </a:solidFill>
                <a:latin typeface="Palanquin Dark"/>
                <a:ea typeface="Palanquin Dark"/>
                <a:cs typeface="Palanquin Dark"/>
                <a:sym typeface="Palanquin Dark"/>
              </a:defRPr>
            </a:lvl7pPr>
            <a:lvl8pPr marR="0" lvl="7" algn="l" rtl="0">
              <a:lnSpc>
                <a:spcPct val="100000"/>
              </a:lnSpc>
              <a:spcBef>
                <a:spcPts val="0"/>
              </a:spcBef>
              <a:spcAft>
                <a:spcPts val="0"/>
              </a:spcAft>
              <a:buClr>
                <a:schemeClr val="lt2"/>
              </a:buClr>
              <a:buSzPts val="3200"/>
              <a:buFont typeface="Palanquin Dark"/>
              <a:buNone/>
              <a:defRPr sz="3200" b="0" i="0" u="none" strike="noStrike" cap="none">
                <a:solidFill>
                  <a:schemeClr val="lt2"/>
                </a:solidFill>
                <a:latin typeface="Palanquin Dark"/>
                <a:ea typeface="Palanquin Dark"/>
                <a:cs typeface="Palanquin Dark"/>
                <a:sym typeface="Palanquin Dark"/>
              </a:defRPr>
            </a:lvl8pPr>
            <a:lvl9pPr marR="0" lvl="8" algn="l" rtl="0">
              <a:lnSpc>
                <a:spcPct val="100000"/>
              </a:lnSpc>
              <a:spcBef>
                <a:spcPts val="0"/>
              </a:spcBef>
              <a:spcAft>
                <a:spcPts val="0"/>
              </a:spcAft>
              <a:buClr>
                <a:schemeClr val="lt2"/>
              </a:buClr>
              <a:buSzPts val="3200"/>
              <a:buFont typeface="Palanquin Dark"/>
              <a:buNone/>
              <a:defRPr sz="3200" b="0" i="0" u="none" strike="noStrike" cap="none">
                <a:solidFill>
                  <a:schemeClr val="lt2"/>
                </a:solidFill>
                <a:latin typeface="Palanquin Dark"/>
                <a:ea typeface="Palanquin Dark"/>
                <a:cs typeface="Palanquin Dark"/>
                <a:sym typeface="Palanquin Dark"/>
              </a:defRPr>
            </a:lvl9pPr>
          </a:lstStyle>
          <a:p>
            <a:pPr algn="just"/>
            <a:r>
              <a:rPr lang="en-US" sz="1200" dirty="0">
                <a:solidFill>
                  <a:schemeClr val="tx2">
                    <a:lumMod val="50000"/>
                  </a:schemeClr>
                </a:solidFill>
                <a:latin typeface="Playfair Display" panose="020B0604020202020204" charset="0"/>
                <a:cs typeface="Playfair Display" panose="020B0604020202020204" charset="0"/>
              </a:rPr>
              <a:t>XK </a:t>
            </a:r>
            <a:r>
              <a:rPr lang="en-US" sz="1200" dirty="0" err="1">
                <a:solidFill>
                  <a:schemeClr val="tx2">
                    <a:lumMod val="50000"/>
                  </a:schemeClr>
                </a:solidFill>
                <a:latin typeface="Playfair Display" panose="020B0604020202020204" charset="0"/>
                <a:cs typeface="Playfair Display" panose="020B0604020202020204" charset="0"/>
              </a:rPr>
              <a:t>đạt</a:t>
            </a:r>
            <a:r>
              <a:rPr lang="en-US" sz="1200" dirty="0">
                <a:solidFill>
                  <a:schemeClr val="tx2">
                    <a:lumMod val="50000"/>
                  </a:schemeClr>
                </a:solidFill>
                <a:latin typeface="Playfair Display" panose="020B0604020202020204" charset="0"/>
                <a:cs typeface="Playfair Display" panose="020B0604020202020204" charset="0"/>
              </a:rPr>
              <a:t> 1,6 </a:t>
            </a:r>
            <a:r>
              <a:rPr lang="en-US" sz="1200" dirty="0" err="1">
                <a:solidFill>
                  <a:schemeClr val="tx2">
                    <a:lumMod val="50000"/>
                  </a:schemeClr>
                </a:solidFill>
                <a:latin typeface="Playfair Display" panose="020B0604020202020204" charset="0"/>
                <a:cs typeface="Playfair Display" panose="020B0604020202020204" charset="0"/>
              </a:rPr>
              <a:t>tỷ</a:t>
            </a:r>
            <a:r>
              <a:rPr lang="en-US" sz="1200" dirty="0">
                <a:solidFill>
                  <a:schemeClr val="tx2">
                    <a:lumMod val="50000"/>
                  </a:schemeClr>
                </a:solidFill>
                <a:latin typeface="Playfair Display" panose="020B0604020202020204" charset="0"/>
                <a:cs typeface="Playfair Display" panose="020B0604020202020204" charset="0"/>
              </a:rPr>
              <a:t> USD </a:t>
            </a:r>
            <a:r>
              <a:rPr lang="en-US" sz="1200" dirty="0" err="1">
                <a:solidFill>
                  <a:schemeClr val="tx2">
                    <a:lumMod val="50000"/>
                  </a:schemeClr>
                </a:solidFill>
                <a:latin typeface="Playfair Display" panose="020B0604020202020204" charset="0"/>
                <a:cs typeface="Playfair Display" panose="020B0604020202020204" charset="0"/>
              </a:rPr>
              <a:t>năm</a:t>
            </a:r>
            <a:r>
              <a:rPr lang="en-US" sz="1200" dirty="0">
                <a:solidFill>
                  <a:schemeClr val="tx2">
                    <a:lumMod val="50000"/>
                  </a:schemeClr>
                </a:solidFill>
                <a:latin typeface="Playfair Display" panose="020B0604020202020204" charset="0"/>
                <a:cs typeface="Playfair Display" panose="020B0604020202020204" charset="0"/>
              </a:rPr>
              <a:t> 2024, </a:t>
            </a:r>
            <a:r>
              <a:rPr lang="en-US" sz="1200" b="1" u="sng" dirty="0" err="1">
                <a:solidFill>
                  <a:schemeClr val="tx2">
                    <a:lumMod val="50000"/>
                  </a:schemeClr>
                </a:solidFill>
                <a:latin typeface="Playfair Display" panose="020B0604020202020204" charset="0"/>
                <a:cs typeface="Playfair Display" panose="020B0604020202020204" charset="0"/>
              </a:rPr>
              <a:t>tăng</a:t>
            </a:r>
            <a:r>
              <a:rPr lang="en-US" sz="1200" b="1" u="sng" dirty="0">
                <a:solidFill>
                  <a:schemeClr val="tx2">
                    <a:lumMod val="50000"/>
                  </a:schemeClr>
                </a:solidFill>
                <a:latin typeface="Playfair Display" panose="020B0604020202020204" charset="0"/>
                <a:cs typeface="Playfair Display" panose="020B0604020202020204" charset="0"/>
              </a:rPr>
              <a:t> 7,5 </a:t>
            </a:r>
            <a:r>
              <a:rPr lang="en-US" sz="1200" b="1" u="sng" dirty="0" err="1">
                <a:solidFill>
                  <a:schemeClr val="tx2">
                    <a:lumMod val="50000"/>
                  </a:schemeClr>
                </a:solidFill>
                <a:latin typeface="Playfair Display" panose="020B0604020202020204" charset="0"/>
                <a:cs typeface="Playfair Display" panose="020B0604020202020204" charset="0"/>
              </a:rPr>
              <a:t>lần</a:t>
            </a:r>
            <a:r>
              <a:rPr lang="en-US" sz="1200" b="1" u="sng" dirty="0">
                <a:solidFill>
                  <a:schemeClr val="tx2">
                    <a:lumMod val="50000"/>
                  </a:schemeClr>
                </a:solidFill>
                <a:latin typeface="Playfair Display" panose="020B0604020202020204" charset="0"/>
                <a:cs typeface="Playfair Display" panose="020B0604020202020204" charset="0"/>
              </a:rPr>
              <a:t> </a:t>
            </a:r>
            <a:r>
              <a:rPr lang="en-US" sz="1200" dirty="0">
                <a:solidFill>
                  <a:schemeClr val="tx2">
                    <a:lumMod val="50000"/>
                  </a:schemeClr>
                </a:solidFill>
                <a:latin typeface="Playfair Display" panose="020B0604020202020204" charset="0"/>
                <a:cs typeface="Playfair Display" panose="020B0604020202020204" charset="0"/>
              </a:rPr>
              <a:t>so </a:t>
            </a:r>
            <a:r>
              <a:rPr lang="en-US" sz="1200" dirty="0" err="1">
                <a:solidFill>
                  <a:schemeClr val="tx2">
                    <a:lumMod val="50000"/>
                  </a:schemeClr>
                </a:solidFill>
                <a:latin typeface="Playfair Display" panose="020B0604020202020204" charset="0"/>
                <a:cs typeface="Playfair Display" panose="020B0604020202020204" charset="0"/>
              </a:rPr>
              <a:t>với</a:t>
            </a:r>
            <a:r>
              <a:rPr lang="en-US" sz="1200" dirty="0">
                <a:solidFill>
                  <a:schemeClr val="tx2">
                    <a:lumMod val="50000"/>
                  </a:schemeClr>
                </a:solidFill>
                <a:latin typeface="Playfair Display" panose="020B0604020202020204" charset="0"/>
                <a:cs typeface="Playfair Display" panose="020B0604020202020204" charset="0"/>
              </a:rPr>
              <a:t> </a:t>
            </a:r>
            <a:r>
              <a:rPr lang="en-US" sz="1200" dirty="0" err="1">
                <a:solidFill>
                  <a:schemeClr val="tx2">
                    <a:lumMod val="50000"/>
                  </a:schemeClr>
                </a:solidFill>
                <a:latin typeface="Playfair Display" panose="020B0604020202020204" charset="0"/>
                <a:cs typeface="Playfair Display" panose="020B0604020202020204" charset="0"/>
              </a:rPr>
              <a:t>thời</a:t>
            </a:r>
            <a:r>
              <a:rPr lang="en-US" sz="1200" dirty="0">
                <a:solidFill>
                  <a:schemeClr val="tx2">
                    <a:lumMod val="50000"/>
                  </a:schemeClr>
                </a:solidFill>
                <a:latin typeface="Playfair Display" panose="020B0604020202020204" charset="0"/>
                <a:cs typeface="Playfair Display" panose="020B0604020202020204" charset="0"/>
              </a:rPr>
              <a:t> </a:t>
            </a:r>
            <a:r>
              <a:rPr lang="en-US" sz="1200" dirty="0" err="1">
                <a:solidFill>
                  <a:schemeClr val="tx2">
                    <a:lumMod val="50000"/>
                  </a:schemeClr>
                </a:solidFill>
                <a:latin typeface="Playfair Display" panose="020B0604020202020204" charset="0"/>
                <a:cs typeface="Playfair Display" panose="020B0604020202020204" charset="0"/>
              </a:rPr>
              <a:t>điểm</a:t>
            </a:r>
            <a:r>
              <a:rPr lang="en-US" sz="1200" dirty="0">
                <a:solidFill>
                  <a:schemeClr val="tx2">
                    <a:lumMod val="50000"/>
                  </a:schemeClr>
                </a:solidFill>
                <a:latin typeface="Playfair Display" panose="020B0604020202020204" charset="0"/>
                <a:cs typeface="Playfair Display" panose="020B0604020202020204" charset="0"/>
              </a:rPr>
              <a:t> tr</a:t>
            </a:r>
            <a:r>
              <a:rPr lang="vi-VN" sz="1200" dirty="0">
                <a:solidFill>
                  <a:schemeClr val="tx2">
                    <a:lumMod val="50000"/>
                  </a:schemeClr>
                </a:solidFill>
                <a:latin typeface="Playfair Display" panose="020B0604020202020204" charset="0"/>
                <a:cs typeface="Playfair Display" panose="020B0604020202020204" charset="0"/>
              </a:rPr>
              <a:t>ư</a:t>
            </a:r>
            <a:r>
              <a:rPr lang="en-US" sz="1200" dirty="0" err="1">
                <a:solidFill>
                  <a:schemeClr val="tx2">
                    <a:lumMod val="50000"/>
                  </a:schemeClr>
                </a:solidFill>
                <a:latin typeface="Playfair Display" panose="020B0604020202020204" charset="0"/>
                <a:cs typeface="Playfair Display" panose="020B0604020202020204" charset="0"/>
              </a:rPr>
              <a:t>ớc</a:t>
            </a:r>
            <a:r>
              <a:rPr lang="en-US" sz="1200" dirty="0">
                <a:solidFill>
                  <a:schemeClr val="tx2">
                    <a:lumMod val="50000"/>
                  </a:schemeClr>
                </a:solidFill>
                <a:latin typeface="Playfair Display" panose="020B0604020202020204" charset="0"/>
                <a:cs typeface="Playfair Display" panose="020B0604020202020204" charset="0"/>
              </a:rPr>
              <a:t> </a:t>
            </a:r>
            <a:r>
              <a:rPr lang="en-US" sz="1200" dirty="0" err="1">
                <a:solidFill>
                  <a:schemeClr val="tx2">
                    <a:lumMod val="50000"/>
                  </a:schemeClr>
                </a:solidFill>
                <a:latin typeface="Playfair Display" panose="020B0604020202020204" charset="0"/>
                <a:cs typeface="Playfair Display" panose="020B0604020202020204" charset="0"/>
              </a:rPr>
              <a:t>khi</a:t>
            </a:r>
            <a:r>
              <a:rPr lang="en-US" sz="1200" dirty="0">
                <a:solidFill>
                  <a:schemeClr val="tx2">
                    <a:lumMod val="50000"/>
                  </a:schemeClr>
                </a:solidFill>
                <a:latin typeface="Playfair Display" panose="020B0604020202020204" charset="0"/>
                <a:cs typeface="Playfair Display" panose="020B0604020202020204" charset="0"/>
              </a:rPr>
              <a:t> VKFTA </a:t>
            </a:r>
            <a:r>
              <a:rPr lang="en-US" sz="1200" dirty="0" err="1">
                <a:solidFill>
                  <a:schemeClr val="tx2">
                    <a:lumMod val="50000"/>
                  </a:schemeClr>
                </a:solidFill>
                <a:latin typeface="Playfair Display" panose="020B0604020202020204" charset="0"/>
                <a:cs typeface="Playfair Display" panose="020B0604020202020204" charset="0"/>
              </a:rPr>
              <a:t>có</a:t>
            </a:r>
            <a:r>
              <a:rPr lang="en-US" sz="1200" dirty="0">
                <a:solidFill>
                  <a:schemeClr val="tx2">
                    <a:lumMod val="50000"/>
                  </a:schemeClr>
                </a:solidFill>
                <a:latin typeface="Playfair Display" panose="020B0604020202020204" charset="0"/>
                <a:cs typeface="Playfair Display" panose="020B0604020202020204" charset="0"/>
              </a:rPr>
              <a:t> </a:t>
            </a:r>
            <a:r>
              <a:rPr lang="en-US" sz="1200" dirty="0" err="1">
                <a:solidFill>
                  <a:schemeClr val="tx2">
                    <a:lumMod val="50000"/>
                  </a:schemeClr>
                </a:solidFill>
                <a:latin typeface="Playfair Display" panose="020B0604020202020204" charset="0"/>
                <a:cs typeface="Playfair Display" panose="020B0604020202020204" charset="0"/>
              </a:rPr>
              <a:t>hiệu</a:t>
            </a:r>
            <a:r>
              <a:rPr lang="en-US" sz="1200" dirty="0">
                <a:solidFill>
                  <a:schemeClr val="tx2">
                    <a:lumMod val="50000"/>
                  </a:schemeClr>
                </a:solidFill>
                <a:latin typeface="Playfair Display" panose="020B0604020202020204" charset="0"/>
                <a:cs typeface="Playfair Display" panose="020B0604020202020204" charset="0"/>
              </a:rPr>
              <a:t> </a:t>
            </a:r>
            <a:r>
              <a:rPr lang="en-US" sz="1200" dirty="0" err="1">
                <a:solidFill>
                  <a:schemeClr val="tx2">
                    <a:lumMod val="50000"/>
                  </a:schemeClr>
                </a:solidFill>
                <a:latin typeface="Playfair Display" panose="020B0604020202020204" charset="0"/>
                <a:cs typeface="Playfair Display" panose="020B0604020202020204" charset="0"/>
              </a:rPr>
              <a:t>lực</a:t>
            </a:r>
            <a:endParaRPr lang="vi-VN" sz="1200" dirty="0">
              <a:solidFill>
                <a:schemeClr val="tx2">
                  <a:lumMod val="50000"/>
                </a:schemeClr>
              </a:solidFill>
              <a:latin typeface="Playfair Display" panose="020B0604020202020204" charset="0"/>
              <a:cs typeface="Playfair Display" panose="020B0604020202020204" charset="0"/>
            </a:endParaRPr>
          </a:p>
        </p:txBody>
      </p:sp>
      <p:sp>
        <p:nvSpPr>
          <p:cNvPr id="26" name="Google Shape;642;p59">
            <a:extLst>
              <a:ext uri="{FF2B5EF4-FFF2-40B4-BE49-F238E27FC236}">
                <a16:creationId xmlns:a16="http://schemas.microsoft.com/office/drawing/2014/main" id="{BCA17191-C2A9-44B4-BA3C-17374EB87164}"/>
              </a:ext>
            </a:extLst>
          </p:cNvPr>
          <p:cNvSpPr txBox="1">
            <a:spLocks/>
          </p:cNvSpPr>
          <p:nvPr/>
        </p:nvSpPr>
        <p:spPr>
          <a:xfrm>
            <a:off x="2857500" y="3944455"/>
            <a:ext cx="1790700" cy="85773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2"/>
              </a:buClr>
              <a:buSzPts val="3200"/>
              <a:buFont typeface="Montserrat Black"/>
              <a:buNone/>
              <a:defRPr sz="3200" b="0" i="0" u="none" strike="noStrike" cap="none">
                <a:solidFill>
                  <a:schemeClr val="lt2"/>
                </a:solidFill>
                <a:latin typeface="Montserrat Black"/>
                <a:ea typeface="Montserrat Black"/>
                <a:cs typeface="Montserrat Black"/>
                <a:sym typeface="Montserrat Black"/>
              </a:defRPr>
            </a:lvl1pPr>
            <a:lvl2pPr marR="0" lvl="1" algn="l" rtl="0">
              <a:lnSpc>
                <a:spcPct val="100000"/>
              </a:lnSpc>
              <a:spcBef>
                <a:spcPts val="0"/>
              </a:spcBef>
              <a:spcAft>
                <a:spcPts val="0"/>
              </a:spcAft>
              <a:buClr>
                <a:schemeClr val="lt2"/>
              </a:buClr>
              <a:buSzPts val="3200"/>
              <a:buFont typeface="Palanquin Dark"/>
              <a:buNone/>
              <a:defRPr sz="3200" b="0" i="0" u="none" strike="noStrike" cap="none">
                <a:solidFill>
                  <a:schemeClr val="lt2"/>
                </a:solidFill>
                <a:latin typeface="Palanquin Dark"/>
                <a:ea typeface="Palanquin Dark"/>
                <a:cs typeface="Palanquin Dark"/>
                <a:sym typeface="Palanquin Dark"/>
              </a:defRPr>
            </a:lvl2pPr>
            <a:lvl3pPr marR="0" lvl="2" algn="l" rtl="0">
              <a:lnSpc>
                <a:spcPct val="100000"/>
              </a:lnSpc>
              <a:spcBef>
                <a:spcPts val="0"/>
              </a:spcBef>
              <a:spcAft>
                <a:spcPts val="0"/>
              </a:spcAft>
              <a:buClr>
                <a:schemeClr val="lt2"/>
              </a:buClr>
              <a:buSzPts val="3200"/>
              <a:buFont typeface="Palanquin Dark"/>
              <a:buNone/>
              <a:defRPr sz="3200" b="0" i="0" u="none" strike="noStrike" cap="none">
                <a:solidFill>
                  <a:schemeClr val="lt2"/>
                </a:solidFill>
                <a:latin typeface="Palanquin Dark"/>
                <a:ea typeface="Palanquin Dark"/>
                <a:cs typeface="Palanquin Dark"/>
                <a:sym typeface="Palanquin Dark"/>
              </a:defRPr>
            </a:lvl3pPr>
            <a:lvl4pPr marR="0" lvl="3" algn="l" rtl="0">
              <a:lnSpc>
                <a:spcPct val="100000"/>
              </a:lnSpc>
              <a:spcBef>
                <a:spcPts val="0"/>
              </a:spcBef>
              <a:spcAft>
                <a:spcPts val="0"/>
              </a:spcAft>
              <a:buClr>
                <a:schemeClr val="lt2"/>
              </a:buClr>
              <a:buSzPts val="3200"/>
              <a:buFont typeface="Palanquin Dark"/>
              <a:buNone/>
              <a:defRPr sz="3200" b="0" i="0" u="none" strike="noStrike" cap="none">
                <a:solidFill>
                  <a:schemeClr val="lt2"/>
                </a:solidFill>
                <a:latin typeface="Palanquin Dark"/>
                <a:ea typeface="Palanquin Dark"/>
                <a:cs typeface="Palanquin Dark"/>
                <a:sym typeface="Palanquin Dark"/>
              </a:defRPr>
            </a:lvl4pPr>
            <a:lvl5pPr marR="0" lvl="4" algn="l" rtl="0">
              <a:lnSpc>
                <a:spcPct val="100000"/>
              </a:lnSpc>
              <a:spcBef>
                <a:spcPts val="0"/>
              </a:spcBef>
              <a:spcAft>
                <a:spcPts val="0"/>
              </a:spcAft>
              <a:buClr>
                <a:schemeClr val="lt2"/>
              </a:buClr>
              <a:buSzPts val="3200"/>
              <a:buFont typeface="Palanquin Dark"/>
              <a:buNone/>
              <a:defRPr sz="3200" b="0" i="0" u="none" strike="noStrike" cap="none">
                <a:solidFill>
                  <a:schemeClr val="lt2"/>
                </a:solidFill>
                <a:latin typeface="Palanquin Dark"/>
                <a:ea typeface="Palanquin Dark"/>
                <a:cs typeface="Palanquin Dark"/>
                <a:sym typeface="Palanquin Dark"/>
              </a:defRPr>
            </a:lvl5pPr>
            <a:lvl6pPr marR="0" lvl="5" algn="l" rtl="0">
              <a:lnSpc>
                <a:spcPct val="100000"/>
              </a:lnSpc>
              <a:spcBef>
                <a:spcPts val="0"/>
              </a:spcBef>
              <a:spcAft>
                <a:spcPts val="0"/>
              </a:spcAft>
              <a:buClr>
                <a:schemeClr val="lt2"/>
              </a:buClr>
              <a:buSzPts val="3200"/>
              <a:buFont typeface="Palanquin Dark"/>
              <a:buNone/>
              <a:defRPr sz="3200" b="0" i="0" u="none" strike="noStrike" cap="none">
                <a:solidFill>
                  <a:schemeClr val="lt2"/>
                </a:solidFill>
                <a:latin typeface="Palanquin Dark"/>
                <a:ea typeface="Palanquin Dark"/>
                <a:cs typeface="Palanquin Dark"/>
                <a:sym typeface="Palanquin Dark"/>
              </a:defRPr>
            </a:lvl6pPr>
            <a:lvl7pPr marR="0" lvl="6" algn="l" rtl="0">
              <a:lnSpc>
                <a:spcPct val="100000"/>
              </a:lnSpc>
              <a:spcBef>
                <a:spcPts val="0"/>
              </a:spcBef>
              <a:spcAft>
                <a:spcPts val="0"/>
              </a:spcAft>
              <a:buClr>
                <a:schemeClr val="lt2"/>
              </a:buClr>
              <a:buSzPts val="3200"/>
              <a:buFont typeface="Palanquin Dark"/>
              <a:buNone/>
              <a:defRPr sz="3200" b="0" i="0" u="none" strike="noStrike" cap="none">
                <a:solidFill>
                  <a:schemeClr val="lt2"/>
                </a:solidFill>
                <a:latin typeface="Palanquin Dark"/>
                <a:ea typeface="Palanquin Dark"/>
                <a:cs typeface="Palanquin Dark"/>
                <a:sym typeface="Palanquin Dark"/>
              </a:defRPr>
            </a:lvl7pPr>
            <a:lvl8pPr marR="0" lvl="7" algn="l" rtl="0">
              <a:lnSpc>
                <a:spcPct val="100000"/>
              </a:lnSpc>
              <a:spcBef>
                <a:spcPts val="0"/>
              </a:spcBef>
              <a:spcAft>
                <a:spcPts val="0"/>
              </a:spcAft>
              <a:buClr>
                <a:schemeClr val="lt2"/>
              </a:buClr>
              <a:buSzPts val="3200"/>
              <a:buFont typeface="Palanquin Dark"/>
              <a:buNone/>
              <a:defRPr sz="3200" b="0" i="0" u="none" strike="noStrike" cap="none">
                <a:solidFill>
                  <a:schemeClr val="lt2"/>
                </a:solidFill>
                <a:latin typeface="Palanquin Dark"/>
                <a:ea typeface="Palanquin Dark"/>
                <a:cs typeface="Palanquin Dark"/>
                <a:sym typeface="Palanquin Dark"/>
              </a:defRPr>
            </a:lvl8pPr>
            <a:lvl9pPr marR="0" lvl="8" algn="l" rtl="0">
              <a:lnSpc>
                <a:spcPct val="100000"/>
              </a:lnSpc>
              <a:spcBef>
                <a:spcPts val="0"/>
              </a:spcBef>
              <a:spcAft>
                <a:spcPts val="0"/>
              </a:spcAft>
              <a:buClr>
                <a:schemeClr val="lt2"/>
              </a:buClr>
              <a:buSzPts val="3200"/>
              <a:buFont typeface="Palanquin Dark"/>
              <a:buNone/>
              <a:defRPr sz="3200" b="0" i="0" u="none" strike="noStrike" cap="none">
                <a:solidFill>
                  <a:schemeClr val="lt2"/>
                </a:solidFill>
                <a:latin typeface="Palanquin Dark"/>
                <a:ea typeface="Palanquin Dark"/>
                <a:cs typeface="Palanquin Dark"/>
                <a:sym typeface="Palanquin Dark"/>
              </a:defRPr>
            </a:lvl9pPr>
          </a:lstStyle>
          <a:p>
            <a:pPr algn="just"/>
            <a:r>
              <a:rPr lang="en-US" sz="1200" dirty="0">
                <a:solidFill>
                  <a:schemeClr val="tx2">
                    <a:lumMod val="50000"/>
                  </a:schemeClr>
                </a:solidFill>
                <a:latin typeface="Playfair Display" panose="020B0604020202020204" charset="0"/>
                <a:cs typeface="Playfair Display" panose="020B0604020202020204" charset="0"/>
              </a:rPr>
              <a:t>XK </a:t>
            </a:r>
            <a:r>
              <a:rPr lang="en-US" sz="1200" dirty="0" err="1">
                <a:solidFill>
                  <a:schemeClr val="tx2">
                    <a:lumMod val="50000"/>
                  </a:schemeClr>
                </a:solidFill>
                <a:latin typeface="Playfair Display" panose="020B0604020202020204" charset="0"/>
                <a:cs typeface="Playfair Display" panose="020B0604020202020204" charset="0"/>
              </a:rPr>
              <a:t>đạt</a:t>
            </a:r>
            <a:r>
              <a:rPr lang="en-US" sz="1200" dirty="0">
                <a:solidFill>
                  <a:schemeClr val="tx2">
                    <a:lumMod val="50000"/>
                  </a:schemeClr>
                </a:solidFill>
                <a:latin typeface="Playfair Display" panose="020B0604020202020204" charset="0"/>
                <a:cs typeface="Playfair Display" panose="020B0604020202020204" charset="0"/>
              </a:rPr>
              <a:t> 807 </a:t>
            </a:r>
            <a:r>
              <a:rPr lang="en-US" sz="1200" dirty="0" err="1">
                <a:solidFill>
                  <a:schemeClr val="tx2">
                    <a:lumMod val="50000"/>
                  </a:schemeClr>
                </a:solidFill>
                <a:latin typeface="Playfair Display" panose="020B0604020202020204" charset="0"/>
                <a:cs typeface="Playfair Display" panose="020B0604020202020204" charset="0"/>
              </a:rPr>
              <a:t>triệu</a:t>
            </a:r>
            <a:r>
              <a:rPr lang="en-US" sz="1200" dirty="0">
                <a:solidFill>
                  <a:schemeClr val="tx2">
                    <a:lumMod val="50000"/>
                  </a:schemeClr>
                </a:solidFill>
                <a:latin typeface="Playfair Display" panose="020B0604020202020204" charset="0"/>
                <a:cs typeface="Playfair Display" panose="020B0604020202020204" charset="0"/>
              </a:rPr>
              <a:t> USD </a:t>
            </a:r>
            <a:r>
              <a:rPr lang="en-US" sz="1200" dirty="0" err="1">
                <a:solidFill>
                  <a:schemeClr val="tx2">
                    <a:lumMod val="50000"/>
                  </a:schemeClr>
                </a:solidFill>
                <a:latin typeface="Playfair Display" panose="020B0604020202020204" charset="0"/>
                <a:cs typeface="Playfair Display" panose="020B0604020202020204" charset="0"/>
              </a:rPr>
              <a:t>năm</a:t>
            </a:r>
            <a:r>
              <a:rPr lang="en-US" sz="1200" dirty="0">
                <a:solidFill>
                  <a:schemeClr val="tx2">
                    <a:lumMod val="50000"/>
                  </a:schemeClr>
                </a:solidFill>
                <a:latin typeface="Playfair Display" panose="020B0604020202020204" charset="0"/>
                <a:cs typeface="Playfair Display" panose="020B0604020202020204" charset="0"/>
              </a:rPr>
              <a:t> 2024, </a:t>
            </a:r>
            <a:r>
              <a:rPr lang="en-US" sz="1200" b="1" u="sng" dirty="0" err="1">
                <a:solidFill>
                  <a:schemeClr val="tx2">
                    <a:lumMod val="50000"/>
                  </a:schemeClr>
                </a:solidFill>
                <a:latin typeface="Playfair Display" panose="020B0604020202020204" charset="0"/>
                <a:cs typeface="Playfair Display" panose="020B0604020202020204" charset="0"/>
              </a:rPr>
              <a:t>tăng</a:t>
            </a:r>
            <a:r>
              <a:rPr lang="en-US" sz="1200" b="1" u="sng" dirty="0">
                <a:solidFill>
                  <a:schemeClr val="tx2">
                    <a:lumMod val="50000"/>
                  </a:schemeClr>
                </a:solidFill>
                <a:latin typeface="Playfair Display" panose="020B0604020202020204" charset="0"/>
                <a:cs typeface="Playfair Display" panose="020B0604020202020204" charset="0"/>
              </a:rPr>
              <a:t> 64% </a:t>
            </a:r>
            <a:r>
              <a:rPr lang="en-US" sz="1200" dirty="0">
                <a:solidFill>
                  <a:schemeClr val="tx2">
                    <a:lumMod val="50000"/>
                  </a:schemeClr>
                </a:solidFill>
                <a:latin typeface="Playfair Display" panose="020B0604020202020204" charset="0"/>
                <a:cs typeface="Playfair Display" panose="020B0604020202020204" charset="0"/>
              </a:rPr>
              <a:t>so </a:t>
            </a:r>
            <a:r>
              <a:rPr lang="en-US" sz="1200" dirty="0" err="1">
                <a:solidFill>
                  <a:schemeClr val="tx2">
                    <a:lumMod val="50000"/>
                  </a:schemeClr>
                </a:solidFill>
                <a:latin typeface="Playfair Display" panose="020B0604020202020204" charset="0"/>
                <a:cs typeface="Playfair Display" panose="020B0604020202020204" charset="0"/>
              </a:rPr>
              <a:t>với</a:t>
            </a:r>
            <a:r>
              <a:rPr lang="en-US" sz="1200" dirty="0">
                <a:solidFill>
                  <a:schemeClr val="tx2">
                    <a:lumMod val="50000"/>
                  </a:schemeClr>
                </a:solidFill>
                <a:latin typeface="Playfair Display" panose="020B0604020202020204" charset="0"/>
                <a:cs typeface="Playfair Display" panose="020B0604020202020204" charset="0"/>
              </a:rPr>
              <a:t> </a:t>
            </a:r>
            <a:r>
              <a:rPr lang="en-US" sz="1200" dirty="0" err="1">
                <a:solidFill>
                  <a:schemeClr val="tx2">
                    <a:lumMod val="50000"/>
                  </a:schemeClr>
                </a:solidFill>
                <a:latin typeface="Playfair Display" panose="020B0604020202020204" charset="0"/>
                <a:cs typeface="Playfair Display" panose="020B0604020202020204" charset="0"/>
              </a:rPr>
              <a:t>thời</a:t>
            </a:r>
            <a:r>
              <a:rPr lang="en-US" sz="1200" dirty="0">
                <a:solidFill>
                  <a:schemeClr val="tx2">
                    <a:lumMod val="50000"/>
                  </a:schemeClr>
                </a:solidFill>
                <a:latin typeface="Playfair Display" panose="020B0604020202020204" charset="0"/>
                <a:cs typeface="Playfair Display" panose="020B0604020202020204" charset="0"/>
              </a:rPr>
              <a:t> </a:t>
            </a:r>
            <a:r>
              <a:rPr lang="en-US" sz="1200" dirty="0" err="1">
                <a:solidFill>
                  <a:schemeClr val="tx2">
                    <a:lumMod val="50000"/>
                  </a:schemeClr>
                </a:solidFill>
                <a:latin typeface="Playfair Display" panose="020B0604020202020204" charset="0"/>
                <a:cs typeface="Playfair Display" panose="020B0604020202020204" charset="0"/>
              </a:rPr>
              <a:t>điểm</a:t>
            </a:r>
            <a:r>
              <a:rPr lang="en-US" sz="1200" dirty="0">
                <a:solidFill>
                  <a:schemeClr val="tx2">
                    <a:lumMod val="50000"/>
                  </a:schemeClr>
                </a:solidFill>
                <a:latin typeface="Playfair Display" panose="020B0604020202020204" charset="0"/>
                <a:cs typeface="Playfair Display" panose="020B0604020202020204" charset="0"/>
              </a:rPr>
              <a:t> tr</a:t>
            </a:r>
            <a:r>
              <a:rPr lang="vi-VN" sz="1200" dirty="0">
                <a:solidFill>
                  <a:schemeClr val="tx2">
                    <a:lumMod val="50000"/>
                  </a:schemeClr>
                </a:solidFill>
                <a:latin typeface="Playfair Display" panose="020B0604020202020204" charset="0"/>
                <a:cs typeface="Playfair Display" panose="020B0604020202020204" charset="0"/>
              </a:rPr>
              <a:t>ư</a:t>
            </a:r>
            <a:r>
              <a:rPr lang="en-US" sz="1200" dirty="0" err="1">
                <a:solidFill>
                  <a:schemeClr val="tx2">
                    <a:lumMod val="50000"/>
                  </a:schemeClr>
                </a:solidFill>
                <a:latin typeface="Playfair Display" panose="020B0604020202020204" charset="0"/>
                <a:cs typeface="Playfair Display" panose="020B0604020202020204" charset="0"/>
              </a:rPr>
              <a:t>ớc</a:t>
            </a:r>
            <a:r>
              <a:rPr lang="en-US" sz="1200" dirty="0">
                <a:solidFill>
                  <a:schemeClr val="tx2">
                    <a:lumMod val="50000"/>
                  </a:schemeClr>
                </a:solidFill>
                <a:latin typeface="Playfair Display" panose="020B0604020202020204" charset="0"/>
                <a:cs typeface="Playfair Display" panose="020B0604020202020204" charset="0"/>
              </a:rPr>
              <a:t> </a:t>
            </a:r>
            <a:r>
              <a:rPr lang="en-US" sz="1200" dirty="0" err="1">
                <a:solidFill>
                  <a:schemeClr val="tx2">
                    <a:lumMod val="50000"/>
                  </a:schemeClr>
                </a:solidFill>
                <a:latin typeface="Playfair Display" panose="020B0604020202020204" charset="0"/>
                <a:cs typeface="Playfair Display" panose="020B0604020202020204" charset="0"/>
              </a:rPr>
              <a:t>khi</a:t>
            </a:r>
            <a:r>
              <a:rPr lang="en-US" sz="1200" dirty="0">
                <a:solidFill>
                  <a:schemeClr val="tx2">
                    <a:lumMod val="50000"/>
                  </a:schemeClr>
                </a:solidFill>
                <a:latin typeface="Playfair Display" panose="020B0604020202020204" charset="0"/>
                <a:cs typeface="Playfair Display" panose="020B0604020202020204" charset="0"/>
              </a:rPr>
              <a:t> VKFTA </a:t>
            </a:r>
            <a:r>
              <a:rPr lang="en-US" sz="1200" dirty="0" err="1">
                <a:solidFill>
                  <a:schemeClr val="tx2">
                    <a:lumMod val="50000"/>
                  </a:schemeClr>
                </a:solidFill>
                <a:latin typeface="Playfair Display" panose="020B0604020202020204" charset="0"/>
                <a:cs typeface="Playfair Display" panose="020B0604020202020204" charset="0"/>
              </a:rPr>
              <a:t>có</a:t>
            </a:r>
            <a:r>
              <a:rPr lang="en-US" sz="1200" dirty="0">
                <a:solidFill>
                  <a:schemeClr val="tx2">
                    <a:lumMod val="50000"/>
                  </a:schemeClr>
                </a:solidFill>
                <a:latin typeface="Playfair Display" panose="020B0604020202020204" charset="0"/>
                <a:cs typeface="Playfair Display" panose="020B0604020202020204" charset="0"/>
              </a:rPr>
              <a:t> </a:t>
            </a:r>
            <a:r>
              <a:rPr lang="en-US" sz="1200" dirty="0" err="1">
                <a:solidFill>
                  <a:schemeClr val="tx2">
                    <a:lumMod val="50000"/>
                  </a:schemeClr>
                </a:solidFill>
                <a:latin typeface="Playfair Display" panose="020B0604020202020204" charset="0"/>
                <a:cs typeface="Playfair Display" panose="020B0604020202020204" charset="0"/>
              </a:rPr>
              <a:t>hiệu</a:t>
            </a:r>
            <a:r>
              <a:rPr lang="en-US" sz="1200" dirty="0">
                <a:solidFill>
                  <a:schemeClr val="tx2">
                    <a:lumMod val="50000"/>
                  </a:schemeClr>
                </a:solidFill>
                <a:latin typeface="Playfair Display" panose="020B0604020202020204" charset="0"/>
                <a:cs typeface="Playfair Display" panose="020B0604020202020204" charset="0"/>
              </a:rPr>
              <a:t> </a:t>
            </a:r>
            <a:r>
              <a:rPr lang="en-US" sz="1200" dirty="0" err="1">
                <a:solidFill>
                  <a:schemeClr val="tx2">
                    <a:lumMod val="50000"/>
                  </a:schemeClr>
                </a:solidFill>
                <a:latin typeface="Playfair Display" panose="020B0604020202020204" charset="0"/>
                <a:cs typeface="Playfair Display" panose="020B0604020202020204" charset="0"/>
              </a:rPr>
              <a:t>lực</a:t>
            </a:r>
            <a:endParaRPr lang="vi-VN" sz="1200" dirty="0">
              <a:solidFill>
                <a:schemeClr val="tx2">
                  <a:lumMod val="50000"/>
                </a:schemeClr>
              </a:solidFill>
              <a:latin typeface="Playfair Display" panose="020B0604020202020204" charset="0"/>
              <a:cs typeface="Playfair Display" panose="020B0604020202020204" charset="0"/>
            </a:endParaRPr>
          </a:p>
        </p:txBody>
      </p:sp>
      <p:sp>
        <p:nvSpPr>
          <p:cNvPr id="27" name="Google Shape;642;p59">
            <a:extLst>
              <a:ext uri="{FF2B5EF4-FFF2-40B4-BE49-F238E27FC236}">
                <a16:creationId xmlns:a16="http://schemas.microsoft.com/office/drawing/2014/main" id="{927A6908-7A84-4E3F-93D4-FE1BEFB19326}"/>
              </a:ext>
            </a:extLst>
          </p:cNvPr>
          <p:cNvSpPr txBox="1">
            <a:spLocks/>
          </p:cNvSpPr>
          <p:nvPr/>
        </p:nvSpPr>
        <p:spPr>
          <a:xfrm>
            <a:off x="4897437" y="3903253"/>
            <a:ext cx="1790700" cy="85773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2"/>
              </a:buClr>
              <a:buSzPts val="3200"/>
              <a:buFont typeface="Montserrat Black"/>
              <a:buNone/>
              <a:defRPr sz="3200" b="0" i="0" u="none" strike="noStrike" cap="none">
                <a:solidFill>
                  <a:schemeClr val="lt2"/>
                </a:solidFill>
                <a:latin typeface="Montserrat Black"/>
                <a:ea typeface="Montserrat Black"/>
                <a:cs typeface="Montserrat Black"/>
                <a:sym typeface="Montserrat Black"/>
              </a:defRPr>
            </a:lvl1pPr>
            <a:lvl2pPr marR="0" lvl="1" algn="l" rtl="0">
              <a:lnSpc>
                <a:spcPct val="100000"/>
              </a:lnSpc>
              <a:spcBef>
                <a:spcPts val="0"/>
              </a:spcBef>
              <a:spcAft>
                <a:spcPts val="0"/>
              </a:spcAft>
              <a:buClr>
                <a:schemeClr val="lt2"/>
              </a:buClr>
              <a:buSzPts val="3200"/>
              <a:buFont typeface="Palanquin Dark"/>
              <a:buNone/>
              <a:defRPr sz="3200" b="0" i="0" u="none" strike="noStrike" cap="none">
                <a:solidFill>
                  <a:schemeClr val="lt2"/>
                </a:solidFill>
                <a:latin typeface="Palanquin Dark"/>
                <a:ea typeface="Palanquin Dark"/>
                <a:cs typeface="Palanquin Dark"/>
                <a:sym typeface="Palanquin Dark"/>
              </a:defRPr>
            </a:lvl2pPr>
            <a:lvl3pPr marR="0" lvl="2" algn="l" rtl="0">
              <a:lnSpc>
                <a:spcPct val="100000"/>
              </a:lnSpc>
              <a:spcBef>
                <a:spcPts val="0"/>
              </a:spcBef>
              <a:spcAft>
                <a:spcPts val="0"/>
              </a:spcAft>
              <a:buClr>
                <a:schemeClr val="lt2"/>
              </a:buClr>
              <a:buSzPts val="3200"/>
              <a:buFont typeface="Palanquin Dark"/>
              <a:buNone/>
              <a:defRPr sz="3200" b="0" i="0" u="none" strike="noStrike" cap="none">
                <a:solidFill>
                  <a:schemeClr val="lt2"/>
                </a:solidFill>
                <a:latin typeface="Palanquin Dark"/>
                <a:ea typeface="Palanquin Dark"/>
                <a:cs typeface="Palanquin Dark"/>
                <a:sym typeface="Palanquin Dark"/>
              </a:defRPr>
            </a:lvl3pPr>
            <a:lvl4pPr marR="0" lvl="3" algn="l" rtl="0">
              <a:lnSpc>
                <a:spcPct val="100000"/>
              </a:lnSpc>
              <a:spcBef>
                <a:spcPts val="0"/>
              </a:spcBef>
              <a:spcAft>
                <a:spcPts val="0"/>
              </a:spcAft>
              <a:buClr>
                <a:schemeClr val="lt2"/>
              </a:buClr>
              <a:buSzPts val="3200"/>
              <a:buFont typeface="Palanquin Dark"/>
              <a:buNone/>
              <a:defRPr sz="3200" b="0" i="0" u="none" strike="noStrike" cap="none">
                <a:solidFill>
                  <a:schemeClr val="lt2"/>
                </a:solidFill>
                <a:latin typeface="Palanquin Dark"/>
                <a:ea typeface="Palanquin Dark"/>
                <a:cs typeface="Palanquin Dark"/>
                <a:sym typeface="Palanquin Dark"/>
              </a:defRPr>
            </a:lvl4pPr>
            <a:lvl5pPr marR="0" lvl="4" algn="l" rtl="0">
              <a:lnSpc>
                <a:spcPct val="100000"/>
              </a:lnSpc>
              <a:spcBef>
                <a:spcPts val="0"/>
              </a:spcBef>
              <a:spcAft>
                <a:spcPts val="0"/>
              </a:spcAft>
              <a:buClr>
                <a:schemeClr val="lt2"/>
              </a:buClr>
              <a:buSzPts val="3200"/>
              <a:buFont typeface="Palanquin Dark"/>
              <a:buNone/>
              <a:defRPr sz="3200" b="0" i="0" u="none" strike="noStrike" cap="none">
                <a:solidFill>
                  <a:schemeClr val="lt2"/>
                </a:solidFill>
                <a:latin typeface="Palanquin Dark"/>
                <a:ea typeface="Palanquin Dark"/>
                <a:cs typeface="Palanquin Dark"/>
                <a:sym typeface="Palanquin Dark"/>
              </a:defRPr>
            </a:lvl5pPr>
            <a:lvl6pPr marR="0" lvl="5" algn="l" rtl="0">
              <a:lnSpc>
                <a:spcPct val="100000"/>
              </a:lnSpc>
              <a:spcBef>
                <a:spcPts val="0"/>
              </a:spcBef>
              <a:spcAft>
                <a:spcPts val="0"/>
              </a:spcAft>
              <a:buClr>
                <a:schemeClr val="lt2"/>
              </a:buClr>
              <a:buSzPts val="3200"/>
              <a:buFont typeface="Palanquin Dark"/>
              <a:buNone/>
              <a:defRPr sz="3200" b="0" i="0" u="none" strike="noStrike" cap="none">
                <a:solidFill>
                  <a:schemeClr val="lt2"/>
                </a:solidFill>
                <a:latin typeface="Palanquin Dark"/>
                <a:ea typeface="Palanquin Dark"/>
                <a:cs typeface="Palanquin Dark"/>
                <a:sym typeface="Palanquin Dark"/>
              </a:defRPr>
            </a:lvl6pPr>
            <a:lvl7pPr marR="0" lvl="6" algn="l" rtl="0">
              <a:lnSpc>
                <a:spcPct val="100000"/>
              </a:lnSpc>
              <a:spcBef>
                <a:spcPts val="0"/>
              </a:spcBef>
              <a:spcAft>
                <a:spcPts val="0"/>
              </a:spcAft>
              <a:buClr>
                <a:schemeClr val="lt2"/>
              </a:buClr>
              <a:buSzPts val="3200"/>
              <a:buFont typeface="Palanquin Dark"/>
              <a:buNone/>
              <a:defRPr sz="3200" b="0" i="0" u="none" strike="noStrike" cap="none">
                <a:solidFill>
                  <a:schemeClr val="lt2"/>
                </a:solidFill>
                <a:latin typeface="Palanquin Dark"/>
                <a:ea typeface="Palanquin Dark"/>
                <a:cs typeface="Palanquin Dark"/>
                <a:sym typeface="Palanquin Dark"/>
              </a:defRPr>
            </a:lvl7pPr>
            <a:lvl8pPr marR="0" lvl="7" algn="l" rtl="0">
              <a:lnSpc>
                <a:spcPct val="100000"/>
              </a:lnSpc>
              <a:spcBef>
                <a:spcPts val="0"/>
              </a:spcBef>
              <a:spcAft>
                <a:spcPts val="0"/>
              </a:spcAft>
              <a:buClr>
                <a:schemeClr val="lt2"/>
              </a:buClr>
              <a:buSzPts val="3200"/>
              <a:buFont typeface="Palanquin Dark"/>
              <a:buNone/>
              <a:defRPr sz="3200" b="0" i="0" u="none" strike="noStrike" cap="none">
                <a:solidFill>
                  <a:schemeClr val="lt2"/>
                </a:solidFill>
                <a:latin typeface="Palanquin Dark"/>
                <a:ea typeface="Palanquin Dark"/>
                <a:cs typeface="Palanquin Dark"/>
                <a:sym typeface="Palanquin Dark"/>
              </a:defRPr>
            </a:lvl8pPr>
            <a:lvl9pPr marR="0" lvl="8" algn="l" rtl="0">
              <a:lnSpc>
                <a:spcPct val="100000"/>
              </a:lnSpc>
              <a:spcBef>
                <a:spcPts val="0"/>
              </a:spcBef>
              <a:spcAft>
                <a:spcPts val="0"/>
              </a:spcAft>
              <a:buClr>
                <a:schemeClr val="lt2"/>
              </a:buClr>
              <a:buSzPts val="3200"/>
              <a:buFont typeface="Palanquin Dark"/>
              <a:buNone/>
              <a:defRPr sz="3200" b="0" i="0" u="none" strike="noStrike" cap="none">
                <a:solidFill>
                  <a:schemeClr val="lt2"/>
                </a:solidFill>
                <a:latin typeface="Palanquin Dark"/>
                <a:ea typeface="Palanquin Dark"/>
                <a:cs typeface="Palanquin Dark"/>
                <a:sym typeface="Palanquin Dark"/>
              </a:defRPr>
            </a:lvl9pPr>
          </a:lstStyle>
          <a:p>
            <a:pPr algn="just"/>
            <a:r>
              <a:rPr lang="en-US" sz="1200" dirty="0">
                <a:solidFill>
                  <a:schemeClr val="tx2">
                    <a:lumMod val="50000"/>
                  </a:schemeClr>
                </a:solidFill>
                <a:latin typeface="Playfair Display" panose="020B0604020202020204" charset="0"/>
                <a:cs typeface="Playfair Display" panose="020B0604020202020204" charset="0"/>
              </a:rPr>
              <a:t>XK </a:t>
            </a:r>
            <a:r>
              <a:rPr lang="en-US" sz="1200" dirty="0" err="1">
                <a:solidFill>
                  <a:schemeClr val="tx2">
                    <a:lumMod val="50000"/>
                  </a:schemeClr>
                </a:solidFill>
                <a:latin typeface="Playfair Display" panose="020B0604020202020204" charset="0"/>
                <a:cs typeface="Playfair Display" panose="020B0604020202020204" charset="0"/>
              </a:rPr>
              <a:t>đạt</a:t>
            </a:r>
            <a:r>
              <a:rPr lang="en-US" sz="1200" dirty="0">
                <a:solidFill>
                  <a:schemeClr val="tx2">
                    <a:lumMod val="50000"/>
                  </a:schemeClr>
                </a:solidFill>
                <a:latin typeface="Playfair Display" panose="020B0604020202020204" charset="0"/>
                <a:cs typeface="Playfair Display" panose="020B0604020202020204" charset="0"/>
              </a:rPr>
              <a:t> 807 </a:t>
            </a:r>
            <a:r>
              <a:rPr lang="en-US" sz="1200" dirty="0" err="1">
                <a:solidFill>
                  <a:schemeClr val="tx2">
                    <a:lumMod val="50000"/>
                  </a:schemeClr>
                </a:solidFill>
                <a:latin typeface="Playfair Display" panose="020B0604020202020204" charset="0"/>
                <a:cs typeface="Playfair Display" panose="020B0604020202020204" charset="0"/>
              </a:rPr>
              <a:t>triệu</a:t>
            </a:r>
            <a:r>
              <a:rPr lang="en-US" sz="1200" dirty="0">
                <a:solidFill>
                  <a:schemeClr val="tx2">
                    <a:lumMod val="50000"/>
                  </a:schemeClr>
                </a:solidFill>
                <a:latin typeface="Playfair Display" panose="020B0604020202020204" charset="0"/>
                <a:cs typeface="Playfair Display" panose="020B0604020202020204" charset="0"/>
              </a:rPr>
              <a:t> USD </a:t>
            </a:r>
            <a:r>
              <a:rPr lang="en-US" sz="1200" dirty="0" err="1">
                <a:solidFill>
                  <a:schemeClr val="tx2">
                    <a:lumMod val="50000"/>
                  </a:schemeClr>
                </a:solidFill>
                <a:latin typeface="Playfair Display" panose="020B0604020202020204" charset="0"/>
                <a:cs typeface="Playfair Display" panose="020B0604020202020204" charset="0"/>
              </a:rPr>
              <a:t>năm</a:t>
            </a:r>
            <a:r>
              <a:rPr lang="en-US" sz="1200" dirty="0">
                <a:solidFill>
                  <a:schemeClr val="tx2">
                    <a:lumMod val="50000"/>
                  </a:schemeClr>
                </a:solidFill>
                <a:latin typeface="Playfair Display" panose="020B0604020202020204" charset="0"/>
                <a:cs typeface="Playfair Display" panose="020B0604020202020204" charset="0"/>
              </a:rPr>
              <a:t> 2024, </a:t>
            </a:r>
            <a:r>
              <a:rPr lang="en-US" sz="1200" b="1" u="sng" dirty="0" err="1">
                <a:solidFill>
                  <a:schemeClr val="tx2">
                    <a:lumMod val="50000"/>
                  </a:schemeClr>
                </a:solidFill>
                <a:latin typeface="Playfair Display" panose="020B0604020202020204" charset="0"/>
                <a:cs typeface="Playfair Display" panose="020B0604020202020204" charset="0"/>
              </a:rPr>
              <a:t>tăng</a:t>
            </a:r>
            <a:r>
              <a:rPr lang="en-US" sz="1200" b="1" u="sng" dirty="0">
                <a:solidFill>
                  <a:schemeClr val="tx2">
                    <a:lumMod val="50000"/>
                  </a:schemeClr>
                </a:solidFill>
                <a:latin typeface="Playfair Display" panose="020B0604020202020204" charset="0"/>
                <a:cs typeface="Playfair Display" panose="020B0604020202020204" charset="0"/>
              </a:rPr>
              <a:t> 24% </a:t>
            </a:r>
            <a:r>
              <a:rPr lang="en-US" sz="1200" dirty="0">
                <a:solidFill>
                  <a:schemeClr val="tx2">
                    <a:lumMod val="50000"/>
                  </a:schemeClr>
                </a:solidFill>
                <a:latin typeface="Playfair Display" panose="020B0604020202020204" charset="0"/>
                <a:cs typeface="Playfair Display" panose="020B0604020202020204" charset="0"/>
              </a:rPr>
              <a:t>so </a:t>
            </a:r>
            <a:r>
              <a:rPr lang="en-US" sz="1200" dirty="0" err="1">
                <a:solidFill>
                  <a:schemeClr val="tx2">
                    <a:lumMod val="50000"/>
                  </a:schemeClr>
                </a:solidFill>
                <a:latin typeface="Playfair Display" panose="020B0604020202020204" charset="0"/>
                <a:cs typeface="Playfair Display" panose="020B0604020202020204" charset="0"/>
              </a:rPr>
              <a:t>với</a:t>
            </a:r>
            <a:r>
              <a:rPr lang="en-US" sz="1200" dirty="0">
                <a:solidFill>
                  <a:schemeClr val="tx2">
                    <a:lumMod val="50000"/>
                  </a:schemeClr>
                </a:solidFill>
                <a:latin typeface="Playfair Display" panose="020B0604020202020204" charset="0"/>
                <a:cs typeface="Playfair Display" panose="020B0604020202020204" charset="0"/>
              </a:rPr>
              <a:t> </a:t>
            </a:r>
            <a:r>
              <a:rPr lang="en-US" sz="1200" dirty="0" err="1">
                <a:solidFill>
                  <a:schemeClr val="tx2">
                    <a:lumMod val="50000"/>
                  </a:schemeClr>
                </a:solidFill>
                <a:latin typeface="Playfair Display" panose="020B0604020202020204" charset="0"/>
                <a:cs typeface="Playfair Display" panose="020B0604020202020204" charset="0"/>
              </a:rPr>
              <a:t>thời</a:t>
            </a:r>
            <a:r>
              <a:rPr lang="en-US" sz="1200" dirty="0">
                <a:solidFill>
                  <a:schemeClr val="tx2">
                    <a:lumMod val="50000"/>
                  </a:schemeClr>
                </a:solidFill>
                <a:latin typeface="Playfair Display" panose="020B0604020202020204" charset="0"/>
                <a:cs typeface="Playfair Display" panose="020B0604020202020204" charset="0"/>
              </a:rPr>
              <a:t> </a:t>
            </a:r>
            <a:r>
              <a:rPr lang="en-US" sz="1200" dirty="0" err="1">
                <a:solidFill>
                  <a:schemeClr val="tx2">
                    <a:lumMod val="50000"/>
                  </a:schemeClr>
                </a:solidFill>
                <a:latin typeface="Playfair Display" panose="020B0604020202020204" charset="0"/>
                <a:cs typeface="Playfair Display" panose="020B0604020202020204" charset="0"/>
              </a:rPr>
              <a:t>điểm</a:t>
            </a:r>
            <a:r>
              <a:rPr lang="en-US" sz="1200" dirty="0">
                <a:solidFill>
                  <a:schemeClr val="tx2">
                    <a:lumMod val="50000"/>
                  </a:schemeClr>
                </a:solidFill>
                <a:latin typeface="Playfair Display" panose="020B0604020202020204" charset="0"/>
                <a:cs typeface="Playfair Display" panose="020B0604020202020204" charset="0"/>
              </a:rPr>
              <a:t> tr</a:t>
            </a:r>
            <a:r>
              <a:rPr lang="vi-VN" sz="1200" dirty="0">
                <a:solidFill>
                  <a:schemeClr val="tx2">
                    <a:lumMod val="50000"/>
                  </a:schemeClr>
                </a:solidFill>
                <a:latin typeface="Playfair Display" panose="020B0604020202020204" charset="0"/>
                <a:cs typeface="Playfair Display" panose="020B0604020202020204" charset="0"/>
              </a:rPr>
              <a:t>ư</a:t>
            </a:r>
            <a:r>
              <a:rPr lang="en-US" sz="1200" dirty="0" err="1">
                <a:solidFill>
                  <a:schemeClr val="tx2">
                    <a:lumMod val="50000"/>
                  </a:schemeClr>
                </a:solidFill>
                <a:latin typeface="Playfair Display" panose="020B0604020202020204" charset="0"/>
                <a:cs typeface="Playfair Display" panose="020B0604020202020204" charset="0"/>
              </a:rPr>
              <a:t>ớc</a:t>
            </a:r>
            <a:r>
              <a:rPr lang="en-US" sz="1200" dirty="0">
                <a:solidFill>
                  <a:schemeClr val="tx2">
                    <a:lumMod val="50000"/>
                  </a:schemeClr>
                </a:solidFill>
                <a:latin typeface="Playfair Display" panose="020B0604020202020204" charset="0"/>
                <a:cs typeface="Playfair Display" panose="020B0604020202020204" charset="0"/>
              </a:rPr>
              <a:t> </a:t>
            </a:r>
            <a:r>
              <a:rPr lang="en-US" sz="1200" dirty="0" err="1">
                <a:solidFill>
                  <a:schemeClr val="tx2">
                    <a:lumMod val="50000"/>
                  </a:schemeClr>
                </a:solidFill>
                <a:latin typeface="Playfair Display" panose="020B0604020202020204" charset="0"/>
                <a:cs typeface="Playfair Display" panose="020B0604020202020204" charset="0"/>
              </a:rPr>
              <a:t>khi</a:t>
            </a:r>
            <a:r>
              <a:rPr lang="en-US" sz="1200" dirty="0">
                <a:solidFill>
                  <a:schemeClr val="tx2">
                    <a:lumMod val="50000"/>
                  </a:schemeClr>
                </a:solidFill>
                <a:latin typeface="Playfair Display" panose="020B0604020202020204" charset="0"/>
                <a:cs typeface="Playfair Display" panose="020B0604020202020204" charset="0"/>
              </a:rPr>
              <a:t> VKFTA </a:t>
            </a:r>
            <a:r>
              <a:rPr lang="en-US" sz="1200" dirty="0" err="1">
                <a:solidFill>
                  <a:schemeClr val="tx2">
                    <a:lumMod val="50000"/>
                  </a:schemeClr>
                </a:solidFill>
                <a:latin typeface="Playfair Display" panose="020B0604020202020204" charset="0"/>
                <a:cs typeface="Playfair Display" panose="020B0604020202020204" charset="0"/>
              </a:rPr>
              <a:t>có</a:t>
            </a:r>
            <a:r>
              <a:rPr lang="en-US" sz="1200" dirty="0">
                <a:solidFill>
                  <a:schemeClr val="tx2">
                    <a:lumMod val="50000"/>
                  </a:schemeClr>
                </a:solidFill>
                <a:latin typeface="Playfair Display" panose="020B0604020202020204" charset="0"/>
                <a:cs typeface="Playfair Display" panose="020B0604020202020204" charset="0"/>
              </a:rPr>
              <a:t> </a:t>
            </a:r>
            <a:r>
              <a:rPr lang="en-US" sz="1200" dirty="0" err="1">
                <a:solidFill>
                  <a:schemeClr val="tx2">
                    <a:lumMod val="50000"/>
                  </a:schemeClr>
                </a:solidFill>
                <a:latin typeface="Playfair Display" panose="020B0604020202020204" charset="0"/>
                <a:cs typeface="Playfair Display" panose="020B0604020202020204" charset="0"/>
              </a:rPr>
              <a:t>hiệu</a:t>
            </a:r>
            <a:r>
              <a:rPr lang="en-US" sz="1200" dirty="0">
                <a:solidFill>
                  <a:schemeClr val="tx2">
                    <a:lumMod val="50000"/>
                  </a:schemeClr>
                </a:solidFill>
                <a:latin typeface="Playfair Display" panose="020B0604020202020204" charset="0"/>
                <a:cs typeface="Playfair Display" panose="020B0604020202020204" charset="0"/>
              </a:rPr>
              <a:t> </a:t>
            </a:r>
            <a:r>
              <a:rPr lang="en-US" sz="1200" dirty="0" err="1">
                <a:solidFill>
                  <a:schemeClr val="tx2">
                    <a:lumMod val="50000"/>
                  </a:schemeClr>
                </a:solidFill>
                <a:latin typeface="Playfair Display" panose="020B0604020202020204" charset="0"/>
                <a:cs typeface="Playfair Display" panose="020B0604020202020204" charset="0"/>
              </a:rPr>
              <a:t>lực</a:t>
            </a:r>
            <a:endParaRPr lang="vi-VN" sz="1200" dirty="0">
              <a:solidFill>
                <a:schemeClr val="tx2">
                  <a:lumMod val="50000"/>
                </a:schemeClr>
              </a:solidFill>
              <a:latin typeface="Playfair Display" panose="020B0604020202020204" charset="0"/>
              <a:cs typeface="Playfair Display" panose="020B0604020202020204" charset="0"/>
            </a:endParaRPr>
          </a:p>
        </p:txBody>
      </p:sp>
      <p:sp>
        <p:nvSpPr>
          <p:cNvPr id="28" name="Google Shape;642;p59">
            <a:extLst>
              <a:ext uri="{FF2B5EF4-FFF2-40B4-BE49-F238E27FC236}">
                <a16:creationId xmlns:a16="http://schemas.microsoft.com/office/drawing/2014/main" id="{79D95461-5D40-42FB-9F76-AD079890A6D9}"/>
              </a:ext>
            </a:extLst>
          </p:cNvPr>
          <p:cNvSpPr txBox="1">
            <a:spLocks/>
          </p:cNvSpPr>
          <p:nvPr/>
        </p:nvSpPr>
        <p:spPr>
          <a:xfrm>
            <a:off x="6880225" y="3881577"/>
            <a:ext cx="1790700" cy="85773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2"/>
              </a:buClr>
              <a:buSzPts val="3200"/>
              <a:buFont typeface="Montserrat Black"/>
              <a:buNone/>
              <a:defRPr sz="3200" b="0" i="0" u="none" strike="noStrike" cap="none">
                <a:solidFill>
                  <a:schemeClr val="lt2"/>
                </a:solidFill>
                <a:latin typeface="Montserrat Black"/>
                <a:ea typeface="Montserrat Black"/>
                <a:cs typeface="Montserrat Black"/>
                <a:sym typeface="Montserrat Black"/>
              </a:defRPr>
            </a:lvl1pPr>
            <a:lvl2pPr marR="0" lvl="1" algn="l" rtl="0">
              <a:lnSpc>
                <a:spcPct val="100000"/>
              </a:lnSpc>
              <a:spcBef>
                <a:spcPts val="0"/>
              </a:spcBef>
              <a:spcAft>
                <a:spcPts val="0"/>
              </a:spcAft>
              <a:buClr>
                <a:schemeClr val="lt2"/>
              </a:buClr>
              <a:buSzPts val="3200"/>
              <a:buFont typeface="Palanquin Dark"/>
              <a:buNone/>
              <a:defRPr sz="3200" b="0" i="0" u="none" strike="noStrike" cap="none">
                <a:solidFill>
                  <a:schemeClr val="lt2"/>
                </a:solidFill>
                <a:latin typeface="Palanquin Dark"/>
                <a:ea typeface="Palanquin Dark"/>
                <a:cs typeface="Palanquin Dark"/>
                <a:sym typeface="Palanquin Dark"/>
              </a:defRPr>
            </a:lvl2pPr>
            <a:lvl3pPr marR="0" lvl="2" algn="l" rtl="0">
              <a:lnSpc>
                <a:spcPct val="100000"/>
              </a:lnSpc>
              <a:spcBef>
                <a:spcPts val="0"/>
              </a:spcBef>
              <a:spcAft>
                <a:spcPts val="0"/>
              </a:spcAft>
              <a:buClr>
                <a:schemeClr val="lt2"/>
              </a:buClr>
              <a:buSzPts val="3200"/>
              <a:buFont typeface="Palanquin Dark"/>
              <a:buNone/>
              <a:defRPr sz="3200" b="0" i="0" u="none" strike="noStrike" cap="none">
                <a:solidFill>
                  <a:schemeClr val="lt2"/>
                </a:solidFill>
                <a:latin typeface="Palanquin Dark"/>
                <a:ea typeface="Palanquin Dark"/>
                <a:cs typeface="Palanquin Dark"/>
                <a:sym typeface="Palanquin Dark"/>
              </a:defRPr>
            </a:lvl3pPr>
            <a:lvl4pPr marR="0" lvl="3" algn="l" rtl="0">
              <a:lnSpc>
                <a:spcPct val="100000"/>
              </a:lnSpc>
              <a:spcBef>
                <a:spcPts val="0"/>
              </a:spcBef>
              <a:spcAft>
                <a:spcPts val="0"/>
              </a:spcAft>
              <a:buClr>
                <a:schemeClr val="lt2"/>
              </a:buClr>
              <a:buSzPts val="3200"/>
              <a:buFont typeface="Palanquin Dark"/>
              <a:buNone/>
              <a:defRPr sz="3200" b="0" i="0" u="none" strike="noStrike" cap="none">
                <a:solidFill>
                  <a:schemeClr val="lt2"/>
                </a:solidFill>
                <a:latin typeface="Palanquin Dark"/>
                <a:ea typeface="Palanquin Dark"/>
                <a:cs typeface="Palanquin Dark"/>
                <a:sym typeface="Palanquin Dark"/>
              </a:defRPr>
            </a:lvl4pPr>
            <a:lvl5pPr marR="0" lvl="4" algn="l" rtl="0">
              <a:lnSpc>
                <a:spcPct val="100000"/>
              </a:lnSpc>
              <a:spcBef>
                <a:spcPts val="0"/>
              </a:spcBef>
              <a:spcAft>
                <a:spcPts val="0"/>
              </a:spcAft>
              <a:buClr>
                <a:schemeClr val="lt2"/>
              </a:buClr>
              <a:buSzPts val="3200"/>
              <a:buFont typeface="Palanquin Dark"/>
              <a:buNone/>
              <a:defRPr sz="3200" b="0" i="0" u="none" strike="noStrike" cap="none">
                <a:solidFill>
                  <a:schemeClr val="lt2"/>
                </a:solidFill>
                <a:latin typeface="Palanquin Dark"/>
                <a:ea typeface="Palanquin Dark"/>
                <a:cs typeface="Palanquin Dark"/>
                <a:sym typeface="Palanquin Dark"/>
              </a:defRPr>
            </a:lvl5pPr>
            <a:lvl6pPr marR="0" lvl="5" algn="l" rtl="0">
              <a:lnSpc>
                <a:spcPct val="100000"/>
              </a:lnSpc>
              <a:spcBef>
                <a:spcPts val="0"/>
              </a:spcBef>
              <a:spcAft>
                <a:spcPts val="0"/>
              </a:spcAft>
              <a:buClr>
                <a:schemeClr val="lt2"/>
              </a:buClr>
              <a:buSzPts val="3200"/>
              <a:buFont typeface="Palanquin Dark"/>
              <a:buNone/>
              <a:defRPr sz="3200" b="0" i="0" u="none" strike="noStrike" cap="none">
                <a:solidFill>
                  <a:schemeClr val="lt2"/>
                </a:solidFill>
                <a:latin typeface="Palanquin Dark"/>
                <a:ea typeface="Palanquin Dark"/>
                <a:cs typeface="Palanquin Dark"/>
                <a:sym typeface="Palanquin Dark"/>
              </a:defRPr>
            </a:lvl6pPr>
            <a:lvl7pPr marR="0" lvl="6" algn="l" rtl="0">
              <a:lnSpc>
                <a:spcPct val="100000"/>
              </a:lnSpc>
              <a:spcBef>
                <a:spcPts val="0"/>
              </a:spcBef>
              <a:spcAft>
                <a:spcPts val="0"/>
              </a:spcAft>
              <a:buClr>
                <a:schemeClr val="lt2"/>
              </a:buClr>
              <a:buSzPts val="3200"/>
              <a:buFont typeface="Palanquin Dark"/>
              <a:buNone/>
              <a:defRPr sz="3200" b="0" i="0" u="none" strike="noStrike" cap="none">
                <a:solidFill>
                  <a:schemeClr val="lt2"/>
                </a:solidFill>
                <a:latin typeface="Palanquin Dark"/>
                <a:ea typeface="Palanquin Dark"/>
                <a:cs typeface="Palanquin Dark"/>
                <a:sym typeface="Palanquin Dark"/>
              </a:defRPr>
            </a:lvl7pPr>
            <a:lvl8pPr marR="0" lvl="7" algn="l" rtl="0">
              <a:lnSpc>
                <a:spcPct val="100000"/>
              </a:lnSpc>
              <a:spcBef>
                <a:spcPts val="0"/>
              </a:spcBef>
              <a:spcAft>
                <a:spcPts val="0"/>
              </a:spcAft>
              <a:buClr>
                <a:schemeClr val="lt2"/>
              </a:buClr>
              <a:buSzPts val="3200"/>
              <a:buFont typeface="Palanquin Dark"/>
              <a:buNone/>
              <a:defRPr sz="3200" b="0" i="0" u="none" strike="noStrike" cap="none">
                <a:solidFill>
                  <a:schemeClr val="lt2"/>
                </a:solidFill>
                <a:latin typeface="Palanquin Dark"/>
                <a:ea typeface="Palanquin Dark"/>
                <a:cs typeface="Palanquin Dark"/>
                <a:sym typeface="Palanquin Dark"/>
              </a:defRPr>
            </a:lvl8pPr>
            <a:lvl9pPr marR="0" lvl="8" algn="l" rtl="0">
              <a:lnSpc>
                <a:spcPct val="100000"/>
              </a:lnSpc>
              <a:spcBef>
                <a:spcPts val="0"/>
              </a:spcBef>
              <a:spcAft>
                <a:spcPts val="0"/>
              </a:spcAft>
              <a:buClr>
                <a:schemeClr val="lt2"/>
              </a:buClr>
              <a:buSzPts val="3200"/>
              <a:buFont typeface="Palanquin Dark"/>
              <a:buNone/>
              <a:defRPr sz="3200" b="0" i="0" u="none" strike="noStrike" cap="none">
                <a:solidFill>
                  <a:schemeClr val="lt2"/>
                </a:solidFill>
                <a:latin typeface="Palanquin Dark"/>
                <a:ea typeface="Palanquin Dark"/>
                <a:cs typeface="Palanquin Dark"/>
                <a:sym typeface="Palanquin Dark"/>
              </a:defRPr>
            </a:lvl9pPr>
          </a:lstStyle>
          <a:p>
            <a:pPr algn="just"/>
            <a:r>
              <a:rPr lang="en-US" sz="1200" dirty="0">
                <a:solidFill>
                  <a:schemeClr val="tx2">
                    <a:lumMod val="50000"/>
                  </a:schemeClr>
                </a:solidFill>
                <a:latin typeface="Playfair Display" panose="020B0604020202020204" charset="0"/>
                <a:cs typeface="Playfair Display" panose="020B0604020202020204" charset="0"/>
              </a:rPr>
              <a:t>XK </a:t>
            </a:r>
            <a:r>
              <a:rPr lang="en-US" sz="1200" dirty="0" err="1">
                <a:solidFill>
                  <a:schemeClr val="tx2">
                    <a:lumMod val="50000"/>
                  </a:schemeClr>
                </a:solidFill>
                <a:latin typeface="Playfair Display" panose="020B0604020202020204" charset="0"/>
                <a:cs typeface="Playfair Display" panose="020B0604020202020204" charset="0"/>
              </a:rPr>
              <a:t>đạt</a:t>
            </a:r>
            <a:r>
              <a:rPr lang="en-US" sz="1200" dirty="0">
                <a:solidFill>
                  <a:schemeClr val="tx2">
                    <a:lumMod val="50000"/>
                  </a:schemeClr>
                </a:solidFill>
                <a:latin typeface="Playfair Display" panose="020B0604020202020204" charset="0"/>
                <a:cs typeface="Playfair Display" panose="020B0604020202020204" charset="0"/>
              </a:rPr>
              <a:t> 660 </a:t>
            </a:r>
            <a:r>
              <a:rPr lang="en-US" sz="1200" dirty="0" err="1">
                <a:solidFill>
                  <a:schemeClr val="tx2">
                    <a:lumMod val="50000"/>
                  </a:schemeClr>
                </a:solidFill>
                <a:latin typeface="Playfair Display" panose="020B0604020202020204" charset="0"/>
                <a:cs typeface="Playfair Display" panose="020B0604020202020204" charset="0"/>
              </a:rPr>
              <a:t>triệu</a:t>
            </a:r>
            <a:r>
              <a:rPr lang="en-US" sz="1200" dirty="0">
                <a:solidFill>
                  <a:schemeClr val="tx2">
                    <a:lumMod val="50000"/>
                  </a:schemeClr>
                </a:solidFill>
                <a:latin typeface="Playfair Display" panose="020B0604020202020204" charset="0"/>
                <a:cs typeface="Playfair Display" panose="020B0604020202020204" charset="0"/>
              </a:rPr>
              <a:t> USD </a:t>
            </a:r>
            <a:r>
              <a:rPr lang="en-US" sz="1200" dirty="0" err="1">
                <a:solidFill>
                  <a:schemeClr val="tx2">
                    <a:lumMod val="50000"/>
                  </a:schemeClr>
                </a:solidFill>
                <a:latin typeface="Playfair Display" panose="020B0604020202020204" charset="0"/>
                <a:cs typeface="Playfair Display" panose="020B0604020202020204" charset="0"/>
              </a:rPr>
              <a:t>năm</a:t>
            </a:r>
            <a:r>
              <a:rPr lang="en-US" sz="1200" dirty="0">
                <a:solidFill>
                  <a:schemeClr val="tx2">
                    <a:lumMod val="50000"/>
                  </a:schemeClr>
                </a:solidFill>
                <a:latin typeface="Playfair Display" panose="020B0604020202020204" charset="0"/>
                <a:cs typeface="Playfair Display" panose="020B0604020202020204" charset="0"/>
              </a:rPr>
              <a:t> 2024, </a:t>
            </a:r>
            <a:r>
              <a:rPr lang="en-US" sz="1200" b="1" u="sng" dirty="0" err="1">
                <a:solidFill>
                  <a:schemeClr val="tx2">
                    <a:lumMod val="50000"/>
                  </a:schemeClr>
                </a:solidFill>
                <a:latin typeface="Playfair Display" panose="020B0604020202020204" charset="0"/>
                <a:cs typeface="Playfair Display" panose="020B0604020202020204" charset="0"/>
              </a:rPr>
              <a:t>tăng</a:t>
            </a:r>
            <a:r>
              <a:rPr lang="en-US" sz="1200" b="1" u="sng" dirty="0">
                <a:solidFill>
                  <a:schemeClr val="tx2">
                    <a:lumMod val="50000"/>
                  </a:schemeClr>
                </a:solidFill>
                <a:latin typeface="Playfair Display" panose="020B0604020202020204" charset="0"/>
                <a:cs typeface="Playfair Display" panose="020B0604020202020204" charset="0"/>
              </a:rPr>
              <a:t> 124% </a:t>
            </a:r>
            <a:r>
              <a:rPr lang="en-US" sz="1200" dirty="0">
                <a:solidFill>
                  <a:schemeClr val="tx2">
                    <a:lumMod val="50000"/>
                  </a:schemeClr>
                </a:solidFill>
                <a:latin typeface="Playfair Display" panose="020B0604020202020204" charset="0"/>
                <a:cs typeface="Playfair Display" panose="020B0604020202020204" charset="0"/>
              </a:rPr>
              <a:t>so </a:t>
            </a:r>
            <a:r>
              <a:rPr lang="en-US" sz="1200" dirty="0" err="1">
                <a:solidFill>
                  <a:schemeClr val="tx2">
                    <a:lumMod val="50000"/>
                  </a:schemeClr>
                </a:solidFill>
                <a:latin typeface="Playfair Display" panose="020B0604020202020204" charset="0"/>
                <a:cs typeface="Playfair Display" panose="020B0604020202020204" charset="0"/>
              </a:rPr>
              <a:t>với</a:t>
            </a:r>
            <a:r>
              <a:rPr lang="en-US" sz="1200" dirty="0">
                <a:solidFill>
                  <a:schemeClr val="tx2">
                    <a:lumMod val="50000"/>
                  </a:schemeClr>
                </a:solidFill>
                <a:latin typeface="Playfair Display" panose="020B0604020202020204" charset="0"/>
                <a:cs typeface="Playfair Display" panose="020B0604020202020204" charset="0"/>
              </a:rPr>
              <a:t> </a:t>
            </a:r>
            <a:r>
              <a:rPr lang="en-US" sz="1200" dirty="0" err="1">
                <a:solidFill>
                  <a:schemeClr val="tx2">
                    <a:lumMod val="50000"/>
                  </a:schemeClr>
                </a:solidFill>
                <a:latin typeface="Playfair Display" panose="020B0604020202020204" charset="0"/>
                <a:cs typeface="Playfair Display" panose="020B0604020202020204" charset="0"/>
              </a:rPr>
              <a:t>thời</a:t>
            </a:r>
            <a:r>
              <a:rPr lang="en-US" sz="1200" dirty="0">
                <a:solidFill>
                  <a:schemeClr val="tx2">
                    <a:lumMod val="50000"/>
                  </a:schemeClr>
                </a:solidFill>
                <a:latin typeface="Playfair Display" panose="020B0604020202020204" charset="0"/>
                <a:cs typeface="Playfair Display" panose="020B0604020202020204" charset="0"/>
              </a:rPr>
              <a:t> </a:t>
            </a:r>
            <a:r>
              <a:rPr lang="en-US" sz="1200" dirty="0" err="1">
                <a:solidFill>
                  <a:schemeClr val="tx2">
                    <a:lumMod val="50000"/>
                  </a:schemeClr>
                </a:solidFill>
                <a:latin typeface="Playfair Display" panose="020B0604020202020204" charset="0"/>
                <a:cs typeface="Playfair Display" panose="020B0604020202020204" charset="0"/>
              </a:rPr>
              <a:t>điểm</a:t>
            </a:r>
            <a:r>
              <a:rPr lang="en-US" sz="1200" dirty="0">
                <a:solidFill>
                  <a:schemeClr val="tx2">
                    <a:lumMod val="50000"/>
                  </a:schemeClr>
                </a:solidFill>
                <a:latin typeface="Playfair Display" panose="020B0604020202020204" charset="0"/>
                <a:cs typeface="Playfair Display" panose="020B0604020202020204" charset="0"/>
              </a:rPr>
              <a:t> tr</a:t>
            </a:r>
            <a:r>
              <a:rPr lang="vi-VN" sz="1200" dirty="0">
                <a:solidFill>
                  <a:schemeClr val="tx2">
                    <a:lumMod val="50000"/>
                  </a:schemeClr>
                </a:solidFill>
                <a:latin typeface="Playfair Display" panose="020B0604020202020204" charset="0"/>
                <a:cs typeface="Playfair Display" panose="020B0604020202020204" charset="0"/>
              </a:rPr>
              <a:t>ư</a:t>
            </a:r>
            <a:r>
              <a:rPr lang="en-US" sz="1200" dirty="0" err="1">
                <a:solidFill>
                  <a:schemeClr val="tx2">
                    <a:lumMod val="50000"/>
                  </a:schemeClr>
                </a:solidFill>
                <a:latin typeface="Playfair Display" panose="020B0604020202020204" charset="0"/>
                <a:cs typeface="Playfair Display" panose="020B0604020202020204" charset="0"/>
              </a:rPr>
              <a:t>ớc</a:t>
            </a:r>
            <a:r>
              <a:rPr lang="en-US" sz="1200" dirty="0">
                <a:solidFill>
                  <a:schemeClr val="tx2">
                    <a:lumMod val="50000"/>
                  </a:schemeClr>
                </a:solidFill>
                <a:latin typeface="Playfair Display" panose="020B0604020202020204" charset="0"/>
                <a:cs typeface="Playfair Display" panose="020B0604020202020204" charset="0"/>
              </a:rPr>
              <a:t> </a:t>
            </a:r>
            <a:r>
              <a:rPr lang="en-US" sz="1200" dirty="0" err="1">
                <a:solidFill>
                  <a:schemeClr val="tx2">
                    <a:lumMod val="50000"/>
                  </a:schemeClr>
                </a:solidFill>
                <a:latin typeface="Playfair Display" panose="020B0604020202020204" charset="0"/>
                <a:cs typeface="Playfair Display" panose="020B0604020202020204" charset="0"/>
              </a:rPr>
              <a:t>khi</a:t>
            </a:r>
            <a:r>
              <a:rPr lang="en-US" sz="1200" dirty="0">
                <a:solidFill>
                  <a:schemeClr val="tx2">
                    <a:lumMod val="50000"/>
                  </a:schemeClr>
                </a:solidFill>
                <a:latin typeface="Playfair Display" panose="020B0604020202020204" charset="0"/>
                <a:cs typeface="Playfair Display" panose="020B0604020202020204" charset="0"/>
              </a:rPr>
              <a:t> VKFTA </a:t>
            </a:r>
            <a:r>
              <a:rPr lang="en-US" sz="1200" dirty="0" err="1">
                <a:solidFill>
                  <a:schemeClr val="tx2">
                    <a:lumMod val="50000"/>
                  </a:schemeClr>
                </a:solidFill>
                <a:latin typeface="Playfair Display" panose="020B0604020202020204" charset="0"/>
                <a:cs typeface="Playfair Display" panose="020B0604020202020204" charset="0"/>
              </a:rPr>
              <a:t>có</a:t>
            </a:r>
            <a:r>
              <a:rPr lang="en-US" sz="1200" dirty="0">
                <a:solidFill>
                  <a:schemeClr val="tx2">
                    <a:lumMod val="50000"/>
                  </a:schemeClr>
                </a:solidFill>
                <a:latin typeface="Playfair Display" panose="020B0604020202020204" charset="0"/>
                <a:cs typeface="Playfair Display" panose="020B0604020202020204" charset="0"/>
              </a:rPr>
              <a:t> </a:t>
            </a:r>
            <a:r>
              <a:rPr lang="en-US" sz="1200" dirty="0" err="1">
                <a:solidFill>
                  <a:schemeClr val="tx2">
                    <a:lumMod val="50000"/>
                  </a:schemeClr>
                </a:solidFill>
                <a:latin typeface="Playfair Display" panose="020B0604020202020204" charset="0"/>
                <a:cs typeface="Playfair Display" panose="020B0604020202020204" charset="0"/>
              </a:rPr>
              <a:t>hiệu</a:t>
            </a:r>
            <a:r>
              <a:rPr lang="en-US" sz="1200" dirty="0">
                <a:solidFill>
                  <a:schemeClr val="tx2">
                    <a:lumMod val="50000"/>
                  </a:schemeClr>
                </a:solidFill>
                <a:latin typeface="Playfair Display" panose="020B0604020202020204" charset="0"/>
                <a:cs typeface="Playfair Display" panose="020B0604020202020204" charset="0"/>
              </a:rPr>
              <a:t> </a:t>
            </a:r>
            <a:r>
              <a:rPr lang="en-US" sz="1200" dirty="0" err="1">
                <a:solidFill>
                  <a:schemeClr val="tx2">
                    <a:lumMod val="50000"/>
                  </a:schemeClr>
                </a:solidFill>
                <a:latin typeface="Playfair Display" panose="020B0604020202020204" charset="0"/>
                <a:cs typeface="Playfair Display" panose="020B0604020202020204" charset="0"/>
              </a:rPr>
              <a:t>lực</a:t>
            </a:r>
            <a:endParaRPr lang="vi-VN" sz="1200" dirty="0">
              <a:solidFill>
                <a:schemeClr val="tx2">
                  <a:lumMod val="50000"/>
                </a:schemeClr>
              </a:solidFill>
              <a:latin typeface="Playfair Display" panose="020B0604020202020204" charset="0"/>
              <a:cs typeface="Playfair Display" panose="020B0604020202020204" charset="0"/>
            </a:endParaRPr>
          </a:p>
        </p:txBody>
      </p:sp>
      <p:grpSp>
        <p:nvGrpSpPr>
          <p:cNvPr id="29" name="Google Shape;327;p31">
            <a:extLst>
              <a:ext uri="{FF2B5EF4-FFF2-40B4-BE49-F238E27FC236}">
                <a16:creationId xmlns:a16="http://schemas.microsoft.com/office/drawing/2014/main" id="{C779FAB9-A815-4EF9-9832-5577CBD48682}"/>
              </a:ext>
            </a:extLst>
          </p:cNvPr>
          <p:cNvGrpSpPr/>
          <p:nvPr/>
        </p:nvGrpSpPr>
        <p:grpSpPr>
          <a:xfrm>
            <a:off x="807183" y="745206"/>
            <a:ext cx="296779" cy="282530"/>
            <a:chOff x="5961125" y="1623900"/>
            <a:chExt cx="427450" cy="448175"/>
          </a:xfrm>
        </p:grpSpPr>
        <p:sp>
          <p:nvSpPr>
            <p:cNvPr id="30" name="Google Shape;328;p31">
              <a:extLst>
                <a:ext uri="{FF2B5EF4-FFF2-40B4-BE49-F238E27FC236}">
                  <a16:creationId xmlns:a16="http://schemas.microsoft.com/office/drawing/2014/main" id="{F8671D3F-CC61-4F4D-BBAD-33C26ADE0CDC}"/>
                </a:ext>
              </a:extLst>
            </p:cNvPr>
            <p:cNvSpPr/>
            <p:nvPr/>
          </p:nvSpPr>
          <p:spPr>
            <a:xfrm>
              <a:off x="5961125" y="1678700"/>
              <a:ext cx="376925" cy="376925"/>
            </a:xfrm>
            <a:custGeom>
              <a:avLst/>
              <a:gdLst/>
              <a:ahLst/>
              <a:cxnLst/>
              <a:rect l="l" t="t" r="r" b="b"/>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12175" cap="rnd" cmpd="sng">
              <a:solidFill>
                <a:schemeClr val="tx2">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lumMod val="50000"/>
                  </a:schemeClr>
                </a:solidFill>
              </a:endParaRPr>
            </a:p>
          </p:txBody>
        </p:sp>
        <p:sp>
          <p:nvSpPr>
            <p:cNvPr id="31" name="Google Shape;329;p31">
              <a:extLst>
                <a:ext uri="{FF2B5EF4-FFF2-40B4-BE49-F238E27FC236}">
                  <a16:creationId xmlns:a16="http://schemas.microsoft.com/office/drawing/2014/main" id="{528A5AB6-EB80-496C-BA9E-82D69A94B573}"/>
                </a:ext>
              </a:extLst>
            </p:cNvPr>
            <p:cNvSpPr/>
            <p:nvPr/>
          </p:nvSpPr>
          <p:spPr>
            <a:xfrm>
              <a:off x="6009825" y="1727425"/>
              <a:ext cx="279500" cy="279500"/>
            </a:xfrm>
            <a:custGeom>
              <a:avLst/>
              <a:gdLst/>
              <a:ahLst/>
              <a:cxnLst/>
              <a:rect l="l" t="t" r="r" b="b"/>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12175" cap="rnd" cmpd="sng">
              <a:solidFill>
                <a:schemeClr val="tx2">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lumMod val="50000"/>
                  </a:schemeClr>
                </a:solidFill>
              </a:endParaRPr>
            </a:p>
          </p:txBody>
        </p:sp>
        <p:sp>
          <p:nvSpPr>
            <p:cNvPr id="32" name="Google Shape;330;p31">
              <a:extLst>
                <a:ext uri="{FF2B5EF4-FFF2-40B4-BE49-F238E27FC236}">
                  <a16:creationId xmlns:a16="http://schemas.microsoft.com/office/drawing/2014/main" id="{C8DC4D9C-C749-4CD7-8B43-609722B663B5}"/>
                </a:ext>
              </a:extLst>
            </p:cNvPr>
            <p:cNvSpPr/>
            <p:nvPr/>
          </p:nvSpPr>
          <p:spPr>
            <a:xfrm>
              <a:off x="6107250" y="1824850"/>
              <a:ext cx="84650" cy="84650"/>
            </a:xfrm>
            <a:custGeom>
              <a:avLst/>
              <a:gdLst/>
              <a:ahLst/>
              <a:cxnLst/>
              <a:rect l="l" t="t" r="r" b="b"/>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12175" cap="rnd" cmpd="sng">
              <a:solidFill>
                <a:schemeClr val="tx2">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lumMod val="50000"/>
                  </a:schemeClr>
                </a:solidFill>
              </a:endParaRPr>
            </a:p>
          </p:txBody>
        </p:sp>
        <p:sp>
          <p:nvSpPr>
            <p:cNvPr id="33" name="Google Shape;331;p31">
              <a:extLst>
                <a:ext uri="{FF2B5EF4-FFF2-40B4-BE49-F238E27FC236}">
                  <a16:creationId xmlns:a16="http://schemas.microsoft.com/office/drawing/2014/main" id="{BE58CEE3-DEBB-4ADF-8E5A-A5F7109E676D}"/>
                </a:ext>
              </a:extLst>
            </p:cNvPr>
            <p:cNvSpPr/>
            <p:nvPr/>
          </p:nvSpPr>
          <p:spPr>
            <a:xfrm>
              <a:off x="6058550" y="1776125"/>
              <a:ext cx="182075" cy="182075"/>
            </a:xfrm>
            <a:custGeom>
              <a:avLst/>
              <a:gdLst/>
              <a:ahLst/>
              <a:cxnLst/>
              <a:rect l="l" t="t" r="r" b="b"/>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12175" cap="rnd" cmpd="sng">
              <a:solidFill>
                <a:schemeClr val="tx2">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lumMod val="50000"/>
                  </a:schemeClr>
                </a:solidFill>
              </a:endParaRPr>
            </a:p>
          </p:txBody>
        </p:sp>
        <p:sp>
          <p:nvSpPr>
            <p:cNvPr id="34" name="Google Shape;332;p31">
              <a:extLst>
                <a:ext uri="{FF2B5EF4-FFF2-40B4-BE49-F238E27FC236}">
                  <a16:creationId xmlns:a16="http://schemas.microsoft.com/office/drawing/2014/main" id="{D5211880-7311-41BB-9190-BD4F86E7CBEB}"/>
                </a:ext>
              </a:extLst>
            </p:cNvPr>
            <p:cNvSpPr/>
            <p:nvPr/>
          </p:nvSpPr>
          <p:spPr>
            <a:xfrm>
              <a:off x="5971475" y="2001400"/>
              <a:ext cx="74925" cy="70675"/>
            </a:xfrm>
            <a:custGeom>
              <a:avLst/>
              <a:gdLst/>
              <a:ahLst/>
              <a:cxnLst/>
              <a:rect l="l" t="t" r="r" b="b"/>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12175" cap="rnd" cmpd="sng">
              <a:solidFill>
                <a:schemeClr val="tx2">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lumMod val="50000"/>
                  </a:schemeClr>
                </a:solidFill>
              </a:endParaRPr>
            </a:p>
          </p:txBody>
        </p:sp>
        <p:sp>
          <p:nvSpPr>
            <p:cNvPr id="35" name="Google Shape;333;p31">
              <a:extLst>
                <a:ext uri="{FF2B5EF4-FFF2-40B4-BE49-F238E27FC236}">
                  <a16:creationId xmlns:a16="http://schemas.microsoft.com/office/drawing/2014/main" id="{06F0D75A-B2B7-4B65-8B55-28581B42767C}"/>
                </a:ext>
              </a:extLst>
            </p:cNvPr>
            <p:cNvSpPr/>
            <p:nvPr/>
          </p:nvSpPr>
          <p:spPr>
            <a:xfrm>
              <a:off x="6253375" y="2001400"/>
              <a:ext cx="74325" cy="70675"/>
            </a:xfrm>
            <a:custGeom>
              <a:avLst/>
              <a:gdLst/>
              <a:ahLst/>
              <a:cxnLst/>
              <a:rect l="l" t="t" r="r" b="b"/>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12175" cap="rnd" cmpd="sng">
              <a:solidFill>
                <a:schemeClr val="tx2">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lumMod val="50000"/>
                  </a:schemeClr>
                </a:solidFill>
              </a:endParaRPr>
            </a:p>
          </p:txBody>
        </p:sp>
        <p:sp>
          <p:nvSpPr>
            <p:cNvPr id="36" name="Google Shape;334;p31">
              <a:extLst>
                <a:ext uri="{FF2B5EF4-FFF2-40B4-BE49-F238E27FC236}">
                  <a16:creationId xmlns:a16="http://schemas.microsoft.com/office/drawing/2014/main" id="{AFB1FD94-4CB6-495C-A4A0-63DD3A565566}"/>
                </a:ext>
              </a:extLst>
            </p:cNvPr>
            <p:cNvSpPr/>
            <p:nvPr/>
          </p:nvSpPr>
          <p:spPr>
            <a:xfrm>
              <a:off x="6137700" y="1623900"/>
              <a:ext cx="250875" cy="255150"/>
            </a:xfrm>
            <a:custGeom>
              <a:avLst/>
              <a:gdLst/>
              <a:ahLst/>
              <a:cxnLst/>
              <a:rect l="l" t="t" r="r" b="b"/>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12175" cap="rnd" cmpd="sng">
              <a:solidFill>
                <a:schemeClr val="tx2">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lumMod val="50000"/>
                  </a:schemeClr>
                </a:solidFill>
              </a:endParaRPr>
            </a:p>
          </p:txBody>
        </p:sp>
      </p:grpSp>
      <p:pic>
        <p:nvPicPr>
          <p:cNvPr id="5" name="Picture 4">
            <a:extLst>
              <a:ext uri="{FF2B5EF4-FFF2-40B4-BE49-F238E27FC236}">
                <a16:creationId xmlns:a16="http://schemas.microsoft.com/office/drawing/2014/main" id="{3E29ADC7-DD9A-57BC-0CBF-366314803015}"/>
              </a:ext>
            </a:extLst>
          </p:cNvPr>
          <p:cNvPicPr>
            <a:picLocks noChangeAspect="1"/>
          </p:cNvPicPr>
          <p:nvPr/>
        </p:nvPicPr>
        <p:blipFill>
          <a:blip r:embed="rId4"/>
          <a:stretch>
            <a:fillRect/>
          </a:stretch>
        </p:blipFill>
        <p:spPr>
          <a:xfrm>
            <a:off x="257299" y="1869198"/>
            <a:ext cx="458786" cy="458786"/>
          </a:xfrm>
          <a:prstGeom prst="rect">
            <a:avLst/>
          </a:prstGeom>
        </p:spPr>
      </p:pic>
      <p:pic>
        <p:nvPicPr>
          <p:cNvPr id="7" name="Picture 6">
            <a:extLst>
              <a:ext uri="{FF2B5EF4-FFF2-40B4-BE49-F238E27FC236}">
                <a16:creationId xmlns:a16="http://schemas.microsoft.com/office/drawing/2014/main" id="{0A2C3D00-1B8F-DB3D-67AA-FBE45CB7A0E9}"/>
              </a:ext>
            </a:extLst>
          </p:cNvPr>
          <p:cNvPicPr>
            <a:picLocks noChangeAspect="1"/>
          </p:cNvPicPr>
          <p:nvPr/>
        </p:nvPicPr>
        <p:blipFill>
          <a:blip r:embed="rId5"/>
          <a:stretch>
            <a:fillRect/>
          </a:stretch>
        </p:blipFill>
        <p:spPr>
          <a:xfrm>
            <a:off x="2959927" y="1869198"/>
            <a:ext cx="458786" cy="458786"/>
          </a:xfrm>
          <a:prstGeom prst="rect">
            <a:avLst/>
          </a:prstGeom>
        </p:spPr>
      </p:pic>
      <p:pic>
        <p:nvPicPr>
          <p:cNvPr id="12" name="Picture 11">
            <a:extLst>
              <a:ext uri="{FF2B5EF4-FFF2-40B4-BE49-F238E27FC236}">
                <a16:creationId xmlns:a16="http://schemas.microsoft.com/office/drawing/2014/main" id="{5AE9B0A3-2276-0F80-54F9-51FAC4A6556A}"/>
              </a:ext>
            </a:extLst>
          </p:cNvPr>
          <p:cNvPicPr>
            <a:picLocks noChangeAspect="1"/>
          </p:cNvPicPr>
          <p:nvPr/>
        </p:nvPicPr>
        <p:blipFill>
          <a:blip r:embed="rId6"/>
          <a:stretch>
            <a:fillRect/>
          </a:stretch>
        </p:blipFill>
        <p:spPr>
          <a:xfrm>
            <a:off x="4994938" y="1837941"/>
            <a:ext cx="499896" cy="499896"/>
          </a:xfrm>
          <a:prstGeom prst="rect">
            <a:avLst/>
          </a:prstGeom>
        </p:spPr>
      </p:pic>
      <p:pic>
        <p:nvPicPr>
          <p:cNvPr id="37" name="Picture 36">
            <a:extLst>
              <a:ext uri="{FF2B5EF4-FFF2-40B4-BE49-F238E27FC236}">
                <a16:creationId xmlns:a16="http://schemas.microsoft.com/office/drawing/2014/main" id="{7775113C-24D6-144C-3B7E-C1872FCC0A20}"/>
              </a:ext>
            </a:extLst>
          </p:cNvPr>
          <p:cNvPicPr>
            <a:picLocks noChangeAspect="1"/>
          </p:cNvPicPr>
          <p:nvPr/>
        </p:nvPicPr>
        <p:blipFill>
          <a:blip r:embed="rId7"/>
          <a:stretch>
            <a:fillRect/>
          </a:stretch>
        </p:blipFill>
        <p:spPr>
          <a:xfrm>
            <a:off x="6827016" y="1834683"/>
            <a:ext cx="488086" cy="488086"/>
          </a:xfrm>
          <a:prstGeom prst="rect">
            <a:avLst/>
          </a:prstGeom>
        </p:spPr>
      </p:pic>
      <p:pic>
        <p:nvPicPr>
          <p:cNvPr id="39" name="Picture 38">
            <a:extLst>
              <a:ext uri="{FF2B5EF4-FFF2-40B4-BE49-F238E27FC236}">
                <a16:creationId xmlns:a16="http://schemas.microsoft.com/office/drawing/2014/main" id="{A2BEE294-5229-2F16-F9D2-4BEDA7C647CD}"/>
              </a:ext>
            </a:extLst>
          </p:cNvPr>
          <p:cNvPicPr>
            <a:picLocks noChangeAspect="1"/>
          </p:cNvPicPr>
          <p:nvPr/>
        </p:nvPicPr>
        <p:blipFill>
          <a:blip r:embed="rId8"/>
          <a:stretch>
            <a:fillRect/>
          </a:stretch>
        </p:blipFill>
        <p:spPr>
          <a:xfrm>
            <a:off x="542650" y="3433453"/>
            <a:ext cx="529066" cy="529066"/>
          </a:xfrm>
          <a:prstGeom prst="rect">
            <a:avLst/>
          </a:prstGeom>
        </p:spPr>
      </p:pic>
      <p:pic>
        <p:nvPicPr>
          <p:cNvPr id="41" name="Picture 40">
            <a:extLst>
              <a:ext uri="{FF2B5EF4-FFF2-40B4-BE49-F238E27FC236}">
                <a16:creationId xmlns:a16="http://schemas.microsoft.com/office/drawing/2014/main" id="{A30869EA-617C-36A2-6BDC-E67831F066DD}"/>
              </a:ext>
            </a:extLst>
          </p:cNvPr>
          <p:cNvPicPr>
            <a:picLocks noChangeAspect="1"/>
          </p:cNvPicPr>
          <p:nvPr/>
        </p:nvPicPr>
        <p:blipFill>
          <a:blip r:embed="rId9"/>
          <a:stretch>
            <a:fillRect/>
          </a:stretch>
        </p:blipFill>
        <p:spPr>
          <a:xfrm>
            <a:off x="2732396" y="3374812"/>
            <a:ext cx="615950" cy="615950"/>
          </a:xfrm>
          <a:prstGeom prst="rect">
            <a:avLst/>
          </a:prstGeom>
        </p:spPr>
      </p:pic>
      <p:pic>
        <p:nvPicPr>
          <p:cNvPr id="43" name="Picture 42">
            <a:extLst>
              <a:ext uri="{FF2B5EF4-FFF2-40B4-BE49-F238E27FC236}">
                <a16:creationId xmlns:a16="http://schemas.microsoft.com/office/drawing/2014/main" id="{FE1DD4DB-1578-656F-3321-4B52C12F65A1}"/>
              </a:ext>
            </a:extLst>
          </p:cNvPr>
          <p:cNvPicPr>
            <a:picLocks noChangeAspect="1"/>
          </p:cNvPicPr>
          <p:nvPr/>
        </p:nvPicPr>
        <p:blipFill>
          <a:blip r:embed="rId10"/>
          <a:stretch>
            <a:fillRect/>
          </a:stretch>
        </p:blipFill>
        <p:spPr>
          <a:xfrm>
            <a:off x="5050416" y="3348703"/>
            <a:ext cx="525304" cy="525304"/>
          </a:xfrm>
          <a:prstGeom prst="rect">
            <a:avLst/>
          </a:prstGeom>
        </p:spPr>
      </p:pic>
      <p:pic>
        <p:nvPicPr>
          <p:cNvPr id="45" name="Picture 44">
            <a:extLst>
              <a:ext uri="{FF2B5EF4-FFF2-40B4-BE49-F238E27FC236}">
                <a16:creationId xmlns:a16="http://schemas.microsoft.com/office/drawing/2014/main" id="{80FB0FF5-86ED-D2B0-8AB3-59A1A29F2C4E}"/>
              </a:ext>
            </a:extLst>
          </p:cNvPr>
          <p:cNvPicPr>
            <a:picLocks noChangeAspect="1"/>
          </p:cNvPicPr>
          <p:nvPr/>
        </p:nvPicPr>
        <p:blipFill>
          <a:blip r:embed="rId11"/>
          <a:stretch>
            <a:fillRect/>
          </a:stretch>
        </p:blipFill>
        <p:spPr>
          <a:xfrm>
            <a:off x="7043750" y="3381977"/>
            <a:ext cx="514758" cy="514758"/>
          </a:xfrm>
          <a:prstGeom prst="rect">
            <a:avLst/>
          </a:prstGeom>
        </p:spPr>
      </p:pic>
      <p:pic>
        <p:nvPicPr>
          <p:cNvPr id="40" name="Picture 39">
            <a:extLst>
              <a:ext uri="{FF2B5EF4-FFF2-40B4-BE49-F238E27FC236}">
                <a16:creationId xmlns:a16="http://schemas.microsoft.com/office/drawing/2014/main" id="{9919EE2D-AB4C-4491-8CF4-ED4E4138218D}"/>
              </a:ext>
            </a:extLst>
          </p:cNvPr>
          <p:cNvPicPr>
            <a:picLocks noChangeAspect="1"/>
          </p:cNvPicPr>
          <p:nvPr/>
        </p:nvPicPr>
        <p:blipFill>
          <a:blip r:embed="rId12"/>
          <a:stretch>
            <a:fillRect/>
          </a:stretch>
        </p:blipFill>
        <p:spPr>
          <a:xfrm>
            <a:off x="8339269" y="731316"/>
            <a:ext cx="625818" cy="347676"/>
          </a:xfrm>
          <a:prstGeom prst="rect">
            <a:avLst/>
          </a:prstGeom>
        </p:spPr>
      </p:pic>
    </p:spTree>
  </p:cSld>
  <p:clrMapOvr>
    <a:masterClrMapping/>
  </p:clrMapOvr>
  <p:transition spd="slow" advClick="0">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18" name="Rectangle 17">
            <a:extLst>
              <a:ext uri="{FF2B5EF4-FFF2-40B4-BE49-F238E27FC236}">
                <a16:creationId xmlns:a16="http://schemas.microsoft.com/office/drawing/2014/main" id="{49FFEC04-8407-2A68-23D3-5FF18732A918}"/>
              </a:ext>
            </a:extLst>
          </p:cNvPr>
          <p:cNvSpPr/>
          <p:nvPr/>
        </p:nvSpPr>
        <p:spPr>
          <a:xfrm>
            <a:off x="7165041" y="-28016"/>
            <a:ext cx="1982440" cy="5266765"/>
          </a:xfrm>
          <a:prstGeom prst="rect">
            <a:avLst/>
          </a:prstGeom>
          <a:blipFill>
            <a:blip r:embed="rId3"/>
            <a:srcRect/>
            <a:stretch>
              <a:fillRect l="-42120" r="-7350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2" name="Google Shape;632;p53"/>
          <p:cNvSpPr/>
          <p:nvPr/>
        </p:nvSpPr>
        <p:spPr>
          <a:xfrm>
            <a:off x="7165041" y="3162300"/>
            <a:ext cx="1981200" cy="1981200"/>
          </a:xfrm>
          <a:custGeom>
            <a:avLst/>
            <a:gdLst/>
            <a:ahLst/>
            <a:cxnLst/>
            <a:rect l="l" t="t" r="r" b="b"/>
            <a:pathLst>
              <a:path w="45172" h="45149" extrusionOk="0">
                <a:moveTo>
                  <a:pt x="22575" y="5204"/>
                </a:moveTo>
                <a:cubicBezTo>
                  <a:pt x="32184" y="5204"/>
                  <a:pt x="39968" y="12965"/>
                  <a:pt x="39968" y="22574"/>
                </a:cubicBezTo>
                <a:cubicBezTo>
                  <a:pt x="39968" y="32161"/>
                  <a:pt x="32184" y="39945"/>
                  <a:pt x="22575" y="39945"/>
                </a:cubicBezTo>
                <a:cubicBezTo>
                  <a:pt x="12988" y="39945"/>
                  <a:pt x="5205" y="32161"/>
                  <a:pt x="5205" y="22574"/>
                </a:cubicBezTo>
                <a:cubicBezTo>
                  <a:pt x="5205" y="12965"/>
                  <a:pt x="12988" y="5204"/>
                  <a:pt x="22575" y="5204"/>
                </a:cubicBezTo>
                <a:close/>
                <a:moveTo>
                  <a:pt x="0" y="0"/>
                </a:moveTo>
                <a:lnTo>
                  <a:pt x="0" y="45149"/>
                </a:lnTo>
                <a:lnTo>
                  <a:pt x="45172" y="45149"/>
                </a:lnTo>
                <a:lnTo>
                  <a:pt x="451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Title 1">
            <a:extLst>
              <a:ext uri="{FF2B5EF4-FFF2-40B4-BE49-F238E27FC236}">
                <a16:creationId xmlns:a16="http://schemas.microsoft.com/office/drawing/2014/main" id="{A64F2165-D889-45AF-8D61-A5A2601D7FB3}"/>
              </a:ext>
            </a:extLst>
          </p:cNvPr>
          <p:cNvSpPr txBox="1">
            <a:spLocks/>
          </p:cNvSpPr>
          <p:nvPr/>
        </p:nvSpPr>
        <p:spPr>
          <a:xfrm>
            <a:off x="901598" y="301292"/>
            <a:ext cx="5300331" cy="49115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r>
              <a:rPr lang="en-US" sz="3000" b="1" dirty="0" err="1">
                <a:solidFill>
                  <a:schemeClr val="tx2">
                    <a:lumMod val="50000"/>
                  </a:schemeClr>
                </a:solidFill>
                <a:latin typeface="Playfair Display" panose="020B0604020202020204" charset="0"/>
                <a:cs typeface="Playfair Display" panose="020B0604020202020204" charset="0"/>
              </a:rPr>
              <a:t>Những</a:t>
            </a:r>
            <a:r>
              <a:rPr lang="en-US" sz="3000" b="1" dirty="0">
                <a:solidFill>
                  <a:schemeClr val="tx2">
                    <a:lumMod val="50000"/>
                  </a:schemeClr>
                </a:solidFill>
                <a:latin typeface="Playfair Display" panose="020B0604020202020204" charset="0"/>
                <a:cs typeface="Playfair Display" panose="020B0604020202020204" charset="0"/>
              </a:rPr>
              <a:t> </a:t>
            </a:r>
            <a:r>
              <a:rPr lang="en-US" sz="3000" b="1" dirty="0" err="1">
                <a:solidFill>
                  <a:schemeClr val="tx2">
                    <a:lumMod val="50000"/>
                  </a:schemeClr>
                </a:solidFill>
                <a:latin typeface="Playfair Display" panose="020B0604020202020204" charset="0"/>
                <a:cs typeface="Playfair Display" panose="020B0604020202020204" charset="0"/>
              </a:rPr>
              <a:t>thành</a:t>
            </a:r>
            <a:r>
              <a:rPr lang="en-US" sz="3000" b="1" dirty="0">
                <a:solidFill>
                  <a:schemeClr val="tx2">
                    <a:lumMod val="50000"/>
                  </a:schemeClr>
                </a:solidFill>
                <a:latin typeface="Playfair Display" panose="020B0604020202020204" charset="0"/>
                <a:cs typeface="Playfair Display" panose="020B0604020202020204" charset="0"/>
              </a:rPr>
              <a:t> </a:t>
            </a:r>
            <a:r>
              <a:rPr lang="en-US" sz="3000" b="1" dirty="0" err="1">
                <a:solidFill>
                  <a:schemeClr val="tx2">
                    <a:lumMod val="50000"/>
                  </a:schemeClr>
                </a:solidFill>
                <a:latin typeface="Playfair Display" panose="020B0604020202020204" charset="0"/>
                <a:cs typeface="Playfair Display" panose="020B0604020202020204" charset="0"/>
              </a:rPr>
              <a:t>tích</a:t>
            </a:r>
            <a:r>
              <a:rPr lang="en-US" sz="3000" b="1" dirty="0">
                <a:solidFill>
                  <a:schemeClr val="tx2">
                    <a:lumMod val="50000"/>
                  </a:schemeClr>
                </a:solidFill>
                <a:latin typeface="Playfair Display" panose="020B0604020202020204" charset="0"/>
                <a:cs typeface="Playfair Display" panose="020B0604020202020204" charset="0"/>
              </a:rPr>
              <a:t> </a:t>
            </a:r>
            <a:r>
              <a:rPr lang="en-US" sz="3000" b="1" dirty="0" err="1">
                <a:solidFill>
                  <a:schemeClr val="tx2">
                    <a:lumMod val="50000"/>
                  </a:schemeClr>
                </a:solidFill>
                <a:latin typeface="Playfair Display" panose="020B0604020202020204" charset="0"/>
                <a:cs typeface="Playfair Display" panose="020B0604020202020204" charset="0"/>
              </a:rPr>
              <a:t>ấn</a:t>
            </a:r>
            <a:r>
              <a:rPr lang="en-US" sz="3000" b="1" dirty="0">
                <a:solidFill>
                  <a:schemeClr val="tx2">
                    <a:lumMod val="50000"/>
                  </a:schemeClr>
                </a:solidFill>
                <a:latin typeface="Playfair Display" panose="020B0604020202020204" charset="0"/>
                <a:cs typeface="Playfair Display" panose="020B0604020202020204" charset="0"/>
              </a:rPr>
              <a:t> </a:t>
            </a:r>
            <a:r>
              <a:rPr lang="en-US" sz="3000" b="1" dirty="0" err="1">
                <a:solidFill>
                  <a:schemeClr val="tx2">
                    <a:lumMod val="50000"/>
                  </a:schemeClr>
                </a:solidFill>
                <a:latin typeface="Playfair Display" panose="020B0604020202020204" charset="0"/>
                <a:cs typeface="Playfair Display" panose="020B0604020202020204" charset="0"/>
              </a:rPr>
              <a:t>tượng</a:t>
            </a:r>
            <a:endParaRPr lang="en-US" sz="3000" b="1" dirty="0">
              <a:solidFill>
                <a:schemeClr val="tx2">
                  <a:lumMod val="50000"/>
                </a:schemeClr>
              </a:solidFill>
              <a:latin typeface="Playfair Display" panose="020B0604020202020204" charset="0"/>
              <a:cs typeface="Playfair Display" panose="020B0604020202020204" charset="0"/>
            </a:endParaRPr>
          </a:p>
        </p:txBody>
      </p:sp>
      <p:sp>
        <p:nvSpPr>
          <p:cNvPr id="7" name="Title 1">
            <a:extLst>
              <a:ext uri="{FF2B5EF4-FFF2-40B4-BE49-F238E27FC236}">
                <a16:creationId xmlns:a16="http://schemas.microsoft.com/office/drawing/2014/main" id="{F0545C27-3B89-471A-9CF0-98C4D9EBCAA0}"/>
              </a:ext>
            </a:extLst>
          </p:cNvPr>
          <p:cNvSpPr txBox="1">
            <a:spLocks/>
          </p:cNvSpPr>
          <p:nvPr/>
        </p:nvSpPr>
        <p:spPr>
          <a:xfrm>
            <a:off x="2057400" y="776068"/>
            <a:ext cx="2591201" cy="49115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r>
              <a:rPr lang="en-US" sz="2000" dirty="0" err="1">
                <a:solidFill>
                  <a:schemeClr val="tx2">
                    <a:lumMod val="50000"/>
                  </a:schemeClr>
                </a:solidFill>
                <a:latin typeface="Playfair Display" panose="020B0604020202020204" charset="0"/>
                <a:cs typeface="Playfair Display" panose="020B0604020202020204" charset="0"/>
              </a:rPr>
              <a:t>Về</a:t>
            </a:r>
            <a:r>
              <a:rPr lang="en-US" sz="2000" dirty="0">
                <a:solidFill>
                  <a:schemeClr val="tx2">
                    <a:lumMod val="50000"/>
                  </a:schemeClr>
                </a:solidFill>
                <a:latin typeface="Playfair Display" panose="020B0604020202020204" charset="0"/>
                <a:cs typeface="Playfair Display" panose="020B0604020202020204" charset="0"/>
              </a:rPr>
              <a:t> Th</a:t>
            </a:r>
            <a:r>
              <a:rPr lang="vi-VN" sz="2000" dirty="0">
                <a:solidFill>
                  <a:schemeClr val="tx2">
                    <a:lumMod val="50000"/>
                  </a:schemeClr>
                </a:solidFill>
                <a:latin typeface="Playfair Display" panose="020B0604020202020204" charset="0"/>
                <a:cs typeface="Playfair Display" panose="020B0604020202020204" charset="0"/>
              </a:rPr>
              <a:t>ư</a:t>
            </a:r>
            <a:r>
              <a:rPr lang="en-US" sz="2000" dirty="0" err="1">
                <a:solidFill>
                  <a:schemeClr val="tx2">
                    <a:lumMod val="50000"/>
                  </a:schemeClr>
                </a:solidFill>
                <a:latin typeface="Playfair Display" panose="020B0604020202020204" charset="0"/>
                <a:cs typeface="Playfair Display" panose="020B0604020202020204" charset="0"/>
              </a:rPr>
              <a:t>ơng</a:t>
            </a:r>
            <a:r>
              <a:rPr lang="en-US" sz="2000" dirty="0">
                <a:solidFill>
                  <a:schemeClr val="tx2">
                    <a:lumMod val="50000"/>
                  </a:schemeClr>
                </a:solidFill>
                <a:latin typeface="Playfair Display" panose="020B0604020202020204" charset="0"/>
                <a:cs typeface="Playfair Display" panose="020B0604020202020204" charset="0"/>
              </a:rPr>
              <a:t> </a:t>
            </a:r>
            <a:r>
              <a:rPr lang="en-US" sz="2000" dirty="0" err="1">
                <a:solidFill>
                  <a:schemeClr val="tx2">
                    <a:lumMod val="50000"/>
                  </a:schemeClr>
                </a:solidFill>
                <a:latin typeface="Playfair Display" panose="020B0604020202020204" charset="0"/>
                <a:cs typeface="Playfair Display" panose="020B0604020202020204" charset="0"/>
              </a:rPr>
              <a:t>mại</a:t>
            </a:r>
            <a:r>
              <a:rPr lang="en-US" sz="2000" dirty="0">
                <a:solidFill>
                  <a:schemeClr val="tx2">
                    <a:lumMod val="50000"/>
                  </a:schemeClr>
                </a:solidFill>
                <a:latin typeface="Playfair Display" panose="020B0604020202020204" charset="0"/>
                <a:cs typeface="Playfair Display" panose="020B0604020202020204" charset="0"/>
              </a:rPr>
              <a:t> (</a:t>
            </a:r>
            <a:r>
              <a:rPr lang="en-US" sz="2000" dirty="0" err="1">
                <a:solidFill>
                  <a:schemeClr val="tx2">
                    <a:lumMod val="50000"/>
                  </a:schemeClr>
                </a:solidFill>
                <a:latin typeface="Playfair Display" panose="020B0604020202020204" charset="0"/>
                <a:cs typeface="Playfair Display" panose="020B0604020202020204" charset="0"/>
              </a:rPr>
              <a:t>tiếp</a:t>
            </a:r>
            <a:r>
              <a:rPr lang="en-US" sz="2000" dirty="0">
                <a:solidFill>
                  <a:schemeClr val="tx2">
                    <a:lumMod val="50000"/>
                  </a:schemeClr>
                </a:solidFill>
                <a:latin typeface="Playfair Display" panose="020B0604020202020204" charset="0"/>
                <a:cs typeface="Playfair Display" panose="020B0604020202020204" charset="0"/>
              </a:rPr>
              <a:t>)</a:t>
            </a:r>
          </a:p>
        </p:txBody>
      </p:sp>
      <p:grpSp>
        <p:nvGrpSpPr>
          <p:cNvPr id="19" name="Google Shape;238;p39">
            <a:extLst>
              <a:ext uri="{FF2B5EF4-FFF2-40B4-BE49-F238E27FC236}">
                <a16:creationId xmlns:a16="http://schemas.microsoft.com/office/drawing/2014/main" id="{577C614D-14C4-3E04-57F0-8E19EFEA97F3}"/>
              </a:ext>
            </a:extLst>
          </p:cNvPr>
          <p:cNvGrpSpPr/>
          <p:nvPr/>
        </p:nvGrpSpPr>
        <p:grpSpPr>
          <a:xfrm>
            <a:off x="1080400" y="1935405"/>
            <a:ext cx="480754" cy="529862"/>
            <a:chOff x="5128798" y="867916"/>
            <a:chExt cx="2730941" cy="3009903"/>
          </a:xfrm>
          <a:gradFill>
            <a:gsLst>
              <a:gs pos="50000">
                <a:schemeClr val="tx2">
                  <a:lumMod val="50000"/>
                </a:schemeClr>
              </a:gs>
              <a:gs pos="0">
                <a:schemeClr val="tx2">
                  <a:lumMod val="50000"/>
                </a:schemeClr>
              </a:gs>
              <a:gs pos="100000">
                <a:srgbClr val="00C4FF">
                  <a:alpha val="63921"/>
                </a:srgbClr>
              </a:gs>
            </a:gsLst>
            <a:path path="circle">
              <a:fillToRect l="100000" b="100000"/>
            </a:path>
          </a:gradFill>
        </p:grpSpPr>
        <p:sp>
          <p:nvSpPr>
            <p:cNvPr id="20" name="Google Shape;239;p39">
              <a:extLst>
                <a:ext uri="{FF2B5EF4-FFF2-40B4-BE49-F238E27FC236}">
                  <a16:creationId xmlns:a16="http://schemas.microsoft.com/office/drawing/2014/main" id="{CE4ED825-F514-D1C1-4200-8AAC7F001F6D}"/>
                </a:ext>
              </a:extLst>
            </p:cNvPr>
            <p:cNvSpPr/>
            <p:nvPr/>
          </p:nvSpPr>
          <p:spPr>
            <a:xfrm>
              <a:off x="5128798" y="985879"/>
              <a:ext cx="2213006" cy="2286099"/>
            </a:xfrm>
            <a:custGeom>
              <a:avLst/>
              <a:gdLst/>
              <a:ahLst/>
              <a:cxnLst/>
              <a:rect l="l" t="t" r="r" b="b"/>
              <a:pathLst>
                <a:path w="150519" h="155332" extrusionOk="0">
                  <a:moveTo>
                    <a:pt x="76850" y="0"/>
                  </a:moveTo>
                  <a:cubicBezTo>
                    <a:pt x="55575" y="0"/>
                    <a:pt x="35140" y="10328"/>
                    <a:pt x="22643" y="28507"/>
                  </a:cubicBezTo>
                  <a:lnTo>
                    <a:pt x="22199" y="29247"/>
                  </a:lnTo>
                  <a:cubicBezTo>
                    <a:pt x="21607" y="29987"/>
                    <a:pt x="21163" y="30727"/>
                    <a:pt x="20719" y="31467"/>
                  </a:cubicBezTo>
                  <a:lnTo>
                    <a:pt x="20571" y="31763"/>
                  </a:lnTo>
                  <a:cubicBezTo>
                    <a:pt x="1" y="65208"/>
                    <a:pt x="5032" y="108568"/>
                    <a:pt x="32854" y="136390"/>
                  </a:cubicBezTo>
                  <a:lnTo>
                    <a:pt x="51944" y="155332"/>
                  </a:lnTo>
                  <a:lnTo>
                    <a:pt x="79174" y="127954"/>
                  </a:lnTo>
                  <a:lnTo>
                    <a:pt x="60232" y="109012"/>
                  </a:lnTo>
                  <a:cubicBezTo>
                    <a:pt x="33298" y="82078"/>
                    <a:pt x="48393" y="36054"/>
                    <a:pt x="85981" y="30431"/>
                  </a:cubicBezTo>
                  <a:cubicBezTo>
                    <a:pt x="88478" y="30047"/>
                    <a:pt x="90932" y="29863"/>
                    <a:pt x="93335" y="29863"/>
                  </a:cubicBezTo>
                  <a:cubicBezTo>
                    <a:pt x="127103" y="29863"/>
                    <a:pt x="150518" y="66265"/>
                    <a:pt x="134077" y="97765"/>
                  </a:cubicBezTo>
                  <a:cubicBezTo>
                    <a:pt x="139553" y="87998"/>
                    <a:pt x="142512" y="76899"/>
                    <a:pt x="142512" y="65652"/>
                  </a:cubicBezTo>
                  <a:cubicBezTo>
                    <a:pt x="142512" y="36794"/>
                    <a:pt x="123718" y="11488"/>
                    <a:pt x="96192" y="2905"/>
                  </a:cubicBezTo>
                  <a:cubicBezTo>
                    <a:pt x="89799" y="946"/>
                    <a:pt x="83286" y="0"/>
                    <a:pt x="7685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40;p39">
              <a:extLst>
                <a:ext uri="{FF2B5EF4-FFF2-40B4-BE49-F238E27FC236}">
                  <a16:creationId xmlns:a16="http://schemas.microsoft.com/office/drawing/2014/main" id="{23410005-4341-0D7F-30B0-4FB3709E402A}"/>
                </a:ext>
              </a:extLst>
            </p:cNvPr>
            <p:cNvSpPr/>
            <p:nvPr/>
          </p:nvSpPr>
          <p:spPr>
            <a:xfrm>
              <a:off x="5460673" y="867916"/>
              <a:ext cx="2399066" cy="3009903"/>
            </a:xfrm>
            <a:custGeom>
              <a:avLst/>
              <a:gdLst/>
              <a:ahLst/>
              <a:cxnLst/>
              <a:rect l="l" t="t" r="r" b="b"/>
              <a:pathLst>
                <a:path w="163675" h="205349" extrusionOk="0">
                  <a:moveTo>
                    <a:pt x="70405" y="0"/>
                  </a:moveTo>
                  <a:cubicBezTo>
                    <a:pt x="43394" y="0"/>
                    <a:pt x="16620" y="12717"/>
                    <a:pt x="1" y="37235"/>
                  </a:cubicBezTo>
                  <a:cubicBezTo>
                    <a:pt x="12668" y="18706"/>
                    <a:pt x="33186" y="8632"/>
                    <a:pt x="54148" y="8632"/>
                  </a:cubicBezTo>
                  <a:cubicBezTo>
                    <a:pt x="66001" y="8632"/>
                    <a:pt x="77995" y="11853"/>
                    <a:pt x="88793" y="18588"/>
                  </a:cubicBezTo>
                  <a:cubicBezTo>
                    <a:pt x="118687" y="37087"/>
                    <a:pt x="128602" y="75859"/>
                    <a:pt x="111435" y="106493"/>
                  </a:cubicBezTo>
                  <a:cubicBezTo>
                    <a:pt x="110103" y="108861"/>
                    <a:pt x="108623" y="111228"/>
                    <a:pt x="106996" y="113448"/>
                  </a:cubicBezTo>
                  <a:cubicBezTo>
                    <a:pt x="103592" y="117888"/>
                    <a:pt x="99892" y="121884"/>
                    <a:pt x="95601" y="125287"/>
                  </a:cubicBezTo>
                  <a:lnTo>
                    <a:pt x="70443" y="150593"/>
                  </a:lnTo>
                  <a:lnTo>
                    <a:pt x="43065" y="177823"/>
                  </a:lnTo>
                  <a:lnTo>
                    <a:pt x="70443" y="205348"/>
                  </a:lnTo>
                  <a:lnTo>
                    <a:pt x="130526" y="145118"/>
                  </a:lnTo>
                  <a:cubicBezTo>
                    <a:pt x="163675" y="111968"/>
                    <a:pt x="163675" y="58101"/>
                    <a:pt x="130526" y="24804"/>
                  </a:cubicBezTo>
                  <a:cubicBezTo>
                    <a:pt x="113703" y="8113"/>
                    <a:pt x="91978" y="0"/>
                    <a:pt x="7040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1;p39">
              <a:extLst>
                <a:ext uri="{FF2B5EF4-FFF2-40B4-BE49-F238E27FC236}">
                  <a16:creationId xmlns:a16="http://schemas.microsoft.com/office/drawing/2014/main" id="{9E170F5D-F4F7-65F4-5CBE-39FA3083442B}"/>
                </a:ext>
              </a:extLst>
            </p:cNvPr>
            <p:cNvSpPr/>
            <p:nvPr/>
          </p:nvSpPr>
          <p:spPr>
            <a:xfrm>
              <a:off x="6078882" y="1695669"/>
              <a:ext cx="861157" cy="848142"/>
            </a:xfrm>
            <a:custGeom>
              <a:avLst/>
              <a:gdLst/>
              <a:ahLst/>
              <a:cxnLst/>
              <a:rect l="l" t="t" r="r" b="b"/>
              <a:pathLst>
                <a:path w="58752" h="57864" extrusionOk="0">
                  <a:moveTo>
                    <a:pt x="29302" y="0"/>
                  </a:moveTo>
                  <a:cubicBezTo>
                    <a:pt x="13023" y="0"/>
                    <a:pt x="0" y="13319"/>
                    <a:pt x="444" y="29598"/>
                  </a:cubicBezTo>
                  <a:cubicBezTo>
                    <a:pt x="740" y="45432"/>
                    <a:pt x="13615" y="57863"/>
                    <a:pt x="29302" y="57863"/>
                  </a:cubicBezTo>
                  <a:cubicBezTo>
                    <a:pt x="45136" y="57863"/>
                    <a:pt x="57863" y="45432"/>
                    <a:pt x="58307" y="29598"/>
                  </a:cubicBezTo>
                  <a:cubicBezTo>
                    <a:pt x="58751" y="13319"/>
                    <a:pt x="45580" y="0"/>
                    <a:pt x="2930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Title 1">
            <a:extLst>
              <a:ext uri="{FF2B5EF4-FFF2-40B4-BE49-F238E27FC236}">
                <a16:creationId xmlns:a16="http://schemas.microsoft.com/office/drawing/2014/main" id="{6CF58CDD-7264-21AA-FF9B-C97B5B9341ED}"/>
              </a:ext>
            </a:extLst>
          </p:cNvPr>
          <p:cNvSpPr txBox="1">
            <a:spLocks/>
          </p:cNvSpPr>
          <p:nvPr/>
        </p:nvSpPr>
        <p:spPr>
          <a:xfrm>
            <a:off x="1676400" y="1716628"/>
            <a:ext cx="3309650" cy="96741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just"/>
            <a:r>
              <a:rPr lang="vi-VN" sz="1400" dirty="0">
                <a:solidFill>
                  <a:schemeClr val="tx2">
                    <a:lumMod val="50000"/>
                  </a:schemeClr>
                </a:solidFill>
                <a:latin typeface="Playfair Display" panose="020B0604020202020204" charset="0"/>
                <a:cs typeface="Playfair Display" panose="020B0604020202020204" charset="0"/>
              </a:rPr>
              <a:t>Hàn Quốc duy trì là </a:t>
            </a:r>
            <a:r>
              <a:rPr lang="vi-VN" sz="1400" b="1" u="sng" dirty="0">
                <a:solidFill>
                  <a:schemeClr val="tx2">
                    <a:lumMod val="50000"/>
                  </a:schemeClr>
                </a:solidFill>
                <a:latin typeface="Playfair Display" panose="020B0604020202020204" charset="0"/>
                <a:cs typeface="Playfair Display" panose="020B0604020202020204" charset="0"/>
              </a:rPr>
              <a:t>đối tác thương mại lớn thứ 3</a:t>
            </a:r>
            <a:r>
              <a:rPr lang="vi-VN" sz="1400" dirty="0">
                <a:solidFill>
                  <a:schemeClr val="tx2">
                    <a:lumMod val="50000"/>
                  </a:schemeClr>
                </a:solidFill>
                <a:latin typeface="Playfair Display" panose="020B0604020202020204" charset="0"/>
                <a:cs typeface="Playfair Display" panose="020B0604020202020204" charset="0"/>
              </a:rPr>
              <a:t> của Việt Nam </a:t>
            </a:r>
            <a:endParaRPr lang="en-US" sz="1400" dirty="0">
              <a:solidFill>
                <a:schemeClr val="tx2">
                  <a:lumMod val="50000"/>
                </a:schemeClr>
              </a:solidFill>
              <a:latin typeface="Playfair Display" panose="020B0604020202020204" charset="0"/>
              <a:cs typeface="Playfair Display" panose="020B0604020202020204" charset="0"/>
            </a:endParaRPr>
          </a:p>
          <a:p>
            <a:pPr algn="just"/>
            <a:r>
              <a:rPr lang="en-US" sz="1400" dirty="0">
                <a:solidFill>
                  <a:schemeClr val="tx2">
                    <a:lumMod val="50000"/>
                  </a:schemeClr>
                </a:solidFill>
                <a:latin typeface="Playfair Display" panose="020B0604020202020204" charset="0"/>
                <a:cs typeface="Playfair Display" panose="020B0604020202020204" charset="0"/>
              </a:rPr>
              <a:t>(</a:t>
            </a:r>
            <a:r>
              <a:rPr lang="en-US" sz="1400" dirty="0" err="1">
                <a:solidFill>
                  <a:schemeClr val="tx2">
                    <a:lumMod val="50000"/>
                  </a:schemeClr>
                </a:solidFill>
                <a:latin typeface="Playfair Display" panose="020B0604020202020204" charset="0"/>
                <a:cs typeface="Playfair Display" panose="020B0604020202020204" charset="0"/>
              </a:rPr>
              <a:t>Chỉ</a:t>
            </a:r>
            <a:r>
              <a:rPr lang="en-US" sz="1400" dirty="0">
                <a:solidFill>
                  <a:schemeClr val="tx2">
                    <a:lumMod val="50000"/>
                  </a:schemeClr>
                </a:solidFill>
                <a:latin typeface="Playfair Display" panose="020B0604020202020204" charset="0"/>
                <a:cs typeface="Playfair Display" panose="020B0604020202020204" charset="0"/>
              </a:rPr>
              <a:t> </a:t>
            </a:r>
            <a:r>
              <a:rPr lang="en-US" sz="1400" dirty="0" err="1">
                <a:solidFill>
                  <a:schemeClr val="tx2">
                    <a:lumMod val="50000"/>
                  </a:schemeClr>
                </a:solidFill>
                <a:latin typeface="Playfair Display" panose="020B0604020202020204" charset="0"/>
                <a:cs typeface="Playfair Display" panose="020B0604020202020204" charset="0"/>
              </a:rPr>
              <a:t>sau</a:t>
            </a:r>
            <a:r>
              <a:rPr lang="en-US" sz="1400" dirty="0">
                <a:solidFill>
                  <a:schemeClr val="tx2">
                    <a:lumMod val="50000"/>
                  </a:schemeClr>
                </a:solidFill>
                <a:latin typeface="Playfair Display" panose="020B0604020202020204" charset="0"/>
                <a:cs typeface="Playfair Display" panose="020B0604020202020204" charset="0"/>
              </a:rPr>
              <a:t> </a:t>
            </a:r>
            <a:r>
              <a:rPr lang="en-US" sz="1400" dirty="0" err="1">
                <a:solidFill>
                  <a:schemeClr val="tx2">
                    <a:lumMod val="50000"/>
                  </a:schemeClr>
                </a:solidFill>
                <a:latin typeface="Playfair Display" panose="020B0604020202020204" charset="0"/>
                <a:cs typeface="Playfair Display" panose="020B0604020202020204" charset="0"/>
              </a:rPr>
              <a:t>Trung</a:t>
            </a:r>
            <a:r>
              <a:rPr lang="en-US" sz="1400" dirty="0">
                <a:solidFill>
                  <a:schemeClr val="tx2">
                    <a:lumMod val="50000"/>
                  </a:schemeClr>
                </a:solidFill>
                <a:latin typeface="Playfair Display" panose="020B0604020202020204" charset="0"/>
                <a:cs typeface="Playfair Display" panose="020B0604020202020204" charset="0"/>
              </a:rPr>
              <a:t> </a:t>
            </a:r>
            <a:r>
              <a:rPr lang="en-US" sz="1400" dirty="0" err="1">
                <a:solidFill>
                  <a:schemeClr val="tx2">
                    <a:lumMod val="50000"/>
                  </a:schemeClr>
                </a:solidFill>
                <a:latin typeface="Playfair Display" panose="020B0604020202020204" charset="0"/>
                <a:cs typeface="Playfair Display" panose="020B0604020202020204" charset="0"/>
              </a:rPr>
              <a:t>Quốc</a:t>
            </a:r>
            <a:r>
              <a:rPr lang="en-US" sz="1400" dirty="0">
                <a:solidFill>
                  <a:schemeClr val="tx2">
                    <a:lumMod val="50000"/>
                  </a:schemeClr>
                </a:solidFill>
                <a:latin typeface="Playfair Display" panose="020B0604020202020204" charset="0"/>
                <a:cs typeface="Playfair Display" panose="020B0604020202020204" charset="0"/>
              </a:rPr>
              <a:t> </a:t>
            </a:r>
            <a:r>
              <a:rPr lang="en-US" sz="1400" dirty="0" err="1">
                <a:solidFill>
                  <a:schemeClr val="tx2">
                    <a:lumMod val="50000"/>
                  </a:schemeClr>
                </a:solidFill>
                <a:latin typeface="Playfair Display" panose="020B0604020202020204" charset="0"/>
                <a:cs typeface="Playfair Display" panose="020B0604020202020204" charset="0"/>
              </a:rPr>
              <a:t>và</a:t>
            </a:r>
            <a:r>
              <a:rPr lang="en-US" sz="1400" dirty="0">
                <a:solidFill>
                  <a:schemeClr val="tx2">
                    <a:lumMod val="50000"/>
                  </a:schemeClr>
                </a:solidFill>
                <a:latin typeface="Playfair Display" panose="020B0604020202020204" charset="0"/>
                <a:cs typeface="Playfair Display" panose="020B0604020202020204" charset="0"/>
              </a:rPr>
              <a:t> </a:t>
            </a:r>
            <a:r>
              <a:rPr lang="en-US" sz="1400" dirty="0" err="1">
                <a:solidFill>
                  <a:schemeClr val="tx2">
                    <a:lumMod val="50000"/>
                  </a:schemeClr>
                </a:solidFill>
                <a:latin typeface="Playfair Display" panose="020B0604020202020204" charset="0"/>
                <a:cs typeface="Playfair Display" panose="020B0604020202020204" charset="0"/>
              </a:rPr>
              <a:t>Hoa</a:t>
            </a:r>
            <a:r>
              <a:rPr lang="en-US" sz="1400" dirty="0">
                <a:solidFill>
                  <a:schemeClr val="tx2">
                    <a:lumMod val="50000"/>
                  </a:schemeClr>
                </a:solidFill>
                <a:latin typeface="Playfair Display" panose="020B0604020202020204" charset="0"/>
                <a:cs typeface="Playfair Display" panose="020B0604020202020204" charset="0"/>
              </a:rPr>
              <a:t> </a:t>
            </a:r>
            <a:r>
              <a:rPr lang="en-US" sz="1400" dirty="0" err="1">
                <a:solidFill>
                  <a:schemeClr val="tx2">
                    <a:lumMod val="50000"/>
                  </a:schemeClr>
                </a:solidFill>
                <a:latin typeface="Playfair Display" panose="020B0604020202020204" charset="0"/>
                <a:cs typeface="Playfair Display" panose="020B0604020202020204" charset="0"/>
              </a:rPr>
              <a:t>Kỳ</a:t>
            </a:r>
            <a:r>
              <a:rPr lang="en-US" sz="1400" dirty="0">
                <a:solidFill>
                  <a:schemeClr val="tx2">
                    <a:lumMod val="50000"/>
                  </a:schemeClr>
                </a:solidFill>
                <a:latin typeface="Playfair Display" panose="020B0604020202020204" charset="0"/>
                <a:cs typeface="Playfair Display" panose="020B0604020202020204" charset="0"/>
              </a:rPr>
              <a:t>)</a:t>
            </a:r>
          </a:p>
        </p:txBody>
      </p:sp>
      <p:grpSp>
        <p:nvGrpSpPr>
          <p:cNvPr id="27" name="Google Shape;238;p39">
            <a:extLst>
              <a:ext uri="{FF2B5EF4-FFF2-40B4-BE49-F238E27FC236}">
                <a16:creationId xmlns:a16="http://schemas.microsoft.com/office/drawing/2014/main" id="{6DCB7423-8822-B65C-4635-7CB8D84A5F0E}"/>
              </a:ext>
            </a:extLst>
          </p:cNvPr>
          <p:cNvGrpSpPr/>
          <p:nvPr/>
        </p:nvGrpSpPr>
        <p:grpSpPr>
          <a:xfrm>
            <a:off x="2567989" y="3352229"/>
            <a:ext cx="480754" cy="529862"/>
            <a:chOff x="5128798" y="867916"/>
            <a:chExt cx="2730941" cy="3009903"/>
          </a:xfrm>
          <a:gradFill>
            <a:gsLst>
              <a:gs pos="50000">
                <a:schemeClr val="tx2">
                  <a:lumMod val="50000"/>
                </a:schemeClr>
              </a:gs>
              <a:gs pos="0">
                <a:schemeClr val="tx2">
                  <a:lumMod val="50000"/>
                </a:schemeClr>
              </a:gs>
              <a:gs pos="100000">
                <a:srgbClr val="00C4FF">
                  <a:alpha val="63921"/>
                </a:srgbClr>
              </a:gs>
            </a:gsLst>
            <a:path path="circle">
              <a:fillToRect l="100000" b="100000"/>
            </a:path>
          </a:gradFill>
        </p:grpSpPr>
        <p:sp>
          <p:nvSpPr>
            <p:cNvPr id="28" name="Google Shape;239;p39">
              <a:extLst>
                <a:ext uri="{FF2B5EF4-FFF2-40B4-BE49-F238E27FC236}">
                  <a16:creationId xmlns:a16="http://schemas.microsoft.com/office/drawing/2014/main" id="{A5E3BC50-5F5D-BB78-509A-12F516F435FE}"/>
                </a:ext>
              </a:extLst>
            </p:cNvPr>
            <p:cNvSpPr/>
            <p:nvPr/>
          </p:nvSpPr>
          <p:spPr>
            <a:xfrm>
              <a:off x="5128798" y="985879"/>
              <a:ext cx="2213006" cy="2286099"/>
            </a:xfrm>
            <a:custGeom>
              <a:avLst/>
              <a:gdLst/>
              <a:ahLst/>
              <a:cxnLst/>
              <a:rect l="l" t="t" r="r" b="b"/>
              <a:pathLst>
                <a:path w="150519" h="155332" extrusionOk="0">
                  <a:moveTo>
                    <a:pt x="76850" y="0"/>
                  </a:moveTo>
                  <a:cubicBezTo>
                    <a:pt x="55575" y="0"/>
                    <a:pt x="35140" y="10328"/>
                    <a:pt x="22643" y="28507"/>
                  </a:cubicBezTo>
                  <a:lnTo>
                    <a:pt x="22199" y="29247"/>
                  </a:lnTo>
                  <a:cubicBezTo>
                    <a:pt x="21607" y="29987"/>
                    <a:pt x="21163" y="30727"/>
                    <a:pt x="20719" y="31467"/>
                  </a:cubicBezTo>
                  <a:lnTo>
                    <a:pt x="20571" y="31763"/>
                  </a:lnTo>
                  <a:cubicBezTo>
                    <a:pt x="1" y="65208"/>
                    <a:pt x="5032" y="108568"/>
                    <a:pt x="32854" y="136390"/>
                  </a:cubicBezTo>
                  <a:lnTo>
                    <a:pt x="51944" y="155332"/>
                  </a:lnTo>
                  <a:lnTo>
                    <a:pt x="79174" y="127954"/>
                  </a:lnTo>
                  <a:lnTo>
                    <a:pt x="60232" y="109012"/>
                  </a:lnTo>
                  <a:cubicBezTo>
                    <a:pt x="33298" y="82078"/>
                    <a:pt x="48393" y="36054"/>
                    <a:pt x="85981" y="30431"/>
                  </a:cubicBezTo>
                  <a:cubicBezTo>
                    <a:pt x="88478" y="30047"/>
                    <a:pt x="90932" y="29863"/>
                    <a:pt x="93335" y="29863"/>
                  </a:cubicBezTo>
                  <a:cubicBezTo>
                    <a:pt x="127103" y="29863"/>
                    <a:pt x="150518" y="66265"/>
                    <a:pt x="134077" y="97765"/>
                  </a:cubicBezTo>
                  <a:cubicBezTo>
                    <a:pt x="139553" y="87998"/>
                    <a:pt x="142512" y="76899"/>
                    <a:pt x="142512" y="65652"/>
                  </a:cubicBezTo>
                  <a:cubicBezTo>
                    <a:pt x="142512" y="36794"/>
                    <a:pt x="123718" y="11488"/>
                    <a:pt x="96192" y="2905"/>
                  </a:cubicBezTo>
                  <a:cubicBezTo>
                    <a:pt x="89799" y="946"/>
                    <a:pt x="83286" y="0"/>
                    <a:pt x="7685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40;p39">
              <a:extLst>
                <a:ext uri="{FF2B5EF4-FFF2-40B4-BE49-F238E27FC236}">
                  <a16:creationId xmlns:a16="http://schemas.microsoft.com/office/drawing/2014/main" id="{0E933C67-86E6-5CF0-80D2-D869C5206FC3}"/>
                </a:ext>
              </a:extLst>
            </p:cNvPr>
            <p:cNvSpPr/>
            <p:nvPr/>
          </p:nvSpPr>
          <p:spPr>
            <a:xfrm>
              <a:off x="5460673" y="867916"/>
              <a:ext cx="2399066" cy="3009903"/>
            </a:xfrm>
            <a:custGeom>
              <a:avLst/>
              <a:gdLst/>
              <a:ahLst/>
              <a:cxnLst/>
              <a:rect l="l" t="t" r="r" b="b"/>
              <a:pathLst>
                <a:path w="163675" h="205349" extrusionOk="0">
                  <a:moveTo>
                    <a:pt x="70405" y="0"/>
                  </a:moveTo>
                  <a:cubicBezTo>
                    <a:pt x="43394" y="0"/>
                    <a:pt x="16620" y="12717"/>
                    <a:pt x="1" y="37235"/>
                  </a:cubicBezTo>
                  <a:cubicBezTo>
                    <a:pt x="12668" y="18706"/>
                    <a:pt x="33186" y="8632"/>
                    <a:pt x="54148" y="8632"/>
                  </a:cubicBezTo>
                  <a:cubicBezTo>
                    <a:pt x="66001" y="8632"/>
                    <a:pt x="77995" y="11853"/>
                    <a:pt x="88793" y="18588"/>
                  </a:cubicBezTo>
                  <a:cubicBezTo>
                    <a:pt x="118687" y="37087"/>
                    <a:pt x="128602" y="75859"/>
                    <a:pt x="111435" y="106493"/>
                  </a:cubicBezTo>
                  <a:cubicBezTo>
                    <a:pt x="110103" y="108861"/>
                    <a:pt x="108623" y="111228"/>
                    <a:pt x="106996" y="113448"/>
                  </a:cubicBezTo>
                  <a:cubicBezTo>
                    <a:pt x="103592" y="117888"/>
                    <a:pt x="99892" y="121884"/>
                    <a:pt x="95601" y="125287"/>
                  </a:cubicBezTo>
                  <a:lnTo>
                    <a:pt x="70443" y="150593"/>
                  </a:lnTo>
                  <a:lnTo>
                    <a:pt x="43065" y="177823"/>
                  </a:lnTo>
                  <a:lnTo>
                    <a:pt x="70443" y="205348"/>
                  </a:lnTo>
                  <a:lnTo>
                    <a:pt x="130526" y="145118"/>
                  </a:lnTo>
                  <a:cubicBezTo>
                    <a:pt x="163675" y="111968"/>
                    <a:pt x="163675" y="58101"/>
                    <a:pt x="130526" y="24804"/>
                  </a:cubicBezTo>
                  <a:cubicBezTo>
                    <a:pt x="113703" y="8113"/>
                    <a:pt x="91978" y="0"/>
                    <a:pt x="7040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41;p39">
              <a:extLst>
                <a:ext uri="{FF2B5EF4-FFF2-40B4-BE49-F238E27FC236}">
                  <a16:creationId xmlns:a16="http://schemas.microsoft.com/office/drawing/2014/main" id="{6173432B-D118-C181-9A06-F97DE309C7CD}"/>
                </a:ext>
              </a:extLst>
            </p:cNvPr>
            <p:cNvSpPr/>
            <p:nvPr/>
          </p:nvSpPr>
          <p:spPr>
            <a:xfrm>
              <a:off x="6078882" y="1695669"/>
              <a:ext cx="861157" cy="848142"/>
            </a:xfrm>
            <a:custGeom>
              <a:avLst/>
              <a:gdLst/>
              <a:ahLst/>
              <a:cxnLst/>
              <a:rect l="l" t="t" r="r" b="b"/>
              <a:pathLst>
                <a:path w="58752" h="57864" extrusionOk="0">
                  <a:moveTo>
                    <a:pt x="29302" y="0"/>
                  </a:moveTo>
                  <a:cubicBezTo>
                    <a:pt x="13023" y="0"/>
                    <a:pt x="0" y="13319"/>
                    <a:pt x="444" y="29598"/>
                  </a:cubicBezTo>
                  <a:cubicBezTo>
                    <a:pt x="740" y="45432"/>
                    <a:pt x="13615" y="57863"/>
                    <a:pt x="29302" y="57863"/>
                  </a:cubicBezTo>
                  <a:cubicBezTo>
                    <a:pt x="45136" y="57863"/>
                    <a:pt x="57863" y="45432"/>
                    <a:pt x="58307" y="29598"/>
                  </a:cubicBezTo>
                  <a:cubicBezTo>
                    <a:pt x="58751" y="13319"/>
                    <a:pt x="45580" y="0"/>
                    <a:pt x="2930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Title 1">
            <a:extLst>
              <a:ext uri="{FF2B5EF4-FFF2-40B4-BE49-F238E27FC236}">
                <a16:creationId xmlns:a16="http://schemas.microsoft.com/office/drawing/2014/main" id="{A73B765D-8A72-6C0A-FA06-DF09A49321B5}"/>
              </a:ext>
            </a:extLst>
          </p:cNvPr>
          <p:cNvSpPr txBox="1">
            <a:spLocks/>
          </p:cNvSpPr>
          <p:nvPr/>
        </p:nvSpPr>
        <p:spPr>
          <a:xfrm>
            <a:off x="3163988" y="3133452"/>
            <a:ext cx="3160611" cy="96741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just"/>
            <a:r>
              <a:rPr lang="vi-VN" sz="1400" dirty="0">
                <a:solidFill>
                  <a:schemeClr val="tx2">
                    <a:lumMod val="50000"/>
                  </a:schemeClr>
                </a:solidFill>
                <a:latin typeface="Playfair Display" panose="020B0604020202020204" charset="0"/>
                <a:cs typeface="Playfair Display" panose="020B0604020202020204" charset="0"/>
              </a:rPr>
              <a:t>Việt Nam cũng trở thành </a:t>
            </a:r>
            <a:r>
              <a:rPr lang="vi-VN" sz="1400" b="1" u="sng" dirty="0">
                <a:solidFill>
                  <a:schemeClr val="tx2">
                    <a:lumMod val="50000"/>
                  </a:schemeClr>
                </a:solidFill>
                <a:latin typeface="Playfair Display" panose="020B0604020202020204" charset="0"/>
                <a:cs typeface="Playfair Display" panose="020B0604020202020204" charset="0"/>
              </a:rPr>
              <a:t>đối tác thương mại lớn thứ</a:t>
            </a:r>
            <a:r>
              <a:rPr lang="en-US" sz="1400" b="1" u="sng" dirty="0">
                <a:solidFill>
                  <a:schemeClr val="tx2">
                    <a:lumMod val="50000"/>
                  </a:schemeClr>
                </a:solidFill>
                <a:latin typeface="Playfair Display" panose="020B0604020202020204" charset="0"/>
                <a:cs typeface="Playfair Display" panose="020B0604020202020204" charset="0"/>
              </a:rPr>
              <a:t> 2</a:t>
            </a:r>
            <a:r>
              <a:rPr lang="vi-VN" sz="1400" b="1" u="sng" dirty="0">
                <a:solidFill>
                  <a:schemeClr val="tx2">
                    <a:lumMod val="50000"/>
                  </a:schemeClr>
                </a:solidFill>
                <a:latin typeface="Playfair Display" panose="020B0604020202020204" charset="0"/>
                <a:cs typeface="Playfair Display" panose="020B0604020202020204" charset="0"/>
              </a:rPr>
              <a:t> </a:t>
            </a:r>
            <a:r>
              <a:rPr lang="en-US" sz="1400" b="1" dirty="0">
                <a:solidFill>
                  <a:schemeClr val="tx2">
                    <a:lumMod val="50000"/>
                  </a:schemeClr>
                </a:solidFill>
                <a:latin typeface="Playfair Display" panose="020B0604020202020204" charset="0"/>
                <a:cs typeface="Playfair Display" panose="020B0604020202020204" charset="0"/>
              </a:rPr>
              <a:t> </a:t>
            </a:r>
            <a:r>
              <a:rPr lang="vi-VN" sz="1400" dirty="0">
                <a:solidFill>
                  <a:schemeClr val="tx2">
                    <a:lumMod val="50000"/>
                  </a:schemeClr>
                </a:solidFill>
                <a:latin typeface="Playfair Display" panose="020B0604020202020204" charset="0"/>
                <a:cs typeface="Playfair Display" panose="020B0604020202020204" charset="0"/>
              </a:rPr>
              <a:t>của Hàn Quốc </a:t>
            </a:r>
            <a:r>
              <a:rPr lang="en-US" sz="1400" dirty="0">
                <a:solidFill>
                  <a:schemeClr val="tx2">
                    <a:lumMod val="50000"/>
                  </a:schemeClr>
                </a:solidFill>
                <a:latin typeface="Playfair Display" panose="020B0604020202020204" charset="0"/>
                <a:cs typeface="Playfair Display" panose="020B0604020202020204" charset="0"/>
              </a:rPr>
              <a:t>(</a:t>
            </a:r>
            <a:r>
              <a:rPr lang="en-US" sz="1400" dirty="0" err="1">
                <a:solidFill>
                  <a:schemeClr val="tx2">
                    <a:lumMod val="50000"/>
                  </a:schemeClr>
                </a:solidFill>
                <a:latin typeface="Playfair Display" panose="020B0604020202020204" charset="0"/>
                <a:cs typeface="Playfair Display" panose="020B0604020202020204" charset="0"/>
              </a:rPr>
              <a:t>chỉ</a:t>
            </a:r>
            <a:r>
              <a:rPr lang="en-US" sz="1400" dirty="0">
                <a:solidFill>
                  <a:schemeClr val="tx2">
                    <a:lumMod val="50000"/>
                  </a:schemeClr>
                </a:solidFill>
                <a:latin typeface="Playfair Display" panose="020B0604020202020204" charset="0"/>
                <a:cs typeface="Playfair Display" panose="020B0604020202020204" charset="0"/>
              </a:rPr>
              <a:t> </a:t>
            </a:r>
            <a:r>
              <a:rPr lang="en-US" sz="1400" dirty="0" err="1">
                <a:solidFill>
                  <a:schemeClr val="tx2">
                    <a:lumMod val="50000"/>
                  </a:schemeClr>
                </a:solidFill>
                <a:latin typeface="Playfair Display" panose="020B0604020202020204" charset="0"/>
                <a:cs typeface="Playfair Display" panose="020B0604020202020204" charset="0"/>
              </a:rPr>
              <a:t>sau</a:t>
            </a:r>
            <a:r>
              <a:rPr lang="en-US" sz="1400" dirty="0">
                <a:solidFill>
                  <a:schemeClr val="tx2">
                    <a:lumMod val="50000"/>
                  </a:schemeClr>
                </a:solidFill>
                <a:latin typeface="Playfair Display" panose="020B0604020202020204" charset="0"/>
                <a:cs typeface="Playfair Display" panose="020B0604020202020204" charset="0"/>
              </a:rPr>
              <a:t> Trung Quốc bao </a:t>
            </a:r>
            <a:r>
              <a:rPr lang="en-US" sz="1400" dirty="0" err="1">
                <a:solidFill>
                  <a:schemeClr val="tx2">
                    <a:lumMod val="50000"/>
                  </a:schemeClr>
                </a:solidFill>
                <a:latin typeface="Playfair Display" panose="020B0604020202020204" charset="0"/>
                <a:cs typeface="Playfair Display" panose="020B0604020202020204" charset="0"/>
              </a:rPr>
              <a:t>gồm</a:t>
            </a:r>
            <a:r>
              <a:rPr lang="en-US" sz="1400" dirty="0">
                <a:solidFill>
                  <a:schemeClr val="tx2">
                    <a:lumMod val="50000"/>
                  </a:schemeClr>
                </a:solidFill>
                <a:latin typeface="Playfair Display" panose="020B0604020202020204" charset="0"/>
                <a:cs typeface="Playfair Display" panose="020B0604020202020204" charset="0"/>
              </a:rPr>
              <a:t> </a:t>
            </a:r>
            <a:r>
              <a:rPr lang="en-US" sz="1400" dirty="0" err="1">
                <a:solidFill>
                  <a:schemeClr val="tx2">
                    <a:lumMod val="50000"/>
                  </a:schemeClr>
                </a:solidFill>
                <a:latin typeface="Playfair Display" panose="020B0604020202020204" charset="0"/>
                <a:cs typeface="Playfair Display" panose="020B0604020202020204" charset="0"/>
              </a:rPr>
              <a:t>cả</a:t>
            </a:r>
            <a:r>
              <a:rPr lang="en-US" sz="1400" dirty="0">
                <a:solidFill>
                  <a:schemeClr val="tx2">
                    <a:lumMod val="50000"/>
                  </a:schemeClr>
                </a:solidFill>
                <a:latin typeface="Playfair Display" panose="020B0604020202020204" charset="0"/>
                <a:cs typeface="Playfair Display" panose="020B0604020202020204" charset="0"/>
              </a:rPr>
              <a:t> Hồng </a:t>
            </a:r>
            <a:r>
              <a:rPr lang="en-US" sz="1400" dirty="0" err="1">
                <a:solidFill>
                  <a:schemeClr val="tx2">
                    <a:lumMod val="50000"/>
                  </a:schemeClr>
                </a:solidFill>
                <a:latin typeface="Playfair Display" panose="020B0604020202020204" charset="0"/>
                <a:cs typeface="Playfair Display" panose="020B0604020202020204" charset="0"/>
              </a:rPr>
              <a:t>Kông</a:t>
            </a:r>
            <a:r>
              <a:rPr lang="en-US" sz="1400" dirty="0">
                <a:solidFill>
                  <a:schemeClr val="tx2">
                    <a:lumMod val="50000"/>
                  </a:schemeClr>
                </a:solidFill>
                <a:latin typeface="Playfair Display" panose="020B0604020202020204" charset="0"/>
                <a:cs typeface="Playfair Display" panose="020B0604020202020204" charset="0"/>
              </a:rPr>
              <a:t>)</a:t>
            </a:r>
          </a:p>
        </p:txBody>
      </p:sp>
      <p:pic>
        <p:nvPicPr>
          <p:cNvPr id="25" name="Picture 24">
            <a:extLst>
              <a:ext uri="{FF2B5EF4-FFF2-40B4-BE49-F238E27FC236}">
                <a16:creationId xmlns:a16="http://schemas.microsoft.com/office/drawing/2014/main" id="{829BDF20-6591-4CDA-9325-9E5900C1F531}"/>
              </a:ext>
            </a:extLst>
          </p:cNvPr>
          <p:cNvPicPr>
            <a:picLocks noChangeAspect="1"/>
          </p:cNvPicPr>
          <p:nvPr/>
        </p:nvPicPr>
        <p:blipFill>
          <a:blip r:embed="rId4"/>
          <a:stretch>
            <a:fillRect/>
          </a:stretch>
        </p:blipFill>
        <p:spPr>
          <a:xfrm>
            <a:off x="238769" y="4629150"/>
            <a:ext cx="625818" cy="347676"/>
          </a:xfrm>
          <a:prstGeom prst="rect">
            <a:avLst/>
          </a:prstGeom>
        </p:spPr>
      </p:pic>
      <p:sp>
        <p:nvSpPr>
          <p:cNvPr id="17" name="Title 1">
            <a:extLst>
              <a:ext uri="{FF2B5EF4-FFF2-40B4-BE49-F238E27FC236}">
                <a16:creationId xmlns:a16="http://schemas.microsoft.com/office/drawing/2014/main" id="{B3EEB5BB-0A2F-4C2E-BF77-6A60B8A5BF5A}"/>
              </a:ext>
            </a:extLst>
          </p:cNvPr>
          <p:cNvSpPr txBox="1">
            <a:spLocks/>
          </p:cNvSpPr>
          <p:nvPr/>
        </p:nvSpPr>
        <p:spPr>
          <a:xfrm>
            <a:off x="3935087" y="2527733"/>
            <a:ext cx="1475113" cy="27043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just"/>
            <a:r>
              <a:rPr lang="en-US" sz="800" dirty="0" err="1">
                <a:solidFill>
                  <a:schemeClr val="tx2">
                    <a:lumMod val="50000"/>
                  </a:schemeClr>
                </a:solidFill>
                <a:latin typeface="Playfair Display" panose="020B0604020202020204" charset="0"/>
                <a:cs typeface="Playfair Display" panose="020B0604020202020204" charset="0"/>
              </a:rPr>
              <a:t>Nguồn</a:t>
            </a:r>
            <a:r>
              <a:rPr lang="en-US" sz="800" dirty="0">
                <a:solidFill>
                  <a:schemeClr val="tx2">
                    <a:lumMod val="50000"/>
                  </a:schemeClr>
                </a:solidFill>
                <a:latin typeface="Playfair Display" panose="020B0604020202020204" charset="0"/>
                <a:cs typeface="Playfair Display" panose="020B0604020202020204" charset="0"/>
              </a:rPr>
              <a:t>: </a:t>
            </a:r>
            <a:r>
              <a:rPr lang="en-US" sz="800" dirty="0" err="1">
                <a:solidFill>
                  <a:schemeClr val="tx2">
                    <a:lumMod val="50000"/>
                  </a:schemeClr>
                </a:solidFill>
                <a:latin typeface="Playfair Display" panose="020B0604020202020204" charset="0"/>
                <a:cs typeface="Playfair Display" panose="020B0604020202020204" charset="0"/>
              </a:rPr>
              <a:t>Tổng</a:t>
            </a:r>
            <a:r>
              <a:rPr lang="en-US" sz="800" dirty="0">
                <a:solidFill>
                  <a:schemeClr val="tx2">
                    <a:lumMod val="50000"/>
                  </a:schemeClr>
                </a:solidFill>
                <a:latin typeface="Playfair Display" panose="020B0604020202020204" charset="0"/>
                <a:cs typeface="Playfair Display" panose="020B0604020202020204" charset="0"/>
              </a:rPr>
              <a:t> </a:t>
            </a:r>
            <a:r>
              <a:rPr lang="en-US" sz="800" dirty="0" err="1">
                <a:solidFill>
                  <a:schemeClr val="tx2">
                    <a:lumMod val="50000"/>
                  </a:schemeClr>
                </a:solidFill>
                <a:latin typeface="Playfair Display" panose="020B0604020202020204" charset="0"/>
                <a:cs typeface="Playfair Display" panose="020B0604020202020204" charset="0"/>
              </a:rPr>
              <a:t>cục</a:t>
            </a:r>
            <a:r>
              <a:rPr lang="en-US" sz="800" dirty="0">
                <a:solidFill>
                  <a:schemeClr val="tx2">
                    <a:lumMod val="50000"/>
                  </a:schemeClr>
                </a:solidFill>
                <a:latin typeface="Playfair Display" panose="020B0604020202020204" charset="0"/>
                <a:cs typeface="Playfair Display" panose="020B0604020202020204" charset="0"/>
              </a:rPr>
              <a:t> </a:t>
            </a:r>
            <a:r>
              <a:rPr lang="en-US" sz="800" dirty="0" err="1">
                <a:solidFill>
                  <a:schemeClr val="tx2">
                    <a:lumMod val="50000"/>
                  </a:schemeClr>
                </a:solidFill>
                <a:latin typeface="Playfair Display" panose="020B0604020202020204" charset="0"/>
                <a:cs typeface="Playfair Display" panose="020B0604020202020204" charset="0"/>
              </a:rPr>
              <a:t>Hải</a:t>
            </a:r>
            <a:r>
              <a:rPr lang="en-US" sz="800" dirty="0">
                <a:solidFill>
                  <a:schemeClr val="tx2">
                    <a:lumMod val="50000"/>
                  </a:schemeClr>
                </a:solidFill>
                <a:latin typeface="Playfair Display" panose="020B0604020202020204" charset="0"/>
                <a:cs typeface="Playfair Display" panose="020B0604020202020204" charset="0"/>
              </a:rPr>
              <a:t> </a:t>
            </a:r>
            <a:r>
              <a:rPr lang="en-US" sz="800" dirty="0" err="1">
                <a:solidFill>
                  <a:schemeClr val="tx2">
                    <a:lumMod val="50000"/>
                  </a:schemeClr>
                </a:solidFill>
                <a:latin typeface="Playfair Display" panose="020B0604020202020204" charset="0"/>
                <a:cs typeface="Playfair Display" panose="020B0604020202020204" charset="0"/>
              </a:rPr>
              <a:t>quan</a:t>
            </a:r>
            <a:endParaRPr lang="en-US" sz="800" dirty="0">
              <a:solidFill>
                <a:schemeClr val="tx2">
                  <a:lumMod val="50000"/>
                </a:schemeClr>
              </a:solidFill>
              <a:latin typeface="Playfair Display" panose="020B0604020202020204" charset="0"/>
              <a:cs typeface="Playfair Display" panose="020B0604020202020204" charset="0"/>
            </a:endParaRPr>
          </a:p>
        </p:txBody>
      </p:sp>
      <p:sp>
        <p:nvSpPr>
          <p:cNvPr id="26" name="Title 1">
            <a:extLst>
              <a:ext uri="{FF2B5EF4-FFF2-40B4-BE49-F238E27FC236}">
                <a16:creationId xmlns:a16="http://schemas.microsoft.com/office/drawing/2014/main" id="{DED5CC78-0C24-4FC5-9D92-EB4C6A07F4D6}"/>
              </a:ext>
            </a:extLst>
          </p:cNvPr>
          <p:cNvSpPr txBox="1">
            <a:spLocks/>
          </p:cNvSpPr>
          <p:nvPr/>
        </p:nvSpPr>
        <p:spPr>
          <a:xfrm>
            <a:off x="4876800" y="3965651"/>
            <a:ext cx="1615781" cy="27043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just"/>
            <a:r>
              <a:rPr lang="en-US" sz="800" dirty="0" err="1">
                <a:solidFill>
                  <a:schemeClr val="tx2">
                    <a:lumMod val="50000"/>
                  </a:schemeClr>
                </a:solidFill>
                <a:latin typeface="Playfair Display" panose="020B0604020202020204" charset="0"/>
                <a:cs typeface="Playfair Display" panose="020B0604020202020204" charset="0"/>
              </a:rPr>
              <a:t>Nguồn</a:t>
            </a:r>
            <a:r>
              <a:rPr lang="en-US" sz="800" dirty="0">
                <a:solidFill>
                  <a:schemeClr val="tx2">
                    <a:lumMod val="50000"/>
                  </a:schemeClr>
                </a:solidFill>
                <a:latin typeface="Playfair Display" panose="020B0604020202020204" charset="0"/>
                <a:cs typeface="Playfair Display" panose="020B0604020202020204" charset="0"/>
              </a:rPr>
              <a:t>: ITC </a:t>
            </a:r>
            <a:r>
              <a:rPr lang="en-US" sz="800" dirty="0" err="1">
                <a:solidFill>
                  <a:schemeClr val="tx2">
                    <a:lumMod val="50000"/>
                  </a:schemeClr>
                </a:solidFill>
                <a:latin typeface="Playfair Display" panose="020B0604020202020204" charset="0"/>
                <a:cs typeface="Playfair Display" panose="020B0604020202020204" charset="0"/>
              </a:rPr>
              <a:t>Trademap</a:t>
            </a:r>
            <a:r>
              <a:rPr lang="en-US" sz="800" dirty="0">
                <a:solidFill>
                  <a:schemeClr val="tx2">
                    <a:lumMod val="50000"/>
                  </a:schemeClr>
                </a:solidFill>
                <a:latin typeface="Playfair Display" panose="020B0604020202020204" charset="0"/>
                <a:cs typeface="Playfair Display" panose="020B0604020202020204" charset="0"/>
              </a:rPr>
              <a:t> </a:t>
            </a:r>
          </a:p>
        </p:txBody>
      </p:sp>
    </p:spTree>
    <p:extLst>
      <p:ext uri="{BB962C8B-B14F-4D97-AF65-F5344CB8AC3E}">
        <p14:creationId xmlns:p14="http://schemas.microsoft.com/office/powerpoint/2010/main" val="367604525"/>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24">
          <a:extLst>
            <a:ext uri="{FF2B5EF4-FFF2-40B4-BE49-F238E27FC236}">
              <a16:creationId xmlns:a16="http://schemas.microsoft.com/office/drawing/2014/main" id="{49BAF34C-17A5-7F90-6008-613166AF74D3}"/>
            </a:ext>
          </a:extLst>
        </p:cNvPr>
        <p:cNvGrpSpPr/>
        <p:nvPr/>
      </p:nvGrpSpPr>
      <p:grpSpPr>
        <a:xfrm>
          <a:off x="0" y="0"/>
          <a:ext cx="0" cy="0"/>
          <a:chOff x="0" y="0"/>
          <a:chExt cx="0" cy="0"/>
        </a:xfrm>
      </p:grpSpPr>
      <p:sp>
        <p:nvSpPr>
          <p:cNvPr id="23" name="Title 1">
            <a:extLst>
              <a:ext uri="{FF2B5EF4-FFF2-40B4-BE49-F238E27FC236}">
                <a16:creationId xmlns:a16="http://schemas.microsoft.com/office/drawing/2014/main" id="{7824322E-EEF1-7FE0-5DDA-C2636E4A59EF}"/>
              </a:ext>
            </a:extLst>
          </p:cNvPr>
          <p:cNvSpPr txBox="1">
            <a:spLocks/>
          </p:cNvSpPr>
          <p:nvPr/>
        </p:nvSpPr>
        <p:spPr>
          <a:xfrm>
            <a:off x="1941943" y="204741"/>
            <a:ext cx="5300331" cy="49115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r>
              <a:rPr lang="en-US" sz="3000" b="1" dirty="0" err="1">
                <a:solidFill>
                  <a:schemeClr val="tx2">
                    <a:lumMod val="50000"/>
                  </a:schemeClr>
                </a:solidFill>
                <a:latin typeface="Playfair Display" panose="020B0604020202020204" charset="0"/>
                <a:cs typeface="Playfair Display" panose="020B0604020202020204" charset="0"/>
              </a:rPr>
              <a:t>Những</a:t>
            </a:r>
            <a:r>
              <a:rPr lang="en-US" sz="3000" b="1" dirty="0">
                <a:solidFill>
                  <a:schemeClr val="tx2">
                    <a:lumMod val="50000"/>
                  </a:schemeClr>
                </a:solidFill>
                <a:latin typeface="Playfair Display" panose="020B0604020202020204" charset="0"/>
                <a:cs typeface="Playfair Display" panose="020B0604020202020204" charset="0"/>
              </a:rPr>
              <a:t> </a:t>
            </a:r>
            <a:r>
              <a:rPr lang="en-US" sz="3000" b="1" dirty="0" err="1">
                <a:solidFill>
                  <a:schemeClr val="tx2">
                    <a:lumMod val="50000"/>
                  </a:schemeClr>
                </a:solidFill>
                <a:latin typeface="Playfair Display" panose="020B0604020202020204" charset="0"/>
                <a:cs typeface="Playfair Display" panose="020B0604020202020204" charset="0"/>
              </a:rPr>
              <a:t>thành</a:t>
            </a:r>
            <a:r>
              <a:rPr lang="en-US" sz="3000" b="1" dirty="0">
                <a:solidFill>
                  <a:schemeClr val="tx2">
                    <a:lumMod val="50000"/>
                  </a:schemeClr>
                </a:solidFill>
                <a:latin typeface="Playfair Display" panose="020B0604020202020204" charset="0"/>
                <a:cs typeface="Playfair Display" panose="020B0604020202020204" charset="0"/>
              </a:rPr>
              <a:t> </a:t>
            </a:r>
            <a:r>
              <a:rPr lang="en-US" sz="3000" b="1" dirty="0" err="1">
                <a:solidFill>
                  <a:schemeClr val="tx2">
                    <a:lumMod val="50000"/>
                  </a:schemeClr>
                </a:solidFill>
                <a:latin typeface="Playfair Display" panose="020B0604020202020204" charset="0"/>
                <a:cs typeface="Playfair Display" panose="020B0604020202020204" charset="0"/>
              </a:rPr>
              <a:t>tích</a:t>
            </a:r>
            <a:r>
              <a:rPr lang="en-US" sz="3000" b="1" dirty="0">
                <a:solidFill>
                  <a:schemeClr val="tx2">
                    <a:lumMod val="50000"/>
                  </a:schemeClr>
                </a:solidFill>
                <a:latin typeface="Playfair Display" panose="020B0604020202020204" charset="0"/>
                <a:cs typeface="Playfair Display" panose="020B0604020202020204" charset="0"/>
              </a:rPr>
              <a:t> </a:t>
            </a:r>
            <a:r>
              <a:rPr lang="en-US" sz="3000" b="1" dirty="0" err="1">
                <a:solidFill>
                  <a:schemeClr val="tx2">
                    <a:lumMod val="50000"/>
                  </a:schemeClr>
                </a:solidFill>
                <a:latin typeface="Playfair Display" panose="020B0604020202020204" charset="0"/>
                <a:cs typeface="Playfair Display" panose="020B0604020202020204" charset="0"/>
              </a:rPr>
              <a:t>ấn</a:t>
            </a:r>
            <a:r>
              <a:rPr lang="en-US" sz="3000" b="1" dirty="0">
                <a:solidFill>
                  <a:schemeClr val="tx2">
                    <a:lumMod val="50000"/>
                  </a:schemeClr>
                </a:solidFill>
                <a:latin typeface="Playfair Display" panose="020B0604020202020204" charset="0"/>
                <a:cs typeface="Playfair Display" panose="020B0604020202020204" charset="0"/>
              </a:rPr>
              <a:t> </a:t>
            </a:r>
            <a:r>
              <a:rPr lang="en-US" sz="3000" b="1" dirty="0" err="1">
                <a:solidFill>
                  <a:schemeClr val="tx2">
                    <a:lumMod val="50000"/>
                  </a:schemeClr>
                </a:solidFill>
                <a:latin typeface="Playfair Display" panose="020B0604020202020204" charset="0"/>
                <a:cs typeface="Playfair Display" panose="020B0604020202020204" charset="0"/>
              </a:rPr>
              <a:t>tượng</a:t>
            </a:r>
            <a:endParaRPr lang="en-US" sz="3000" b="1" dirty="0">
              <a:solidFill>
                <a:schemeClr val="tx2">
                  <a:lumMod val="50000"/>
                </a:schemeClr>
              </a:solidFill>
              <a:latin typeface="Playfair Display" panose="020B0604020202020204" charset="0"/>
              <a:cs typeface="Playfair Display" panose="020B0604020202020204" charset="0"/>
            </a:endParaRPr>
          </a:p>
        </p:txBody>
      </p:sp>
      <p:sp>
        <p:nvSpPr>
          <p:cNvPr id="7" name="Title 1">
            <a:extLst>
              <a:ext uri="{FF2B5EF4-FFF2-40B4-BE49-F238E27FC236}">
                <a16:creationId xmlns:a16="http://schemas.microsoft.com/office/drawing/2014/main" id="{A5306AD0-91EF-A607-292F-C28169117ADD}"/>
              </a:ext>
            </a:extLst>
          </p:cNvPr>
          <p:cNvSpPr txBox="1">
            <a:spLocks/>
          </p:cNvSpPr>
          <p:nvPr/>
        </p:nvSpPr>
        <p:spPr>
          <a:xfrm>
            <a:off x="3706614" y="660443"/>
            <a:ext cx="2209800" cy="49115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r>
              <a:rPr lang="en-US" sz="2000" err="1">
                <a:solidFill>
                  <a:schemeClr val="tx2">
                    <a:lumMod val="50000"/>
                  </a:schemeClr>
                </a:solidFill>
                <a:latin typeface="Playfair Display" panose="020B0604020202020204" charset="0"/>
                <a:cs typeface="Playfair Display" panose="020B0604020202020204" charset="0"/>
              </a:rPr>
              <a:t>Về</a:t>
            </a:r>
            <a:r>
              <a:rPr lang="en-US" sz="2000">
                <a:solidFill>
                  <a:schemeClr val="tx2">
                    <a:lumMod val="50000"/>
                  </a:schemeClr>
                </a:solidFill>
                <a:latin typeface="Playfair Display" panose="020B0604020202020204" charset="0"/>
                <a:cs typeface="Playfair Display" panose="020B0604020202020204" charset="0"/>
              </a:rPr>
              <a:t> Đầu tư</a:t>
            </a:r>
            <a:endParaRPr lang="en-US" sz="2000" dirty="0">
              <a:solidFill>
                <a:schemeClr val="tx2">
                  <a:lumMod val="50000"/>
                </a:schemeClr>
              </a:solidFill>
              <a:latin typeface="Playfair Display" panose="020B0604020202020204" charset="0"/>
              <a:cs typeface="Playfair Display" panose="020B0604020202020204" charset="0"/>
            </a:endParaRPr>
          </a:p>
        </p:txBody>
      </p:sp>
      <p:grpSp>
        <p:nvGrpSpPr>
          <p:cNvPr id="677" name="Group 676">
            <a:extLst>
              <a:ext uri="{FF2B5EF4-FFF2-40B4-BE49-F238E27FC236}">
                <a16:creationId xmlns:a16="http://schemas.microsoft.com/office/drawing/2014/main" id="{A27AE92C-8134-DBD6-C54F-106048675F4B}"/>
              </a:ext>
            </a:extLst>
          </p:cNvPr>
          <p:cNvGrpSpPr/>
          <p:nvPr/>
        </p:nvGrpSpPr>
        <p:grpSpPr>
          <a:xfrm>
            <a:off x="3448261" y="2087460"/>
            <a:ext cx="1149600" cy="1031154"/>
            <a:chOff x="3440026" y="1517008"/>
            <a:chExt cx="679200" cy="609220"/>
          </a:xfrm>
        </p:grpSpPr>
        <p:sp>
          <p:nvSpPr>
            <p:cNvPr id="30" name="Google Shape;286;p42">
              <a:extLst>
                <a:ext uri="{FF2B5EF4-FFF2-40B4-BE49-F238E27FC236}">
                  <a16:creationId xmlns:a16="http://schemas.microsoft.com/office/drawing/2014/main" id="{242BA42A-BCEB-8A61-3656-6A9530B561BE}"/>
                </a:ext>
              </a:extLst>
            </p:cNvPr>
            <p:cNvSpPr/>
            <p:nvPr/>
          </p:nvSpPr>
          <p:spPr>
            <a:xfrm>
              <a:off x="3440026" y="1517008"/>
              <a:ext cx="679200" cy="609220"/>
            </a:xfrm>
            <a:prstGeom prst="rect">
              <a:avLst/>
            </a:prstGeom>
            <a:gradFill>
              <a:gsLst>
                <a:gs pos="50000">
                  <a:srgbClr val="0E86BD"/>
                </a:gs>
                <a:gs pos="0">
                  <a:schemeClr val="tx2">
                    <a:lumMod val="50000"/>
                  </a:schemeClr>
                </a:gs>
                <a:gs pos="100000">
                  <a:srgbClr val="00C4FF">
                    <a:alpha val="63921"/>
                  </a:srgbClr>
                </a:gs>
              </a:gsLst>
              <a:path path="circle">
                <a:fillToRect l="100000" b="100000"/>
              </a:path>
              <a:tileRect t="-100000" r="-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94;p42">
              <a:extLst>
                <a:ext uri="{FF2B5EF4-FFF2-40B4-BE49-F238E27FC236}">
                  <a16:creationId xmlns:a16="http://schemas.microsoft.com/office/drawing/2014/main" id="{CBF5E51B-99DA-3030-D636-438EFD71C692}"/>
                </a:ext>
              </a:extLst>
            </p:cNvPr>
            <p:cNvSpPr/>
            <p:nvPr/>
          </p:nvSpPr>
          <p:spPr>
            <a:xfrm>
              <a:off x="3642262" y="1684253"/>
              <a:ext cx="274728" cy="274732"/>
            </a:xfrm>
            <a:custGeom>
              <a:avLst/>
              <a:gdLst/>
              <a:ahLst/>
              <a:cxnLst/>
              <a:rect l="l" t="t" r="r" b="b"/>
              <a:pathLst>
                <a:path w="12760" h="12761" extrusionOk="0">
                  <a:moveTo>
                    <a:pt x="6427" y="3592"/>
                  </a:moveTo>
                  <a:cubicBezTo>
                    <a:pt x="7939" y="3592"/>
                    <a:pt x="9168" y="4821"/>
                    <a:pt x="9168" y="6365"/>
                  </a:cubicBezTo>
                  <a:cubicBezTo>
                    <a:pt x="9168" y="7846"/>
                    <a:pt x="7908" y="9106"/>
                    <a:pt x="6427" y="9106"/>
                  </a:cubicBezTo>
                  <a:cubicBezTo>
                    <a:pt x="4883" y="9106"/>
                    <a:pt x="3655" y="7877"/>
                    <a:pt x="3655" y="6365"/>
                  </a:cubicBezTo>
                  <a:cubicBezTo>
                    <a:pt x="3655" y="4821"/>
                    <a:pt x="4883" y="3592"/>
                    <a:pt x="6427" y="3592"/>
                  </a:cubicBezTo>
                  <a:close/>
                  <a:moveTo>
                    <a:pt x="5829" y="1"/>
                  </a:moveTo>
                  <a:cubicBezTo>
                    <a:pt x="5356" y="1"/>
                    <a:pt x="5009" y="347"/>
                    <a:pt x="5009" y="852"/>
                  </a:cubicBezTo>
                  <a:lnTo>
                    <a:pt x="5009" y="1576"/>
                  </a:lnTo>
                  <a:cubicBezTo>
                    <a:pt x="4631" y="1702"/>
                    <a:pt x="4285" y="1828"/>
                    <a:pt x="3970" y="2017"/>
                  </a:cubicBezTo>
                  <a:lnTo>
                    <a:pt x="3466" y="1513"/>
                  </a:lnTo>
                  <a:cubicBezTo>
                    <a:pt x="3308" y="1356"/>
                    <a:pt x="3088" y="1277"/>
                    <a:pt x="2867" y="1277"/>
                  </a:cubicBezTo>
                  <a:cubicBezTo>
                    <a:pt x="2647" y="1277"/>
                    <a:pt x="2426" y="1356"/>
                    <a:pt x="2269" y="1513"/>
                  </a:cubicBezTo>
                  <a:lnTo>
                    <a:pt x="1481" y="2301"/>
                  </a:lnTo>
                  <a:cubicBezTo>
                    <a:pt x="1166" y="2616"/>
                    <a:pt x="1166" y="3151"/>
                    <a:pt x="1481" y="3466"/>
                  </a:cubicBezTo>
                  <a:lnTo>
                    <a:pt x="2017" y="4002"/>
                  </a:lnTo>
                  <a:cubicBezTo>
                    <a:pt x="1796" y="4317"/>
                    <a:pt x="1701" y="4664"/>
                    <a:pt x="1575" y="5010"/>
                  </a:cubicBezTo>
                  <a:lnTo>
                    <a:pt x="819" y="5010"/>
                  </a:lnTo>
                  <a:cubicBezTo>
                    <a:pt x="347" y="5010"/>
                    <a:pt x="0" y="5357"/>
                    <a:pt x="0" y="5829"/>
                  </a:cubicBezTo>
                  <a:lnTo>
                    <a:pt x="0" y="6932"/>
                  </a:lnTo>
                  <a:cubicBezTo>
                    <a:pt x="0" y="7405"/>
                    <a:pt x="347" y="7783"/>
                    <a:pt x="819" y="7783"/>
                  </a:cubicBezTo>
                  <a:lnTo>
                    <a:pt x="1575" y="7783"/>
                  </a:lnTo>
                  <a:cubicBezTo>
                    <a:pt x="1701" y="8129"/>
                    <a:pt x="1796" y="8476"/>
                    <a:pt x="2017" y="8791"/>
                  </a:cubicBezTo>
                  <a:lnTo>
                    <a:pt x="1481" y="9295"/>
                  </a:lnTo>
                  <a:cubicBezTo>
                    <a:pt x="1166" y="9610"/>
                    <a:pt x="1166" y="10177"/>
                    <a:pt x="1481" y="10492"/>
                  </a:cubicBezTo>
                  <a:lnTo>
                    <a:pt x="2269" y="11280"/>
                  </a:lnTo>
                  <a:cubicBezTo>
                    <a:pt x="2426" y="11437"/>
                    <a:pt x="2647" y="11516"/>
                    <a:pt x="2867" y="11516"/>
                  </a:cubicBezTo>
                  <a:cubicBezTo>
                    <a:pt x="3088" y="11516"/>
                    <a:pt x="3308" y="11437"/>
                    <a:pt x="3466" y="11280"/>
                  </a:cubicBezTo>
                  <a:lnTo>
                    <a:pt x="3970" y="10776"/>
                  </a:lnTo>
                  <a:cubicBezTo>
                    <a:pt x="4285" y="10965"/>
                    <a:pt x="4631" y="11091"/>
                    <a:pt x="5009" y="11185"/>
                  </a:cubicBezTo>
                  <a:lnTo>
                    <a:pt x="5009" y="11941"/>
                  </a:lnTo>
                  <a:cubicBezTo>
                    <a:pt x="5009" y="12414"/>
                    <a:pt x="5356" y="12760"/>
                    <a:pt x="5829" y="12760"/>
                  </a:cubicBezTo>
                  <a:lnTo>
                    <a:pt x="6931" y="12760"/>
                  </a:lnTo>
                  <a:cubicBezTo>
                    <a:pt x="7404" y="12760"/>
                    <a:pt x="7750" y="12414"/>
                    <a:pt x="7750" y="11941"/>
                  </a:cubicBezTo>
                  <a:lnTo>
                    <a:pt x="7750" y="11185"/>
                  </a:lnTo>
                  <a:cubicBezTo>
                    <a:pt x="8097" y="11091"/>
                    <a:pt x="8475" y="10965"/>
                    <a:pt x="8790" y="10776"/>
                  </a:cubicBezTo>
                  <a:lnTo>
                    <a:pt x="9294" y="11280"/>
                  </a:lnTo>
                  <a:cubicBezTo>
                    <a:pt x="9452" y="11437"/>
                    <a:pt x="9664" y="11516"/>
                    <a:pt x="9877" y="11516"/>
                  </a:cubicBezTo>
                  <a:cubicBezTo>
                    <a:pt x="10090" y="11516"/>
                    <a:pt x="10302" y="11437"/>
                    <a:pt x="10460" y="11280"/>
                  </a:cubicBezTo>
                  <a:lnTo>
                    <a:pt x="11247" y="10492"/>
                  </a:lnTo>
                  <a:cubicBezTo>
                    <a:pt x="11563" y="10177"/>
                    <a:pt x="11563" y="9610"/>
                    <a:pt x="11247" y="9295"/>
                  </a:cubicBezTo>
                  <a:lnTo>
                    <a:pt x="10743" y="8791"/>
                  </a:lnTo>
                  <a:cubicBezTo>
                    <a:pt x="10932" y="8476"/>
                    <a:pt x="11058" y="8129"/>
                    <a:pt x="11184" y="7783"/>
                  </a:cubicBezTo>
                  <a:lnTo>
                    <a:pt x="11941" y="7783"/>
                  </a:lnTo>
                  <a:cubicBezTo>
                    <a:pt x="12413" y="7783"/>
                    <a:pt x="12760" y="7405"/>
                    <a:pt x="12760" y="6932"/>
                  </a:cubicBezTo>
                  <a:lnTo>
                    <a:pt x="12760" y="5829"/>
                  </a:lnTo>
                  <a:cubicBezTo>
                    <a:pt x="12760" y="5325"/>
                    <a:pt x="12350" y="4979"/>
                    <a:pt x="11941" y="4979"/>
                  </a:cubicBezTo>
                  <a:lnTo>
                    <a:pt x="11184" y="4979"/>
                  </a:lnTo>
                  <a:cubicBezTo>
                    <a:pt x="11058" y="4632"/>
                    <a:pt x="10932" y="4254"/>
                    <a:pt x="10743" y="3939"/>
                  </a:cubicBezTo>
                  <a:lnTo>
                    <a:pt x="11247" y="3435"/>
                  </a:lnTo>
                  <a:cubicBezTo>
                    <a:pt x="11563" y="3120"/>
                    <a:pt x="11563" y="2553"/>
                    <a:pt x="11247" y="2238"/>
                  </a:cubicBezTo>
                  <a:lnTo>
                    <a:pt x="10460" y="1450"/>
                  </a:lnTo>
                  <a:cubicBezTo>
                    <a:pt x="10302" y="1293"/>
                    <a:pt x="10090" y="1214"/>
                    <a:pt x="9877" y="1214"/>
                  </a:cubicBezTo>
                  <a:cubicBezTo>
                    <a:pt x="9664" y="1214"/>
                    <a:pt x="9452" y="1293"/>
                    <a:pt x="9294" y="1450"/>
                  </a:cubicBezTo>
                  <a:lnTo>
                    <a:pt x="8790" y="1986"/>
                  </a:lnTo>
                  <a:cubicBezTo>
                    <a:pt x="8475" y="1765"/>
                    <a:pt x="8097" y="1671"/>
                    <a:pt x="7750" y="1545"/>
                  </a:cubicBezTo>
                  <a:lnTo>
                    <a:pt x="7750" y="852"/>
                  </a:lnTo>
                  <a:cubicBezTo>
                    <a:pt x="7750" y="379"/>
                    <a:pt x="7404" y="1"/>
                    <a:pt x="69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5" name="Group 644">
            <a:extLst>
              <a:ext uri="{FF2B5EF4-FFF2-40B4-BE49-F238E27FC236}">
                <a16:creationId xmlns:a16="http://schemas.microsoft.com/office/drawing/2014/main" id="{F4A8DE41-5896-E538-1363-D4B7A56E04AF}"/>
              </a:ext>
            </a:extLst>
          </p:cNvPr>
          <p:cNvGrpSpPr/>
          <p:nvPr/>
        </p:nvGrpSpPr>
        <p:grpSpPr>
          <a:xfrm>
            <a:off x="4844078" y="2087460"/>
            <a:ext cx="1120576" cy="1031154"/>
            <a:chOff x="4232400" y="1517008"/>
            <a:chExt cx="679200" cy="609220"/>
          </a:xfrm>
        </p:grpSpPr>
        <p:sp>
          <p:nvSpPr>
            <p:cNvPr id="28" name="Google Shape;284;p42">
              <a:extLst>
                <a:ext uri="{FF2B5EF4-FFF2-40B4-BE49-F238E27FC236}">
                  <a16:creationId xmlns:a16="http://schemas.microsoft.com/office/drawing/2014/main" id="{6F7A384F-3FCC-A142-C0E9-80379C6781A7}"/>
                </a:ext>
              </a:extLst>
            </p:cNvPr>
            <p:cNvSpPr/>
            <p:nvPr/>
          </p:nvSpPr>
          <p:spPr>
            <a:xfrm>
              <a:off x="4232400" y="1517008"/>
              <a:ext cx="679200" cy="609220"/>
            </a:xfrm>
            <a:prstGeom prst="rect">
              <a:avLst/>
            </a:prstGeom>
            <a:gradFill>
              <a:gsLst>
                <a:gs pos="50000">
                  <a:srgbClr val="0E86BD"/>
                </a:gs>
                <a:gs pos="0">
                  <a:schemeClr val="tx2">
                    <a:lumMod val="50000"/>
                  </a:schemeClr>
                </a:gs>
                <a:gs pos="100000">
                  <a:srgbClr val="00C4FF">
                    <a:alpha val="63921"/>
                  </a:srgbClr>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6" name="Google Shape;295;p42">
              <a:extLst>
                <a:ext uri="{FF2B5EF4-FFF2-40B4-BE49-F238E27FC236}">
                  <a16:creationId xmlns:a16="http://schemas.microsoft.com/office/drawing/2014/main" id="{A222BE0D-C4D5-8F6D-9945-C0E05B213813}"/>
                </a:ext>
              </a:extLst>
            </p:cNvPr>
            <p:cNvGrpSpPr/>
            <p:nvPr/>
          </p:nvGrpSpPr>
          <p:grpSpPr>
            <a:xfrm>
              <a:off x="4434055" y="1684651"/>
              <a:ext cx="275890" cy="273934"/>
              <a:chOff x="-63250675" y="3744075"/>
              <a:chExt cx="320350" cy="318100"/>
            </a:xfrm>
          </p:grpSpPr>
          <p:sp>
            <p:nvSpPr>
              <p:cNvPr id="627" name="Google Shape;296;p42">
                <a:extLst>
                  <a:ext uri="{FF2B5EF4-FFF2-40B4-BE49-F238E27FC236}">
                    <a16:creationId xmlns:a16="http://schemas.microsoft.com/office/drawing/2014/main" id="{D37F7CF1-E8D5-FE3A-F11F-8F0304C07A09}"/>
                  </a:ext>
                </a:extLst>
              </p:cNvPr>
              <p:cNvSpPr/>
              <p:nvPr/>
            </p:nvSpPr>
            <p:spPr>
              <a:xfrm>
                <a:off x="-63126250" y="3744075"/>
                <a:ext cx="195925" cy="192875"/>
              </a:xfrm>
              <a:custGeom>
                <a:avLst/>
                <a:gdLst/>
                <a:ahLst/>
                <a:cxnLst/>
                <a:rect l="l" t="t" r="r" b="b"/>
                <a:pathLst>
                  <a:path w="7837" h="7715" extrusionOk="0">
                    <a:moveTo>
                      <a:pt x="6020" y="0"/>
                    </a:moveTo>
                    <a:cubicBezTo>
                      <a:pt x="5921" y="0"/>
                      <a:pt x="5820" y="37"/>
                      <a:pt x="5735" y="122"/>
                    </a:cubicBezTo>
                    <a:lnTo>
                      <a:pt x="4097" y="1760"/>
                    </a:lnTo>
                    <a:cubicBezTo>
                      <a:pt x="4034" y="1854"/>
                      <a:pt x="3971" y="1917"/>
                      <a:pt x="3971" y="2012"/>
                    </a:cubicBezTo>
                    <a:lnTo>
                      <a:pt x="3782" y="3304"/>
                    </a:lnTo>
                    <a:lnTo>
                      <a:pt x="1734" y="5351"/>
                    </a:lnTo>
                    <a:cubicBezTo>
                      <a:pt x="1576" y="5288"/>
                      <a:pt x="1387" y="5225"/>
                      <a:pt x="1230" y="5225"/>
                    </a:cubicBezTo>
                    <a:cubicBezTo>
                      <a:pt x="537" y="5225"/>
                      <a:pt x="1" y="5793"/>
                      <a:pt x="1" y="6486"/>
                    </a:cubicBezTo>
                    <a:cubicBezTo>
                      <a:pt x="1" y="7210"/>
                      <a:pt x="537" y="7714"/>
                      <a:pt x="1230" y="7714"/>
                    </a:cubicBezTo>
                    <a:cubicBezTo>
                      <a:pt x="1891" y="7714"/>
                      <a:pt x="2458" y="7179"/>
                      <a:pt x="2458" y="6486"/>
                    </a:cubicBezTo>
                    <a:cubicBezTo>
                      <a:pt x="2458" y="6297"/>
                      <a:pt x="2395" y="6139"/>
                      <a:pt x="2332" y="5982"/>
                    </a:cubicBezTo>
                    <a:lnTo>
                      <a:pt x="4380" y="3934"/>
                    </a:lnTo>
                    <a:lnTo>
                      <a:pt x="5672" y="3745"/>
                    </a:lnTo>
                    <a:cubicBezTo>
                      <a:pt x="5735" y="3745"/>
                      <a:pt x="5829" y="3713"/>
                      <a:pt x="5924" y="3619"/>
                    </a:cubicBezTo>
                    <a:lnTo>
                      <a:pt x="7562" y="1980"/>
                    </a:lnTo>
                    <a:cubicBezTo>
                      <a:pt x="7837" y="1706"/>
                      <a:pt x="7609" y="1254"/>
                      <a:pt x="7251" y="1254"/>
                    </a:cubicBezTo>
                    <a:cubicBezTo>
                      <a:pt x="7240" y="1254"/>
                      <a:pt x="7228" y="1255"/>
                      <a:pt x="7216" y="1256"/>
                    </a:cubicBezTo>
                    <a:lnTo>
                      <a:pt x="6302" y="1382"/>
                    </a:lnTo>
                    <a:lnTo>
                      <a:pt x="6428" y="468"/>
                    </a:lnTo>
                    <a:cubicBezTo>
                      <a:pt x="6472" y="203"/>
                      <a:pt x="6253" y="0"/>
                      <a:pt x="60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297;p42">
                <a:extLst>
                  <a:ext uri="{FF2B5EF4-FFF2-40B4-BE49-F238E27FC236}">
                    <a16:creationId xmlns:a16="http://schemas.microsoft.com/office/drawing/2014/main" id="{9072CDC6-429C-C2C8-C5EC-33DE483C99ED}"/>
                  </a:ext>
                </a:extLst>
              </p:cNvPr>
              <p:cNvSpPr/>
              <p:nvPr/>
            </p:nvSpPr>
            <p:spPr>
              <a:xfrm>
                <a:off x="-63190025" y="3814050"/>
                <a:ext cx="186675" cy="185900"/>
              </a:xfrm>
              <a:custGeom>
                <a:avLst/>
                <a:gdLst/>
                <a:ahLst/>
                <a:cxnLst/>
                <a:rect l="l" t="t" r="r" b="b"/>
                <a:pathLst>
                  <a:path w="7467" h="7436" extrusionOk="0">
                    <a:moveTo>
                      <a:pt x="3718" y="1"/>
                    </a:moveTo>
                    <a:cubicBezTo>
                      <a:pt x="1670" y="1"/>
                      <a:pt x="0" y="1670"/>
                      <a:pt x="0" y="3750"/>
                    </a:cubicBezTo>
                    <a:cubicBezTo>
                      <a:pt x="0" y="5797"/>
                      <a:pt x="1638" y="7436"/>
                      <a:pt x="3718" y="7436"/>
                    </a:cubicBezTo>
                    <a:cubicBezTo>
                      <a:pt x="5765" y="7436"/>
                      <a:pt x="7467" y="5797"/>
                      <a:pt x="7467" y="3750"/>
                    </a:cubicBezTo>
                    <a:cubicBezTo>
                      <a:pt x="7467" y="3151"/>
                      <a:pt x="7341" y="2647"/>
                      <a:pt x="7120" y="2143"/>
                    </a:cubicBezTo>
                    <a:lnTo>
                      <a:pt x="5828" y="3435"/>
                    </a:lnTo>
                    <a:cubicBezTo>
                      <a:pt x="5828" y="3498"/>
                      <a:pt x="5860" y="3624"/>
                      <a:pt x="5860" y="3718"/>
                    </a:cubicBezTo>
                    <a:cubicBezTo>
                      <a:pt x="5860" y="4852"/>
                      <a:pt x="4915" y="5797"/>
                      <a:pt x="3781" y="5797"/>
                    </a:cubicBezTo>
                    <a:cubicBezTo>
                      <a:pt x="2615" y="5797"/>
                      <a:pt x="1670" y="4852"/>
                      <a:pt x="1670" y="3718"/>
                    </a:cubicBezTo>
                    <a:cubicBezTo>
                      <a:pt x="1733" y="2552"/>
                      <a:pt x="2615" y="1607"/>
                      <a:pt x="3781" y="1607"/>
                    </a:cubicBezTo>
                    <a:cubicBezTo>
                      <a:pt x="3875" y="1607"/>
                      <a:pt x="3970" y="1607"/>
                      <a:pt x="4033" y="1670"/>
                    </a:cubicBezTo>
                    <a:lnTo>
                      <a:pt x="5356" y="347"/>
                    </a:lnTo>
                    <a:cubicBezTo>
                      <a:pt x="4883" y="127"/>
                      <a:pt x="4316" y="1"/>
                      <a:pt x="37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298;p42">
                <a:extLst>
                  <a:ext uri="{FF2B5EF4-FFF2-40B4-BE49-F238E27FC236}">
                    <a16:creationId xmlns:a16="http://schemas.microsoft.com/office/drawing/2014/main" id="{F0109DE0-5B59-076B-733B-1B5AEBD1BE36}"/>
                  </a:ext>
                </a:extLst>
              </p:cNvPr>
              <p:cNvSpPr/>
              <p:nvPr/>
            </p:nvSpPr>
            <p:spPr>
              <a:xfrm>
                <a:off x="-63250675" y="3751050"/>
                <a:ext cx="311125" cy="311125"/>
              </a:xfrm>
              <a:custGeom>
                <a:avLst/>
                <a:gdLst/>
                <a:ahLst/>
                <a:cxnLst/>
                <a:rect l="l" t="t" r="r" b="b"/>
                <a:pathLst>
                  <a:path w="12445" h="12445" extrusionOk="0">
                    <a:moveTo>
                      <a:pt x="6270" y="0"/>
                    </a:moveTo>
                    <a:cubicBezTo>
                      <a:pt x="2773" y="0"/>
                      <a:pt x="0" y="2804"/>
                      <a:pt x="0" y="6238"/>
                    </a:cubicBezTo>
                    <a:cubicBezTo>
                      <a:pt x="0" y="9641"/>
                      <a:pt x="2804" y="12445"/>
                      <a:pt x="6238" y="12445"/>
                    </a:cubicBezTo>
                    <a:cubicBezTo>
                      <a:pt x="9672" y="12445"/>
                      <a:pt x="12445" y="9641"/>
                      <a:pt x="12445" y="6238"/>
                    </a:cubicBezTo>
                    <a:cubicBezTo>
                      <a:pt x="12445" y="5325"/>
                      <a:pt x="12256" y="4411"/>
                      <a:pt x="11878" y="3592"/>
                    </a:cubicBezTo>
                    <a:lnTo>
                      <a:pt x="11563" y="3907"/>
                    </a:lnTo>
                    <a:cubicBezTo>
                      <a:pt x="11342" y="4096"/>
                      <a:pt x="11121" y="4222"/>
                      <a:pt x="10838" y="4253"/>
                    </a:cubicBezTo>
                    <a:lnTo>
                      <a:pt x="10397" y="4348"/>
                    </a:lnTo>
                    <a:cubicBezTo>
                      <a:pt x="10680" y="4915"/>
                      <a:pt x="10806" y="5545"/>
                      <a:pt x="10806" y="6238"/>
                    </a:cubicBezTo>
                    <a:cubicBezTo>
                      <a:pt x="10806" y="8759"/>
                      <a:pt x="8759" y="10743"/>
                      <a:pt x="6270" y="10743"/>
                    </a:cubicBezTo>
                    <a:cubicBezTo>
                      <a:pt x="3781" y="10743"/>
                      <a:pt x="1733" y="8696"/>
                      <a:pt x="1733" y="6238"/>
                    </a:cubicBezTo>
                    <a:cubicBezTo>
                      <a:pt x="1733" y="3718"/>
                      <a:pt x="3781" y="1670"/>
                      <a:pt x="6270" y="1670"/>
                    </a:cubicBezTo>
                    <a:cubicBezTo>
                      <a:pt x="6931" y="1670"/>
                      <a:pt x="7561" y="1796"/>
                      <a:pt x="8160" y="2048"/>
                    </a:cubicBezTo>
                    <a:lnTo>
                      <a:pt x="8254" y="1607"/>
                    </a:lnTo>
                    <a:cubicBezTo>
                      <a:pt x="8286" y="1355"/>
                      <a:pt x="8412" y="1103"/>
                      <a:pt x="8601" y="914"/>
                    </a:cubicBezTo>
                    <a:lnTo>
                      <a:pt x="8916" y="599"/>
                    </a:lnTo>
                    <a:cubicBezTo>
                      <a:pt x="8097" y="189"/>
                      <a:pt x="7215" y="0"/>
                      <a:pt x="62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30" name="Google Shape;299;p42">
            <a:extLst>
              <a:ext uri="{FF2B5EF4-FFF2-40B4-BE49-F238E27FC236}">
                <a16:creationId xmlns:a16="http://schemas.microsoft.com/office/drawing/2014/main" id="{C9C3F6E5-43D8-0A70-A201-7201541C431C}"/>
              </a:ext>
            </a:extLst>
          </p:cNvPr>
          <p:cNvGrpSpPr/>
          <p:nvPr/>
        </p:nvGrpSpPr>
        <p:grpSpPr>
          <a:xfrm>
            <a:off x="5071533" y="4067068"/>
            <a:ext cx="166215" cy="165514"/>
            <a:chOff x="-62822225" y="3809325"/>
            <a:chExt cx="193000" cy="192200"/>
          </a:xfrm>
        </p:grpSpPr>
        <p:sp>
          <p:nvSpPr>
            <p:cNvPr id="633" name="Google Shape;302;p42">
              <a:extLst>
                <a:ext uri="{FF2B5EF4-FFF2-40B4-BE49-F238E27FC236}">
                  <a16:creationId xmlns:a16="http://schemas.microsoft.com/office/drawing/2014/main" id="{EC023CE3-821F-8142-3E85-441281037045}"/>
                </a:ext>
              </a:extLst>
            </p:cNvPr>
            <p:cNvSpPr/>
            <p:nvPr/>
          </p:nvSpPr>
          <p:spPr>
            <a:xfrm>
              <a:off x="-62751325" y="3834525"/>
              <a:ext cx="15775" cy="26800"/>
            </a:xfrm>
            <a:custGeom>
              <a:avLst/>
              <a:gdLst/>
              <a:ahLst/>
              <a:cxnLst/>
              <a:rect l="l" t="t" r="r" b="b"/>
              <a:pathLst>
                <a:path w="631" h="1072" extrusionOk="0">
                  <a:moveTo>
                    <a:pt x="630" y="1"/>
                  </a:moveTo>
                  <a:cubicBezTo>
                    <a:pt x="410" y="221"/>
                    <a:pt x="158" y="599"/>
                    <a:pt x="0" y="1072"/>
                  </a:cubicBezTo>
                  <a:lnTo>
                    <a:pt x="630" y="1072"/>
                  </a:lnTo>
                  <a:lnTo>
                    <a:pt x="63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303;p42">
              <a:extLst>
                <a:ext uri="{FF2B5EF4-FFF2-40B4-BE49-F238E27FC236}">
                  <a16:creationId xmlns:a16="http://schemas.microsoft.com/office/drawing/2014/main" id="{FF9E2269-6807-5B48-F9B9-59379EA57BBD}"/>
                </a:ext>
              </a:extLst>
            </p:cNvPr>
            <p:cNvSpPr/>
            <p:nvPr/>
          </p:nvSpPr>
          <p:spPr>
            <a:xfrm>
              <a:off x="-62715100" y="3950300"/>
              <a:ext cx="15775" cy="26025"/>
            </a:xfrm>
            <a:custGeom>
              <a:avLst/>
              <a:gdLst/>
              <a:ahLst/>
              <a:cxnLst/>
              <a:rect l="l" t="t" r="r" b="b"/>
              <a:pathLst>
                <a:path w="631" h="1041" extrusionOk="0">
                  <a:moveTo>
                    <a:pt x="1" y="1"/>
                  </a:moveTo>
                  <a:lnTo>
                    <a:pt x="1" y="1041"/>
                  </a:lnTo>
                  <a:cubicBezTo>
                    <a:pt x="253" y="852"/>
                    <a:pt x="473" y="473"/>
                    <a:pt x="6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304;p42">
              <a:extLst>
                <a:ext uri="{FF2B5EF4-FFF2-40B4-BE49-F238E27FC236}">
                  <a16:creationId xmlns:a16="http://schemas.microsoft.com/office/drawing/2014/main" id="{889C674E-5FAE-041C-3A71-251EA1E85FE3}"/>
                </a:ext>
              </a:extLst>
            </p:cNvPr>
            <p:cNvSpPr/>
            <p:nvPr/>
          </p:nvSpPr>
          <p:spPr>
            <a:xfrm>
              <a:off x="-62751325" y="3950300"/>
              <a:ext cx="15775" cy="26025"/>
            </a:xfrm>
            <a:custGeom>
              <a:avLst/>
              <a:gdLst/>
              <a:ahLst/>
              <a:cxnLst/>
              <a:rect l="l" t="t" r="r" b="b"/>
              <a:pathLst>
                <a:path w="631" h="1041" extrusionOk="0">
                  <a:moveTo>
                    <a:pt x="0" y="1"/>
                  </a:moveTo>
                  <a:cubicBezTo>
                    <a:pt x="158" y="473"/>
                    <a:pt x="410" y="852"/>
                    <a:pt x="630" y="1041"/>
                  </a:cubicBezTo>
                  <a:lnTo>
                    <a:pt x="63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305;p42">
              <a:extLst>
                <a:ext uri="{FF2B5EF4-FFF2-40B4-BE49-F238E27FC236}">
                  <a16:creationId xmlns:a16="http://schemas.microsoft.com/office/drawing/2014/main" id="{4DBE5183-7070-3909-0733-6A2BCFDA74CF}"/>
                </a:ext>
              </a:extLst>
            </p:cNvPr>
            <p:cNvSpPr/>
            <p:nvPr/>
          </p:nvSpPr>
          <p:spPr>
            <a:xfrm>
              <a:off x="-62822225" y="3881000"/>
              <a:ext cx="44125" cy="48075"/>
            </a:xfrm>
            <a:custGeom>
              <a:avLst/>
              <a:gdLst/>
              <a:ahLst/>
              <a:cxnLst/>
              <a:rect l="l" t="t" r="r" b="b"/>
              <a:pathLst>
                <a:path w="1765" h="1923" extrusionOk="0">
                  <a:moveTo>
                    <a:pt x="127" y="0"/>
                  </a:moveTo>
                  <a:cubicBezTo>
                    <a:pt x="32" y="316"/>
                    <a:pt x="1" y="631"/>
                    <a:pt x="1" y="977"/>
                  </a:cubicBezTo>
                  <a:cubicBezTo>
                    <a:pt x="1" y="1324"/>
                    <a:pt x="32" y="1670"/>
                    <a:pt x="127" y="1922"/>
                  </a:cubicBezTo>
                  <a:lnTo>
                    <a:pt x="1765" y="1922"/>
                  </a:lnTo>
                  <a:cubicBezTo>
                    <a:pt x="1734" y="1607"/>
                    <a:pt x="1702" y="1292"/>
                    <a:pt x="1702" y="977"/>
                  </a:cubicBezTo>
                  <a:cubicBezTo>
                    <a:pt x="1702" y="662"/>
                    <a:pt x="1734" y="316"/>
                    <a:pt x="17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306;p42">
              <a:extLst>
                <a:ext uri="{FF2B5EF4-FFF2-40B4-BE49-F238E27FC236}">
                  <a16:creationId xmlns:a16="http://schemas.microsoft.com/office/drawing/2014/main" id="{14C2EAC0-8A38-7D3F-65ED-C636647235E8}"/>
                </a:ext>
              </a:extLst>
            </p:cNvPr>
            <p:cNvSpPr/>
            <p:nvPr/>
          </p:nvSpPr>
          <p:spPr>
            <a:xfrm>
              <a:off x="-62715100" y="3833750"/>
              <a:ext cx="15775" cy="26800"/>
            </a:xfrm>
            <a:custGeom>
              <a:avLst/>
              <a:gdLst/>
              <a:ahLst/>
              <a:cxnLst/>
              <a:rect l="l" t="t" r="r" b="b"/>
              <a:pathLst>
                <a:path w="631" h="1072" extrusionOk="0">
                  <a:moveTo>
                    <a:pt x="1" y="0"/>
                  </a:moveTo>
                  <a:lnTo>
                    <a:pt x="1" y="1071"/>
                  </a:lnTo>
                  <a:lnTo>
                    <a:pt x="631" y="1071"/>
                  </a:lnTo>
                  <a:cubicBezTo>
                    <a:pt x="505" y="599"/>
                    <a:pt x="253" y="189"/>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307;p42">
              <a:extLst>
                <a:ext uri="{FF2B5EF4-FFF2-40B4-BE49-F238E27FC236}">
                  <a16:creationId xmlns:a16="http://schemas.microsoft.com/office/drawing/2014/main" id="{1966A94A-869F-B6E4-8A16-A727837283CE}"/>
                </a:ext>
              </a:extLst>
            </p:cNvPr>
            <p:cNvSpPr/>
            <p:nvPr/>
          </p:nvSpPr>
          <p:spPr>
            <a:xfrm>
              <a:off x="-62758425" y="3881000"/>
              <a:ext cx="22875" cy="48075"/>
            </a:xfrm>
            <a:custGeom>
              <a:avLst/>
              <a:gdLst/>
              <a:ahLst/>
              <a:cxnLst/>
              <a:rect l="l" t="t" r="r" b="b"/>
              <a:pathLst>
                <a:path w="915" h="1923" extrusionOk="0">
                  <a:moveTo>
                    <a:pt x="95" y="0"/>
                  </a:moveTo>
                  <a:cubicBezTo>
                    <a:pt x="64" y="316"/>
                    <a:pt x="1" y="631"/>
                    <a:pt x="1" y="977"/>
                  </a:cubicBezTo>
                  <a:cubicBezTo>
                    <a:pt x="1" y="1324"/>
                    <a:pt x="64" y="1670"/>
                    <a:pt x="95" y="1922"/>
                  </a:cubicBezTo>
                  <a:lnTo>
                    <a:pt x="914" y="1922"/>
                  </a:lnTo>
                  <a:lnTo>
                    <a:pt x="9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308;p42">
              <a:extLst>
                <a:ext uri="{FF2B5EF4-FFF2-40B4-BE49-F238E27FC236}">
                  <a16:creationId xmlns:a16="http://schemas.microsoft.com/office/drawing/2014/main" id="{8DD2CFE9-1268-ABC1-C207-93578D407304}"/>
                </a:ext>
              </a:extLst>
            </p:cNvPr>
            <p:cNvSpPr/>
            <p:nvPr/>
          </p:nvSpPr>
          <p:spPr>
            <a:xfrm>
              <a:off x="-62715100" y="3809325"/>
              <a:ext cx="74850" cy="51225"/>
            </a:xfrm>
            <a:custGeom>
              <a:avLst/>
              <a:gdLst/>
              <a:ahLst/>
              <a:cxnLst/>
              <a:rect l="l" t="t" r="r" b="b"/>
              <a:pathLst>
                <a:path w="2994" h="2049" extrusionOk="0">
                  <a:moveTo>
                    <a:pt x="1" y="1"/>
                  </a:moveTo>
                  <a:lnTo>
                    <a:pt x="1" y="32"/>
                  </a:lnTo>
                  <a:cubicBezTo>
                    <a:pt x="631" y="253"/>
                    <a:pt x="1198" y="1009"/>
                    <a:pt x="1481" y="2048"/>
                  </a:cubicBezTo>
                  <a:lnTo>
                    <a:pt x="2994" y="2048"/>
                  </a:lnTo>
                  <a:cubicBezTo>
                    <a:pt x="2426" y="946"/>
                    <a:pt x="1324" y="158"/>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310;p42">
              <a:extLst>
                <a:ext uri="{FF2B5EF4-FFF2-40B4-BE49-F238E27FC236}">
                  <a16:creationId xmlns:a16="http://schemas.microsoft.com/office/drawing/2014/main" id="{3C85C311-33FA-1901-EC26-7A18D7D0D0CF}"/>
                </a:ext>
              </a:extLst>
            </p:cNvPr>
            <p:cNvSpPr/>
            <p:nvPr/>
          </p:nvSpPr>
          <p:spPr>
            <a:xfrm>
              <a:off x="-62811200" y="3949525"/>
              <a:ext cx="75650" cy="52000"/>
            </a:xfrm>
            <a:custGeom>
              <a:avLst/>
              <a:gdLst/>
              <a:ahLst/>
              <a:cxnLst/>
              <a:rect l="l" t="t" r="r" b="b"/>
              <a:pathLst>
                <a:path w="3026" h="2080" extrusionOk="0">
                  <a:moveTo>
                    <a:pt x="1" y="0"/>
                  </a:moveTo>
                  <a:cubicBezTo>
                    <a:pt x="600" y="1166"/>
                    <a:pt x="1702" y="1954"/>
                    <a:pt x="3025" y="2080"/>
                  </a:cubicBezTo>
                  <a:lnTo>
                    <a:pt x="3025" y="2017"/>
                  </a:lnTo>
                  <a:cubicBezTo>
                    <a:pt x="2364" y="1796"/>
                    <a:pt x="1860" y="1040"/>
                    <a:pt x="15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311;p42">
              <a:extLst>
                <a:ext uri="{FF2B5EF4-FFF2-40B4-BE49-F238E27FC236}">
                  <a16:creationId xmlns:a16="http://schemas.microsoft.com/office/drawing/2014/main" id="{A182A669-F06D-47A0-1C30-3335A46B826D}"/>
                </a:ext>
              </a:extLst>
            </p:cNvPr>
            <p:cNvSpPr/>
            <p:nvPr/>
          </p:nvSpPr>
          <p:spPr>
            <a:xfrm>
              <a:off x="-62673350" y="3881000"/>
              <a:ext cx="44125" cy="48075"/>
            </a:xfrm>
            <a:custGeom>
              <a:avLst/>
              <a:gdLst/>
              <a:ahLst/>
              <a:cxnLst/>
              <a:rect l="l" t="t" r="r" b="b"/>
              <a:pathLst>
                <a:path w="1765" h="1923" extrusionOk="0">
                  <a:moveTo>
                    <a:pt x="0" y="0"/>
                  </a:moveTo>
                  <a:cubicBezTo>
                    <a:pt x="32" y="316"/>
                    <a:pt x="63" y="631"/>
                    <a:pt x="63" y="977"/>
                  </a:cubicBezTo>
                  <a:cubicBezTo>
                    <a:pt x="63" y="1324"/>
                    <a:pt x="32" y="1670"/>
                    <a:pt x="0" y="1922"/>
                  </a:cubicBezTo>
                  <a:lnTo>
                    <a:pt x="1639" y="1922"/>
                  </a:lnTo>
                  <a:cubicBezTo>
                    <a:pt x="1733" y="1670"/>
                    <a:pt x="1765" y="1292"/>
                    <a:pt x="1765" y="977"/>
                  </a:cubicBezTo>
                  <a:cubicBezTo>
                    <a:pt x="1765" y="662"/>
                    <a:pt x="1733" y="316"/>
                    <a:pt x="1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312;p42">
              <a:extLst>
                <a:ext uri="{FF2B5EF4-FFF2-40B4-BE49-F238E27FC236}">
                  <a16:creationId xmlns:a16="http://schemas.microsoft.com/office/drawing/2014/main" id="{DCD1571F-0C2C-FF5C-0E0E-FFADCD611B6C}"/>
                </a:ext>
              </a:extLst>
            </p:cNvPr>
            <p:cNvSpPr/>
            <p:nvPr/>
          </p:nvSpPr>
          <p:spPr>
            <a:xfrm>
              <a:off x="-62810400" y="3810125"/>
              <a:ext cx="75625" cy="51200"/>
            </a:xfrm>
            <a:custGeom>
              <a:avLst/>
              <a:gdLst/>
              <a:ahLst/>
              <a:cxnLst/>
              <a:rect l="l" t="t" r="r" b="b"/>
              <a:pathLst>
                <a:path w="3025" h="2048" extrusionOk="0">
                  <a:moveTo>
                    <a:pt x="2993" y="0"/>
                  </a:moveTo>
                  <a:cubicBezTo>
                    <a:pt x="1702" y="158"/>
                    <a:pt x="599" y="945"/>
                    <a:pt x="0" y="2048"/>
                  </a:cubicBezTo>
                  <a:lnTo>
                    <a:pt x="1544" y="2048"/>
                  </a:lnTo>
                  <a:cubicBezTo>
                    <a:pt x="1828" y="1008"/>
                    <a:pt x="2363" y="284"/>
                    <a:pt x="3025" y="32"/>
                  </a:cubicBezTo>
                  <a:lnTo>
                    <a:pt x="30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313;p42">
              <a:extLst>
                <a:ext uri="{FF2B5EF4-FFF2-40B4-BE49-F238E27FC236}">
                  <a16:creationId xmlns:a16="http://schemas.microsoft.com/office/drawing/2014/main" id="{25CDCEA3-50D2-FE07-9A29-42599ACCC450}"/>
                </a:ext>
              </a:extLst>
            </p:cNvPr>
            <p:cNvSpPr/>
            <p:nvPr/>
          </p:nvSpPr>
          <p:spPr>
            <a:xfrm>
              <a:off x="-62715100" y="3881000"/>
              <a:ext cx="22850" cy="48075"/>
            </a:xfrm>
            <a:custGeom>
              <a:avLst/>
              <a:gdLst/>
              <a:ahLst/>
              <a:cxnLst/>
              <a:rect l="l" t="t" r="r" b="b"/>
              <a:pathLst>
                <a:path w="914" h="1923" extrusionOk="0">
                  <a:moveTo>
                    <a:pt x="1" y="0"/>
                  </a:moveTo>
                  <a:lnTo>
                    <a:pt x="1" y="1922"/>
                  </a:lnTo>
                  <a:lnTo>
                    <a:pt x="851" y="1922"/>
                  </a:lnTo>
                  <a:cubicBezTo>
                    <a:pt x="883" y="1607"/>
                    <a:pt x="914" y="1292"/>
                    <a:pt x="914" y="977"/>
                  </a:cubicBezTo>
                  <a:cubicBezTo>
                    <a:pt x="914" y="662"/>
                    <a:pt x="883" y="316"/>
                    <a:pt x="8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7" name="Group 646">
            <a:extLst>
              <a:ext uri="{FF2B5EF4-FFF2-40B4-BE49-F238E27FC236}">
                <a16:creationId xmlns:a16="http://schemas.microsoft.com/office/drawing/2014/main" id="{1FABD70E-6052-4C77-FB6F-BD6FC09341A2}"/>
              </a:ext>
            </a:extLst>
          </p:cNvPr>
          <p:cNvGrpSpPr/>
          <p:nvPr/>
        </p:nvGrpSpPr>
        <p:grpSpPr>
          <a:xfrm>
            <a:off x="3442509" y="3374495"/>
            <a:ext cx="1149600" cy="1031154"/>
            <a:chOff x="1225800" y="1517008"/>
            <a:chExt cx="679200" cy="609220"/>
          </a:xfrm>
        </p:grpSpPr>
        <p:sp>
          <p:nvSpPr>
            <p:cNvPr id="648" name="Google Shape;285;p42">
              <a:extLst>
                <a:ext uri="{FF2B5EF4-FFF2-40B4-BE49-F238E27FC236}">
                  <a16:creationId xmlns:a16="http://schemas.microsoft.com/office/drawing/2014/main" id="{1CF307C8-8033-9E13-F880-E958216FE5F6}"/>
                </a:ext>
              </a:extLst>
            </p:cNvPr>
            <p:cNvSpPr/>
            <p:nvPr/>
          </p:nvSpPr>
          <p:spPr>
            <a:xfrm>
              <a:off x="1225800" y="1517008"/>
              <a:ext cx="679200" cy="609220"/>
            </a:xfrm>
            <a:prstGeom prst="rect">
              <a:avLst/>
            </a:prstGeom>
            <a:gradFill>
              <a:gsLst>
                <a:gs pos="50000">
                  <a:srgbClr val="0E86BD"/>
                </a:gs>
                <a:gs pos="0">
                  <a:schemeClr val="tx2">
                    <a:lumMod val="50000"/>
                  </a:schemeClr>
                </a:gs>
                <a:gs pos="100000">
                  <a:srgbClr val="00C4FF">
                    <a:alpha val="63921"/>
                  </a:srgbClr>
                </a:gs>
              </a:gsLst>
              <a:path path="circle">
                <a:fillToRect l="100000" b="100000"/>
              </a:path>
              <a:tileRect t="-100000" r="-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9" name="Google Shape;299;p42">
              <a:extLst>
                <a:ext uri="{FF2B5EF4-FFF2-40B4-BE49-F238E27FC236}">
                  <a16:creationId xmlns:a16="http://schemas.microsoft.com/office/drawing/2014/main" id="{E4E44CCF-98B0-8D53-09CA-D69F4896BDDF}"/>
                </a:ext>
              </a:extLst>
            </p:cNvPr>
            <p:cNvGrpSpPr/>
            <p:nvPr/>
          </p:nvGrpSpPr>
          <p:grpSpPr>
            <a:xfrm>
              <a:off x="1422944" y="1684737"/>
              <a:ext cx="284912" cy="273762"/>
              <a:chOff x="-62890750" y="3747425"/>
              <a:chExt cx="330825" cy="317900"/>
            </a:xfrm>
          </p:grpSpPr>
          <p:sp>
            <p:nvSpPr>
              <p:cNvPr id="650" name="Google Shape;300;p42">
                <a:extLst>
                  <a:ext uri="{FF2B5EF4-FFF2-40B4-BE49-F238E27FC236}">
                    <a16:creationId xmlns:a16="http://schemas.microsoft.com/office/drawing/2014/main" id="{EE2C504D-EBA8-BB4F-8693-0A0C9C5AFBEA}"/>
                  </a:ext>
                </a:extLst>
              </p:cNvPr>
              <p:cNvSpPr/>
              <p:nvPr/>
            </p:nvSpPr>
            <p:spPr>
              <a:xfrm>
                <a:off x="-62890750" y="3747425"/>
                <a:ext cx="313500" cy="195825"/>
              </a:xfrm>
              <a:custGeom>
                <a:avLst/>
                <a:gdLst/>
                <a:ahLst/>
                <a:cxnLst/>
                <a:rect l="l" t="t" r="r" b="b"/>
                <a:pathLst>
                  <a:path w="12540" h="7833" extrusionOk="0">
                    <a:moveTo>
                      <a:pt x="6591" y="0"/>
                    </a:moveTo>
                    <a:cubicBezTo>
                      <a:pt x="4966" y="0"/>
                      <a:pt x="3342" y="616"/>
                      <a:pt x="2112" y="1846"/>
                    </a:cubicBezTo>
                    <a:cubicBezTo>
                      <a:pt x="663" y="3296"/>
                      <a:pt x="1" y="5438"/>
                      <a:pt x="379" y="7454"/>
                    </a:cubicBezTo>
                    <a:cubicBezTo>
                      <a:pt x="442" y="7675"/>
                      <a:pt x="568" y="7832"/>
                      <a:pt x="789" y="7832"/>
                    </a:cubicBezTo>
                    <a:lnTo>
                      <a:pt x="852" y="7832"/>
                    </a:lnTo>
                    <a:cubicBezTo>
                      <a:pt x="1104" y="7801"/>
                      <a:pt x="1198" y="7549"/>
                      <a:pt x="1167" y="7360"/>
                    </a:cubicBezTo>
                    <a:cubicBezTo>
                      <a:pt x="852" y="5596"/>
                      <a:pt x="1419" y="3737"/>
                      <a:pt x="2710" y="2477"/>
                    </a:cubicBezTo>
                    <a:cubicBezTo>
                      <a:pt x="3719" y="1437"/>
                      <a:pt x="5136" y="870"/>
                      <a:pt x="6617" y="870"/>
                    </a:cubicBezTo>
                    <a:cubicBezTo>
                      <a:pt x="7940" y="870"/>
                      <a:pt x="9200" y="1342"/>
                      <a:pt x="10177" y="2193"/>
                    </a:cubicBezTo>
                    <a:lnTo>
                      <a:pt x="9610" y="2792"/>
                    </a:lnTo>
                    <a:cubicBezTo>
                      <a:pt x="9484" y="2918"/>
                      <a:pt x="9452" y="3075"/>
                      <a:pt x="9484" y="3170"/>
                    </a:cubicBezTo>
                    <a:cubicBezTo>
                      <a:pt x="9515" y="3327"/>
                      <a:pt x="9641" y="3422"/>
                      <a:pt x="9799" y="3453"/>
                    </a:cubicBezTo>
                    <a:lnTo>
                      <a:pt x="12036" y="3926"/>
                    </a:lnTo>
                    <a:lnTo>
                      <a:pt x="12130" y="3926"/>
                    </a:lnTo>
                    <a:cubicBezTo>
                      <a:pt x="12225" y="3926"/>
                      <a:pt x="12319" y="3894"/>
                      <a:pt x="12382" y="3800"/>
                    </a:cubicBezTo>
                    <a:cubicBezTo>
                      <a:pt x="12508" y="3674"/>
                      <a:pt x="12540" y="3579"/>
                      <a:pt x="12508" y="3422"/>
                    </a:cubicBezTo>
                    <a:lnTo>
                      <a:pt x="12036" y="1153"/>
                    </a:lnTo>
                    <a:cubicBezTo>
                      <a:pt x="12004" y="1027"/>
                      <a:pt x="11878" y="901"/>
                      <a:pt x="11752" y="838"/>
                    </a:cubicBezTo>
                    <a:cubicBezTo>
                      <a:pt x="11715" y="831"/>
                      <a:pt x="11678" y="827"/>
                      <a:pt x="11642" y="827"/>
                    </a:cubicBezTo>
                    <a:cubicBezTo>
                      <a:pt x="11526" y="827"/>
                      <a:pt x="11422" y="868"/>
                      <a:pt x="11374" y="964"/>
                    </a:cubicBezTo>
                    <a:lnTo>
                      <a:pt x="10776" y="1563"/>
                    </a:lnTo>
                    <a:cubicBezTo>
                      <a:pt x="9583" y="521"/>
                      <a:pt x="8087" y="0"/>
                      <a:pt x="65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301;p42">
                <a:extLst>
                  <a:ext uri="{FF2B5EF4-FFF2-40B4-BE49-F238E27FC236}">
                    <a16:creationId xmlns:a16="http://schemas.microsoft.com/office/drawing/2014/main" id="{CC033DD4-76DF-D70E-30AB-EBB6E5AA1857}"/>
                  </a:ext>
                </a:extLst>
              </p:cNvPr>
              <p:cNvSpPr/>
              <p:nvPr/>
            </p:nvSpPr>
            <p:spPr>
              <a:xfrm>
                <a:off x="-62874975" y="3869075"/>
                <a:ext cx="315050" cy="196250"/>
              </a:xfrm>
              <a:custGeom>
                <a:avLst/>
                <a:gdLst/>
                <a:ahLst/>
                <a:cxnLst/>
                <a:rect l="l" t="t" r="r" b="b"/>
                <a:pathLst>
                  <a:path w="12602" h="7850" extrusionOk="0">
                    <a:moveTo>
                      <a:pt x="11779" y="0"/>
                    </a:moveTo>
                    <a:cubicBezTo>
                      <a:pt x="11759" y="0"/>
                      <a:pt x="11739" y="2"/>
                      <a:pt x="11720" y="5"/>
                    </a:cubicBezTo>
                    <a:cubicBezTo>
                      <a:pt x="11499" y="36"/>
                      <a:pt x="11373" y="288"/>
                      <a:pt x="11405" y="477"/>
                    </a:cubicBezTo>
                    <a:cubicBezTo>
                      <a:pt x="11720" y="2242"/>
                      <a:pt x="11184" y="4101"/>
                      <a:pt x="9861" y="5361"/>
                    </a:cubicBezTo>
                    <a:cubicBezTo>
                      <a:pt x="8853" y="6400"/>
                      <a:pt x="7435" y="6967"/>
                      <a:pt x="5986" y="6967"/>
                    </a:cubicBezTo>
                    <a:cubicBezTo>
                      <a:pt x="4631" y="6967"/>
                      <a:pt x="3371" y="6495"/>
                      <a:pt x="2394" y="5644"/>
                    </a:cubicBezTo>
                    <a:lnTo>
                      <a:pt x="2993" y="5046"/>
                    </a:lnTo>
                    <a:cubicBezTo>
                      <a:pt x="3088" y="4920"/>
                      <a:pt x="3151" y="4762"/>
                      <a:pt x="3088" y="4668"/>
                    </a:cubicBezTo>
                    <a:cubicBezTo>
                      <a:pt x="3056" y="4510"/>
                      <a:pt x="2962" y="4416"/>
                      <a:pt x="2772" y="4384"/>
                    </a:cubicBezTo>
                    <a:lnTo>
                      <a:pt x="536" y="3912"/>
                    </a:lnTo>
                    <a:cubicBezTo>
                      <a:pt x="498" y="3904"/>
                      <a:pt x="465" y="3900"/>
                      <a:pt x="433" y="3900"/>
                    </a:cubicBezTo>
                    <a:cubicBezTo>
                      <a:pt x="332" y="3900"/>
                      <a:pt x="254" y="3941"/>
                      <a:pt x="158" y="4038"/>
                    </a:cubicBezTo>
                    <a:cubicBezTo>
                      <a:pt x="32" y="4132"/>
                      <a:pt x="0" y="4258"/>
                      <a:pt x="32" y="4416"/>
                    </a:cubicBezTo>
                    <a:lnTo>
                      <a:pt x="504" y="6652"/>
                    </a:lnTo>
                    <a:cubicBezTo>
                      <a:pt x="536" y="6810"/>
                      <a:pt x="662" y="6936"/>
                      <a:pt x="788" y="6967"/>
                    </a:cubicBezTo>
                    <a:lnTo>
                      <a:pt x="882" y="6967"/>
                    </a:lnTo>
                    <a:cubicBezTo>
                      <a:pt x="1008" y="6967"/>
                      <a:pt x="1103" y="6936"/>
                      <a:pt x="1166" y="6873"/>
                    </a:cubicBezTo>
                    <a:lnTo>
                      <a:pt x="1764" y="6274"/>
                    </a:lnTo>
                    <a:cubicBezTo>
                      <a:pt x="2930" y="7346"/>
                      <a:pt x="4442" y="7850"/>
                      <a:pt x="5923" y="7850"/>
                    </a:cubicBezTo>
                    <a:cubicBezTo>
                      <a:pt x="7561" y="7850"/>
                      <a:pt x="9168" y="7220"/>
                      <a:pt x="10428" y="5991"/>
                    </a:cubicBezTo>
                    <a:cubicBezTo>
                      <a:pt x="11909" y="4510"/>
                      <a:pt x="12602" y="2368"/>
                      <a:pt x="12192" y="320"/>
                    </a:cubicBezTo>
                    <a:cubicBezTo>
                      <a:pt x="12164" y="122"/>
                      <a:pt x="11958" y="0"/>
                      <a:pt x="117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302;p42">
                <a:extLst>
                  <a:ext uri="{FF2B5EF4-FFF2-40B4-BE49-F238E27FC236}">
                    <a16:creationId xmlns:a16="http://schemas.microsoft.com/office/drawing/2014/main" id="{3BD1983D-D4C8-D457-07EF-92D4852724EA}"/>
                  </a:ext>
                </a:extLst>
              </p:cNvPr>
              <p:cNvSpPr/>
              <p:nvPr/>
            </p:nvSpPr>
            <p:spPr>
              <a:xfrm>
                <a:off x="-62751325" y="3834525"/>
                <a:ext cx="15775" cy="26800"/>
              </a:xfrm>
              <a:custGeom>
                <a:avLst/>
                <a:gdLst/>
                <a:ahLst/>
                <a:cxnLst/>
                <a:rect l="l" t="t" r="r" b="b"/>
                <a:pathLst>
                  <a:path w="631" h="1072" extrusionOk="0">
                    <a:moveTo>
                      <a:pt x="630" y="1"/>
                    </a:moveTo>
                    <a:cubicBezTo>
                      <a:pt x="410" y="221"/>
                      <a:pt x="158" y="599"/>
                      <a:pt x="0" y="1072"/>
                    </a:cubicBezTo>
                    <a:lnTo>
                      <a:pt x="630" y="1072"/>
                    </a:lnTo>
                    <a:lnTo>
                      <a:pt x="63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303;p42">
                <a:extLst>
                  <a:ext uri="{FF2B5EF4-FFF2-40B4-BE49-F238E27FC236}">
                    <a16:creationId xmlns:a16="http://schemas.microsoft.com/office/drawing/2014/main" id="{8F170057-6DDD-C6CD-8D6E-8FBD5BFFF2B9}"/>
                  </a:ext>
                </a:extLst>
              </p:cNvPr>
              <p:cNvSpPr/>
              <p:nvPr/>
            </p:nvSpPr>
            <p:spPr>
              <a:xfrm>
                <a:off x="-62715100" y="3950300"/>
                <a:ext cx="15775" cy="26025"/>
              </a:xfrm>
              <a:custGeom>
                <a:avLst/>
                <a:gdLst/>
                <a:ahLst/>
                <a:cxnLst/>
                <a:rect l="l" t="t" r="r" b="b"/>
                <a:pathLst>
                  <a:path w="631" h="1041" extrusionOk="0">
                    <a:moveTo>
                      <a:pt x="1" y="1"/>
                    </a:moveTo>
                    <a:lnTo>
                      <a:pt x="1" y="1041"/>
                    </a:lnTo>
                    <a:cubicBezTo>
                      <a:pt x="253" y="852"/>
                      <a:pt x="473" y="473"/>
                      <a:pt x="6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304;p42">
                <a:extLst>
                  <a:ext uri="{FF2B5EF4-FFF2-40B4-BE49-F238E27FC236}">
                    <a16:creationId xmlns:a16="http://schemas.microsoft.com/office/drawing/2014/main" id="{A96D753F-13E4-B842-10F4-8219DAC4EC7F}"/>
                  </a:ext>
                </a:extLst>
              </p:cNvPr>
              <p:cNvSpPr/>
              <p:nvPr/>
            </p:nvSpPr>
            <p:spPr>
              <a:xfrm>
                <a:off x="-62751325" y="3950300"/>
                <a:ext cx="15775" cy="26025"/>
              </a:xfrm>
              <a:custGeom>
                <a:avLst/>
                <a:gdLst/>
                <a:ahLst/>
                <a:cxnLst/>
                <a:rect l="l" t="t" r="r" b="b"/>
                <a:pathLst>
                  <a:path w="631" h="1041" extrusionOk="0">
                    <a:moveTo>
                      <a:pt x="0" y="1"/>
                    </a:moveTo>
                    <a:cubicBezTo>
                      <a:pt x="158" y="473"/>
                      <a:pt x="410" y="852"/>
                      <a:pt x="630" y="1041"/>
                    </a:cubicBezTo>
                    <a:lnTo>
                      <a:pt x="63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305;p42">
                <a:extLst>
                  <a:ext uri="{FF2B5EF4-FFF2-40B4-BE49-F238E27FC236}">
                    <a16:creationId xmlns:a16="http://schemas.microsoft.com/office/drawing/2014/main" id="{7DFB998E-7BEA-B123-2A63-B19178274E9E}"/>
                  </a:ext>
                </a:extLst>
              </p:cNvPr>
              <p:cNvSpPr/>
              <p:nvPr/>
            </p:nvSpPr>
            <p:spPr>
              <a:xfrm>
                <a:off x="-62822225" y="3881000"/>
                <a:ext cx="44125" cy="48075"/>
              </a:xfrm>
              <a:custGeom>
                <a:avLst/>
                <a:gdLst/>
                <a:ahLst/>
                <a:cxnLst/>
                <a:rect l="l" t="t" r="r" b="b"/>
                <a:pathLst>
                  <a:path w="1765" h="1923" extrusionOk="0">
                    <a:moveTo>
                      <a:pt x="127" y="0"/>
                    </a:moveTo>
                    <a:cubicBezTo>
                      <a:pt x="32" y="316"/>
                      <a:pt x="1" y="631"/>
                      <a:pt x="1" y="977"/>
                    </a:cubicBezTo>
                    <a:cubicBezTo>
                      <a:pt x="1" y="1324"/>
                      <a:pt x="32" y="1670"/>
                      <a:pt x="127" y="1922"/>
                    </a:cubicBezTo>
                    <a:lnTo>
                      <a:pt x="1765" y="1922"/>
                    </a:lnTo>
                    <a:cubicBezTo>
                      <a:pt x="1734" y="1607"/>
                      <a:pt x="1702" y="1292"/>
                      <a:pt x="1702" y="977"/>
                    </a:cubicBezTo>
                    <a:cubicBezTo>
                      <a:pt x="1702" y="662"/>
                      <a:pt x="1734" y="316"/>
                      <a:pt x="17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306;p42">
                <a:extLst>
                  <a:ext uri="{FF2B5EF4-FFF2-40B4-BE49-F238E27FC236}">
                    <a16:creationId xmlns:a16="http://schemas.microsoft.com/office/drawing/2014/main" id="{F19EFE58-D58E-85E6-BD0B-05852C63ABF6}"/>
                  </a:ext>
                </a:extLst>
              </p:cNvPr>
              <p:cNvSpPr/>
              <p:nvPr/>
            </p:nvSpPr>
            <p:spPr>
              <a:xfrm>
                <a:off x="-62715100" y="3833750"/>
                <a:ext cx="15775" cy="26800"/>
              </a:xfrm>
              <a:custGeom>
                <a:avLst/>
                <a:gdLst/>
                <a:ahLst/>
                <a:cxnLst/>
                <a:rect l="l" t="t" r="r" b="b"/>
                <a:pathLst>
                  <a:path w="631" h="1072" extrusionOk="0">
                    <a:moveTo>
                      <a:pt x="1" y="0"/>
                    </a:moveTo>
                    <a:lnTo>
                      <a:pt x="1" y="1071"/>
                    </a:lnTo>
                    <a:lnTo>
                      <a:pt x="631" y="1071"/>
                    </a:lnTo>
                    <a:cubicBezTo>
                      <a:pt x="505" y="599"/>
                      <a:pt x="253" y="189"/>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307;p42">
                <a:extLst>
                  <a:ext uri="{FF2B5EF4-FFF2-40B4-BE49-F238E27FC236}">
                    <a16:creationId xmlns:a16="http://schemas.microsoft.com/office/drawing/2014/main" id="{A74E2978-3269-93A0-5529-64C4FCAC9105}"/>
                  </a:ext>
                </a:extLst>
              </p:cNvPr>
              <p:cNvSpPr/>
              <p:nvPr/>
            </p:nvSpPr>
            <p:spPr>
              <a:xfrm>
                <a:off x="-62758425" y="3881000"/>
                <a:ext cx="22875" cy="48075"/>
              </a:xfrm>
              <a:custGeom>
                <a:avLst/>
                <a:gdLst/>
                <a:ahLst/>
                <a:cxnLst/>
                <a:rect l="l" t="t" r="r" b="b"/>
                <a:pathLst>
                  <a:path w="915" h="1923" extrusionOk="0">
                    <a:moveTo>
                      <a:pt x="95" y="0"/>
                    </a:moveTo>
                    <a:cubicBezTo>
                      <a:pt x="64" y="316"/>
                      <a:pt x="1" y="631"/>
                      <a:pt x="1" y="977"/>
                    </a:cubicBezTo>
                    <a:cubicBezTo>
                      <a:pt x="1" y="1324"/>
                      <a:pt x="64" y="1670"/>
                      <a:pt x="95" y="1922"/>
                    </a:cubicBezTo>
                    <a:lnTo>
                      <a:pt x="914" y="1922"/>
                    </a:lnTo>
                    <a:lnTo>
                      <a:pt x="9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308;p42">
                <a:extLst>
                  <a:ext uri="{FF2B5EF4-FFF2-40B4-BE49-F238E27FC236}">
                    <a16:creationId xmlns:a16="http://schemas.microsoft.com/office/drawing/2014/main" id="{B6173ED2-5DBC-BA2D-807E-BD1D9537DB34}"/>
                  </a:ext>
                </a:extLst>
              </p:cNvPr>
              <p:cNvSpPr/>
              <p:nvPr/>
            </p:nvSpPr>
            <p:spPr>
              <a:xfrm>
                <a:off x="-62715100" y="3809325"/>
                <a:ext cx="74850" cy="51225"/>
              </a:xfrm>
              <a:custGeom>
                <a:avLst/>
                <a:gdLst/>
                <a:ahLst/>
                <a:cxnLst/>
                <a:rect l="l" t="t" r="r" b="b"/>
                <a:pathLst>
                  <a:path w="2994" h="2049" extrusionOk="0">
                    <a:moveTo>
                      <a:pt x="1" y="1"/>
                    </a:moveTo>
                    <a:lnTo>
                      <a:pt x="1" y="32"/>
                    </a:lnTo>
                    <a:cubicBezTo>
                      <a:pt x="631" y="253"/>
                      <a:pt x="1198" y="1009"/>
                      <a:pt x="1481" y="2048"/>
                    </a:cubicBezTo>
                    <a:lnTo>
                      <a:pt x="2994" y="2048"/>
                    </a:lnTo>
                    <a:cubicBezTo>
                      <a:pt x="2426" y="946"/>
                      <a:pt x="1324" y="158"/>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309;p42">
                <a:extLst>
                  <a:ext uri="{FF2B5EF4-FFF2-40B4-BE49-F238E27FC236}">
                    <a16:creationId xmlns:a16="http://schemas.microsoft.com/office/drawing/2014/main" id="{9CCAD343-AD3C-34C0-8793-D24057C83F69}"/>
                  </a:ext>
                </a:extLst>
              </p:cNvPr>
              <p:cNvSpPr/>
              <p:nvPr/>
            </p:nvSpPr>
            <p:spPr>
              <a:xfrm>
                <a:off x="-62715875" y="3950300"/>
                <a:ext cx="75625" cy="51225"/>
              </a:xfrm>
              <a:custGeom>
                <a:avLst/>
                <a:gdLst/>
                <a:ahLst/>
                <a:cxnLst/>
                <a:rect l="l" t="t" r="r" b="b"/>
                <a:pathLst>
                  <a:path w="3025" h="2049" extrusionOk="0">
                    <a:moveTo>
                      <a:pt x="1512" y="1"/>
                    </a:moveTo>
                    <a:cubicBezTo>
                      <a:pt x="1229" y="1009"/>
                      <a:pt x="662" y="1765"/>
                      <a:pt x="0" y="1986"/>
                    </a:cubicBezTo>
                    <a:lnTo>
                      <a:pt x="0" y="2049"/>
                    </a:lnTo>
                    <a:lnTo>
                      <a:pt x="32" y="2049"/>
                    </a:lnTo>
                    <a:cubicBezTo>
                      <a:pt x="1355" y="1891"/>
                      <a:pt x="2457" y="1104"/>
                      <a:pt x="30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310;p42">
                <a:extLst>
                  <a:ext uri="{FF2B5EF4-FFF2-40B4-BE49-F238E27FC236}">
                    <a16:creationId xmlns:a16="http://schemas.microsoft.com/office/drawing/2014/main" id="{8D21E17F-22EF-FDB0-F28B-FE621AB89EA7}"/>
                  </a:ext>
                </a:extLst>
              </p:cNvPr>
              <p:cNvSpPr/>
              <p:nvPr/>
            </p:nvSpPr>
            <p:spPr>
              <a:xfrm>
                <a:off x="-62811200" y="3949525"/>
                <a:ext cx="75650" cy="52000"/>
              </a:xfrm>
              <a:custGeom>
                <a:avLst/>
                <a:gdLst/>
                <a:ahLst/>
                <a:cxnLst/>
                <a:rect l="l" t="t" r="r" b="b"/>
                <a:pathLst>
                  <a:path w="3026" h="2080" extrusionOk="0">
                    <a:moveTo>
                      <a:pt x="1" y="0"/>
                    </a:moveTo>
                    <a:cubicBezTo>
                      <a:pt x="600" y="1166"/>
                      <a:pt x="1702" y="1954"/>
                      <a:pt x="3025" y="2080"/>
                    </a:cubicBezTo>
                    <a:lnTo>
                      <a:pt x="3025" y="2017"/>
                    </a:lnTo>
                    <a:cubicBezTo>
                      <a:pt x="2364" y="1796"/>
                      <a:pt x="1860" y="1040"/>
                      <a:pt x="15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311;p42">
                <a:extLst>
                  <a:ext uri="{FF2B5EF4-FFF2-40B4-BE49-F238E27FC236}">
                    <a16:creationId xmlns:a16="http://schemas.microsoft.com/office/drawing/2014/main" id="{985D5B16-E75E-652E-D01C-95366B6B63AA}"/>
                  </a:ext>
                </a:extLst>
              </p:cNvPr>
              <p:cNvSpPr/>
              <p:nvPr/>
            </p:nvSpPr>
            <p:spPr>
              <a:xfrm>
                <a:off x="-62673350" y="3881000"/>
                <a:ext cx="44125" cy="48075"/>
              </a:xfrm>
              <a:custGeom>
                <a:avLst/>
                <a:gdLst/>
                <a:ahLst/>
                <a:cxnLst/>
                <a:rect l="l" t="t" r="r" b="b"/>
                <a:pathLst>
                  <a:path w="1765" h="1923" extrusionOk="0">
                    <a:moveTo>
                      <a:pt x="0" y="0"/>
                    </a:moveTo>
                    <a:cubicBezTo>
                      <a:pt x="32" y="316"/>
                      <a:pt x="63" y="631"/>
                      <a:pt x="63" y="977"/>
                    </a:cubicBezTo>
                    <a:cubicBezTo>
                      <a:pt x="63" y="1324"/>
                      <a:pt x="32" y="1670"/>
                      <a:pt x="0" y="1922"/>
                    </a:cubicBezTo>
                    <a:lnTo>
                      <a:pt x="1639" y="1922"/>
                    </a:lnTo>
                    <a:cubicBezTo>
                      <a:pt x="1733" y="1670"/>
                      <a:pt x="1765" y="1292"/>
                      <a:pt x="1765" y="977"/>
                    </a:cubicBezTo>
                    <a:cubicBezTo>
                      <a:pt x="1765" y="662"/>
                      <a:pt x="1733" y="316"/>
                      <a:pt x="1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312;p42">
                <a:extLst>
                  <a:ext uri="{FF2B5EF4-FFF2-40B4-BE49-F238E27FC236}">
                    <a16:creationId xmlns:a16="http://schemas.microsoft.com/office/drawing/2014/main" id="{AF384068-2EFA-976D-E88F-1AD6078E2D49}"/>
                  </a:ext>
                </a:extLst>
              </p:cNvPr>
              <p:cNvSpPr/>
              <p:nvPr/>
            </p:nvSpPr>
            <p:spPr>
              <a:xfrm>
                <a:off x="-62810400" y="3810125"/>
                <a:ext cx="75625" cy="51200"/>
              </a:xfrm>
              <a:custGeom>
                <a:avLst/>
                <a:gdLst/>
                <a:ahLst/>
                <a:cxnLst/>
                <a:rect l="l" t="t" r="r" b="b"/>
                <a:pathLst>
                  <a:path w="3025" h="2048" extrusionOk="0">
                    <a:moveTo>
                      <a:pt x="2993" y="0"/>
                    </a:moveTo>
                    <a:cubicBezTo>
                      <a:pt x="1702" y="158"/>
                      <a:pt x="599" y="945"/>
                      <a:pt x="0" y="2048"/>
                    </a:cubicBezTo>
                    <a:lnTo>
                      <a:pt x="1544" y="2048"/>
                    </a:lnTo>
                    <a:cubicBezTo>
                      <a:pt x="1828" y="1008"/>
                      <a:pt x="2363" y="284"/>
                      <a:pt x="3025" y="32"/>
                    </a:cubicBezTo>
                    <a:lnTo>
                      <a:pt x="30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313;p42">
                <a:extLst>
                  <a:ext uri="{FF2B5EF4-FFF2-40B4-BE49-F238E27FC236}">
                    <a16:creationId xmlns:a16="http://schemas.microsoft.com/office/drawing/2014/main" id="{EDD22A0F-FF49-CF79-EC9D-5D327168A128}"/>
                  </a:ext>
                </a:extLst>
              </p:cNvPr>
              <p:cNvSpPr/>
              <p:nvPr/>
            </p:nvSpPr>
            <p:spPr>
              <a:xfrm>
                <a:off x="-62715100" y="3881000"/>
                <a:ext cx="22850" cy="48075"/>
              </a:xfrm>
              <a:custGeom>
                <a:avLst/>
                <a:gdLst/>
                <a:ahLst/>
                <a:cxnLst/>
                <a:rect l="l" t="t" r="r" b="b"/>
                <a:pathLst>
                  <a:path w="914" h="1923" extrusionOk="0">
                    <a:moveTo>
                      <a:pt x="1" y="0"/>
                    </a:moveTo>
                    <a:lnTo>
                      <a:pt x="1" y="1922"/>
                    </a:lnTo>
                    <a:lnTo>
                      <a:pt x="851" y="1922"/>
                    </a:lnTo>
                    <a:cubicBezTo>
                      <a:pt x="883" y="1607"/>
                      <a:pt x="914" y="1292"/>
                      <a:pt x="914" y="977"/>
                    </a:cubicBezTo>
                    <a:cubicBezTo>
                      <a:pt x="914" y="662"/>
                      <a:pt x="883" y="316"/>
                      <a:pt x="8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76" name="Group 675">
            <a:extLst>
              <a:ext uri="{FF2B5EF4-FFF2-40B4-BE49-F238E27FC236}">
                <a16:creationId xmlns:a16="http://schemas.microsoft.com/office/drawing/2014/main" id="{A7C7D883-D0EE-B428-4A80-93A3C039D91C}"/>
              </a:ext>
            </a:extLst>
          </p:cNvPr>
          <p:cNvGrpSpPr/>
          <p:nvPr/>
        </p:nvGrpSpPr>
        <p:grpSpPr>
          <a:xfrm>
            <a:off x="4844078" y="3377477"/>
            <a:ext cx="1120576" cy="1028172"/>
            <a:chOff x="4228786" y="2243033"/>
            <a:chExt cx="679200" cy="609220"/>
          </a:xfrm>
        </p:grpSpPr>
        <p:sp>
          <p:nvSpPr>
            <p:cNvPr id="669" name="Google Shape;286;p42">
              <a:extLst>
                <a:ext uri="{FF2B5EF4-FFF2-40B4-BE49-F238E27FC236}">
                  <a16:creationId xmlns:a16="http://schemas.microsoft.com/office/drawing/2014/main" id="{1D197125-F0EF-B9FE-D1A5-0864BEAD6764}"/>
                </a:ext>
              </a:extLst>
            </p:cNvPr>
            <p:cNvSpPr/>
            <p:nvPr/>
          </p:nvSpPr>
          <p:spPr>
            <a:xfrm>
              <a:off x="4228786" y="2243033"/>
              <a:ext cx="679200" cy="609220"/>
            </a:xfrm>
            <a:prstGeom prst="rect">
              <a:avLst/>
            </a:prstGeom>
            <a:gradFill>
              <a:gsLst>
                <a:gs pos="50000">
                  <a:srgbClr val="0E86BD"/>
                </a:gs>
                <a:gs pos="0">
                  <a:schemeClr val="tx2">
                    <a:lumMod val="50000"/>
                  </a:schemeClr>
                </a:gs>
                <a:gs pos="100000">
                  <a:srgbClr val="00C4FF">
                    <a:alpha val="63921"/>
                  </a:srgbClr>
                </a:gs>
              </a:gsLst>
              <a:path path="circle">
                <a:fillToRect l="100000" b="100000"/>
              </a:path>
              <a:tileRect t="-100000" r="-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1" name="Google Shape;537;p52">
              <a:extLst>
                <a:ext uri="{FF2B5EF4-FFF2-40B4-BE49-F238E27FC236}">
                  <a16:creationId xmlns:a16="http://schemas.microsoft.com/office/drawing/2014/main" id="{93F896E4-9355-6AC7-6D9D-57A34A1CFA77}"/>
                </a:ext>
              </a:extLst>
            </p:cNvPr>
            <p:cNvGrpSpPr/>
            <p:nvPr/>
          </p:nvGrpSpPr>
          <p:grpSpPr>
            <a:xfrm>
              <a:off x="4424276" y="2406278"/>
              <a:ext cx="285670" cy="280406"/>
              <a:chOff x="5716825" y="3235950"/>
              <a:chExt cx="300900" cy="295375"/>
            </a:xfrm>
          </p:grpSpPr>
          <p:sp>
            <p:nvSpPr>
              <p:cNvPr id="672" name="Google Shape;538;p52">
                <a:extLst>
                  <a:ext uri="{FF2B5EF4-FFF2-40B4-BE49-F238E27FC236}">
                    <a16:creationId xmlns:a16="http://schemas.microsoft.com/office/drawing/2014/main" id="{E1B0ADC3-9B10-D5B8-52BE-EB85BD9EA916}"/>
                  </a:ext>
                </a:extLst>
              </p:cNvPr>
              <p:cNvSpPr/>
              <p:nvPr/>
            </p:nvSpPr>
            <p:spPr>
              <a:xfrm>
                <a:off x="5716825" y="3309975"/>
                <a:ext cx="137075" cy="146525"/>
              </a:xfrm>
              <a:custGeom>
                <a:avLst/>
                <a:gdLst/>
                <a:ahLst/>
                <a:cxnLst/>
                <a:rect l="l" t="t" r="r" b="b"/>
                <a:pathLst>
                  <a:path w="5483" h="5861" extrusionOk="0">
                    <a:moveTo>
                      <a:pt x="2584" y="1"/>
                    </a:moveTo>
                    <a:lnTo>
                      <a:pt x="410" y="2206"/>
                    </a:lnTo>
                    <a:cubicBezTo>
                      <a:pt x="1" y="2615"/>
                      <a:pt x="1" y="3277"/>
                      <a:pt x="410" y="3655"/>
                    </a:cubicBezTo>
                    <a:lnTo>
                      <a:pt x="2584" y="5860"/>
                    </a:lnTo>
                    <a:lnTo>
                      <a:pt x="3781" y="4632"/>
                    </a:lnTo>
                    <a:cubicBezTo>
                      <a:pt x="3844" y="4584"/>
                      <a:pt x="3939" y="4561"/>
                      <a:pt x="4029" y="4561"/>
                    </a:cubicBezTo>
                    <a:cubicBezTo>
                      <a:pt x="4120" y="4561"/>
                      <a:pt x="4206" y="4584"/>
                      <a:pt x="4254" y="4632"/>
                    </a:cubicBezTo>
                    <a:lnTo>
                      <a:pt x="4726" y="5104"/>
                    </a:lnTo>
                    <a:cubicBezTo>
                      <a:pt x="4789" y="5167"/>
                      <a:pt x="4884" y="5199"/>
                      <a:pt x="4974" y="5199"/>
                    </a:cubicBezTo>
                    <a:cubicBezTo>
                      <a:pt x="5065" y="5199"/>
                      <a:pt x="5152" y="5167"/>
                      <a:pt x="5199" y="5104"/>
                    </a:cubicBezTo>
                    <a:cubicBezTo>
                      <a:pt x="5325" y="5010"/>
                      <a:pt x="5325" y="4758"/>
                      <a:pt x="5199" y="4632"/>
                    </a:cubicBezTo>
                    <a:lnTo>
                      <a:pt x="4726" y="4159"/>
                    </a:lnTo>
                    <a:cubicBezTo>
                      <a:pt x="4632" y="4065"/>
                      <a:pt x="4632" y="3813"/>
                      <a:pt x="4726" y="3687"/>
                    </a:cubicBezTo>
                    <a:lnTo>
                      <a:pt x="5482" y="2962"/>
                    </a:lnTo>
                    <a:lnTo>
                      <a:pt x="5010" y="2489"/>
                    </a:lnTo>
                    <a:lnTo>
                      <a:pt x="4789" y="2710"/>
                    </a:lnTo>
                    <a:cubicBezTo>
                      <a:pt x="4584" y="2915"/>
                      <a:pt x="4317" y="3017"/>
                      <a:pt x="4049" y="3017"/>
                    </a:cubicBezTo>
                    <a:cubicBezTo>
                      <a:pt x="3781" y="3017"/>
                      <a:pt x="3513" y="2915"/>
                      <a:pt x="3309" y="2710"/>
                    </a:cubicBezTo>
                    <a:cubicBezTo>
                      <a:pt x="2930" y="2332"/>
                      <a:pt x="2930" y="1670"/>
                      <a:pt x="3309" y="1261"/>
                    </a:cubicBezTo>
                    <a:lnTo>
                      <a:pt x="3561" y="1040"/>
                    </a:lnTo>
                    <a:lnTo>
                      <a:pt x="25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539;p52">
                <a:extLst>
                  <a:ext uri="{FF2B5EF4-FFF2-40B4-BE49-F238E27FC236}">
                    <a16:creationId xmlns:a16="http://schemas.microsoft.com/office/drawing/2014/main" id="{C3A6852D-FA2F-E043-9777-7B85A45954FE}"/>
                  </a:ext>
                </a:extLst>
              </p:cNvPr>
              <p:cNvSpPr/>
              <p:nvPr/>
            </p:nvSpPr>
            <p:spPr>
              <a:xfrm>
                <a:off x="5794025" y="3235950"/>
                <a:ext cx="145725" cy="133900"/>
              </a:xfrm>
              <a:custGeom>
                <a:avLst/>
                <a:gdLst/>
                <a:ahLst/>
                <a:cxnLst/>
                <a:rect l="l" t="t" r="r" b="b"/>
                <a:pathLst>
                  <a:path w="5829" h="5356" extrusionOk="0">
                    <a:moveTo>
                      <a:pt x="2926" y="0"/>
                    </a:moveTo>
                    <a:cubicBezTo>
                      <a:pt x="2662" y="0"/>
                      <a:pt x="2394" y="95"/>
                      <a:pt x="2205" y="284"/>
                    </a:cubicBezTo>
                    <a:lnTo>
                      <a:pt x="0" y="2457"/>
                    </a:lnTo>
                    <a:lnTo>
                      <a:pt x="1229" y="3686"/>
                    </a:lnTo>
                    <a:cubicBezTo>
                      <a:pt x="1323" y="3781"/>
                      <a:pt x="1323" y="4033"/>
                      <a:pt x="1229" y="4127"/>
                    </a:cubicBezTo>
                    <a:lnTo>
                      <a:pt x="725" y="4600"/>
                    </a:lnTo>
                    <a:cubicBezTo>
                      <a:pt x="630" y="4726"/>
                      <a:pt x="630" y="4978"/>
                      <a:pt x="725" y="5072"/>
                    </a:cubicBezTo>
                    <a:cubicBezTo>
                      <a:pt x="788" y="5135"/>
                      <a:pt x="882" y="5167"/>
                      <a:pt x="977" y="5167"/>
                    </a:cubicBezTo>
                    <a:cubicBezTo>
                      <a:pt x="1071" y="5167"/>
                      <a:pt x="1166" y="5135"/>
                      <a:pt x="1229" y="5072"/>
                    </a:cubicBezTo>
                    <a:lnTo>
                      <a:pt x="1701" y="4600"/>
                    </a:lnTo>
                    <a:cubicBezTo>
                      <a:pt x="1749" y="4553"/>
                      <a:pt x="1835" y="4529"/>
                      <a:pt x="1926" y="4529"/>
                    </a:cubicBezTo>
                    <a:cubicBezTo>
                      <a:pt x="2016" y="4529"/>
                      <a:pt x="2111" y="4553"/>
                      <a:pt x="2174" y="4600"/>
                    </a:cubicBezTo>
                    <a:lnTo>
                      <a:pt x="2898" y="5356"/>
                    </a:lnTo>
                    <a:lnTo>
                      <a:pt x="3371" y="4883"/>
                    </a:lnTo>
                    <a:lnTo>
                      <a:pt x="3151" y="4663"/>
                    </a:lnTo>
                    <a:cubicBezTo>
                      <a:pt x="2741" y="4253"/>
                      <a:pt x="2741" y="3592"/>
                      <a:pt x="3151" y="3214"/>
                    </a:cubicBezTo>
                    <a:cubicBezTo>
                      <a:pt x="3340" y="3009"/>
                      <a:pt x="3607" y="2906"/>
                      <a:pt x="3875" y="2906"/>
                    </a:cubicBezTo>
                    <a:cubicBezTo>
                      <a:pt x="4143" y="2906"/>
                      <a:pt x="4411" y="3009"/>
                      <a:pt x="4600" y="3214"/>
                    </a:cubicBezTo>
                    <a:lnTo>
                      <a:pt x="4852" y="3434"/>
                    </a:lnTo>
                    <a:lnTo>
                      <a:pt x="5828" y="2457"/>
                    </a:lnTo>
                    <a:lnTo>
                      <a:pt x="3623" y="284"/>
                    </a:lnTo>
                    <a:cubicBezTo>
                      <a:pt x="3450" y="95"/>
                      <a:pt x="3190" y="0"/>
                      <a:pt x="29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540;p52">
                <a:extLst>
                  <a:ext uri="{FF2B5EF4-FFF2-40B4-BE49-F238E27FC236}">
                    <a16:creationId xmlns:a16="http://schemas.microsoft.com/office/drawing/2014/main" id="{6B30625E-6EAB-B908-6F65-60F296695424}"/>
                  </a:ext>
                </a:extLst>
              </p:cNvPr>
              <p:cNvSpPr/>
              <p:nvPr/>
            </p:nvSpPr>
            <p:spPr>
              <a:xfrm>
                <a:off x="5880650" y="3309975"/>
                <a:ext cx="137075" cy="145725"/>
              </a:xfrm>
              <a:custGeom>
                <a:avLst/>
                <a:gdLst/>
                <a:ahLst/>
                <a:cxnLst/>
                <a:rect l="l" t="t" r="r" b="b"/>
                <a:pathLst>
                  <a:path w="5483" h="5829" extrusionOk="0">
                    <a:moveTo>
                      <a:pt x="2899" y="1"/>
                    </a:moveTo>
                    <a:lnTo>
                      <a:pt x="1702" y="1229"/>
                    </a:lnTo>
                    <a:cubicBezTo>
                      <a:pt x="1639" y="1292"/>
                      <a:pt x="1544" y="1324"/>
                      <a:pt x="1450" y="1324"/>
                    </a:cubicBezTo>
                    <a:cubicBezTo>
                      <a:pt x="1355" y="1324"/>
                      <a:pt x="1261" y="1292"/>
                      <a:pt x="1198" y="1229"/>
                    </a:cubicBezTo>
                    <a:lnTo>
                      <a:pt x="725" y="757"/>
                    </a:lnTo>
                    <a:cubicBezTo>
                      <a:pt x="678" y="694"/>
                      <a:pt x="591" y="662"/>
                      <a:pt x="501" y="662"/>
                    </a:cubicBezTo>
                    <a:cubicBezTo>
                      <a:pt x="410" y="662"/>
                      <a:pt x="316" y="694"/>
                      <a:pt x="253" y="757"/>
                    </a:cubicBezTo>
                    <a:cubicBezTo>
                      <a:pt x="158" y="883"/>
                      <a:pt x="158" y="1103"/>
                      <a:pt x="253" y="1229"/>
                    </a:cubicBezTo>
                    <a:lnTo>
                      <a:pt x="725" y="1702"/>
                    </a:lnTo>
                    <a:cubicBezTo>
                      <a:pt x="851" y="1828"/>
                      <a:pt x="851" y="2048"/>
                      <a:pt x="725" y="2174"/>
                    </a:cubicBezTo>
                    <a:lnTo>
                      <a:pt x="1" y="2899"/>
                    </a:lnTo>
                    <a:lnTo>
                      <a:pt x="473" y="3372"/>
                    </a:lnTo>
                    <a:lnTo>
                      <a:pt x="694" y="3151"/>
                    </a:lnTo>
                    <a:cubicBezTo>
                      <a:pt x="898" y="2946"/>
                      <a:pt x="1166" y="2844"/>
                      <a:pt x="1434" y="2844"/>
                    </a:cubicBezTo>
                    <a:cubicBezTo>
                      <a:pt x="1702" y="2844"/>
                      <a:pt x="1970" y="2946"/>
                      <a:pt x="2174" y="3151"/>
                    </a:cubicBezTo>
                    <a:cubicBezTo>
                      <a:pt x="2552" y="3529"/>
                      <a:pt x="2552" y="4222"/>
                      <a:pt x="2174" y="4600"/>
                    </a:cubicBezTo>
                    <a:lnTo>
                      <a:pt x="1922" y="4852"/>
                    </a:lnTo>
                    <a:lnTo>
                      <a:pt x="2899" y="5829"/>
                    </a:lnTo>
                    <a:lnTo>
                      <a:pt x="5073" y="3655"/>
                    </a:lnTo>
                    <a:cubicBezTo>
                      <a:pt x="5482" y="3277"/>
                      <a:pt x="5482" y="2615"/>
                      <a:pt x="5073" y="2206"/>
                    </a:cubicBezTo>
                    <a:lnTo>
                      <a:pt x="289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541;p52">
                <a:extLst>
                  <a:ext uri="{FF2B5EF4-FFF2-40B4-BE49-F238E27FC236}">
                    <a16:creationId xmlns:a16="http://schemas.microsoft.com/office/drawing/2014/main" id="{36B99E16-3478-E3D0-E57D-36B7CEBD6596}"/>
                  </a:ext>
                </a:extLst>
              </p:cNvPr>
              <p:cNvSpPr/>
              <p:nvPr/>
            </p:nvSpPr>
            <p:spPr>
              <a:xfrm>
                <a:off x="5794025" y="3396625"/>
                <a:ext cx="147300" cy="134700"/>
              </a:xfrm>
              <a:custGeom>
                <a:avLst/>
                <a:gdLst/>
                <a:ahLst/>
                <a:cxnLst/>
                <a:rect l="l" t="t" r="r" b="b"/>
                <a:pathLst>
                  <a:path w="5892" h="5388" extrusionOk="0">
                    <a:moveTo>
                      <a:pt x="2993" y="0"/>
                    </a:moveTo>
                    <a:lnTo>
                      <a:pt x="2520" y="473"/>
                    </a:lnTo>
                    <a:lnTo>
                      <a:pt x="2741" y="725"/>
                    </a:lnTo>
                    <a:cubicBezTo>
                      <a:pt x="3151" y="1103"/>
                      <a:pt x="3151" y="1764"/>
                      <a:pt x="2741" y="2174"/>
                    </a:cubicBezTo>
                    <a:cubicBezTo>
                      <a:pt x="2505" y="2363"/>
                      <a:pt x="2221" y="2457"/>
                      <a:pt x="1949" y="2457"/>
                    </a:cubicBezTo>
                    <a:cubicBezTo>
                      <a:pt x="1678" y="2457"/>
                      <a:pt x="1418" y="2363"/>
                      <a:pt x="1229" y="2174"/>
                    </a:cubicBezTo>
                    <a:lnTo>
                      <a:pt x="977" y="1922"/>
                    </a:lnTo>
                    <a:lnTo>
                      <a:pt x="0" y="2930"/>
                    </a:lnTo>
                    <a:lnTo>
                      <a:pt x="2205" y="5072"/>
                    </a:lnTo>
                    <a:cubicBezTo>
                      <a:pt x="2394" y="5293"/>
                      <a:pt x="2678" y="5387"/>
                      <a:pt x="2930" y="5387"/>
                    </a:cubicBezTo>
                    <a:cubicBezTo>
                      <a:pt x="3214" y="5387"/>
                      <a:pt x="3497" y="5293"/>
                      <a:pt x="3686" y="5072"/>
                    </a:cubicBezTo>
                    <a:lnTo>
                      <a:pt x="5891" y="2930"/>
                    </a:lnTo>
                    <a:lnTo>
                      <a:pt x="4663" y="1701"/>
                    </a:lnTo>
                    <a:cubicBezTo>
                      <a:pt x="4568" y="1575"/>
                      <a:pt x="4568" y="1355"/>
                      <a:pt x="4663" y="1229"/>
                    </a:cubicBezTo>
                    <a:lnTo>
                      <a:pt x="5167" y="756"/>
                    </a:lnTo>
                    <a:cubicBezTo>
                      <a:pt x="5261" y="630"/>
                      <a:pt x="5261" y="410"/>
                      <a:pt x="5167" y="284"/>
                    </a:cubicBezTo>
                    <a:cubicBezTo>
                      <a:pt x="5104" y="221"/>
                      <a:pt x="5009" y="189"/>
                      <a:pt x="4915" y="189"/>
                    </a:cubicBezTo>
                    <a:cubicBezTo>
                      <a:pt x="4820" y="189"/>
                      <a:pt x="4726" y="221"/>
                      <a:pt x="4663" y="284"/>
                    </a:cubicBezTo>
                    <a:lnTo>
                      <a:pt x="4190" y="756"/>
                    </a:lnTo>
                    <a:cubicBezTo>
                      <a:pt x="4143" y="819"/>
                      <a:pt x="4056" y="851"/>
                      <a:pt x="3966" y="851"/>
                    </a:cubicBezTo>
                    <a:cubicBezTo>
                      <a:pt x="3875" y="851"/>
                      <a:pt x="3781" y="819"/>
                      <a:pt x="3718" y="756"/>
                    </a:cubicBezTo>
                    <a:lnTo>
                      <a:pt x="29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 name="Google Shape;394;p49">
            <a:extLst>
              <a:ext uri="{FF2B5EF4-FFF2-40B4-BE49-F238E27FC236}">
                <a16:creationId xmlns:a16="http://schemas.microsoft.com/office/drawing/2014/main" id="{07DD16D3-0D62-8AD4-CA60-14A77CE1AC94}"/>
              </a:ext>
            </a:extLst>
          </p:cNvPr>
          <p:cNvSpPr/>
          <p:nvPr/>
        </p:nvSpPr>
        <p:spPr>
          <a:xfrm>
            <a:off x="4347697" y="2834864"/>
            <a:ext cx="788632" cy="788632"/>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Title 1">
            <a:extLst>
              <a:ext uri="{FF2B5EF4-FFF2-40B4-BE49-F238E27FC236}">
                <a16:creationId xmlns:a16="http://schemas.microsoft.com/office/drawing/2014/main" id="{7F408B67-C8DD-639F-6E81-22D1529CF9C2}"/>
              </a:ext>
            </a:extLst>
          </p:cNvPr>
          <p:cNvSpPr txBox="1">
            <a:spLocks/>
          </p:cNvSpPr>
          <p:nvPr/>
        </p:nvSpPr>
        <p:spPr>
          <a:xfrm>
            <a:off x="2257188" y="1194492"/>
            <a:ext cx="4629624" cy="49115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r>
              <a:rPr lang="en-US" sz="1500" dirty="0" err="1">
                <a:solidFill>
                  <a:schemeClr val="tx2">
                    <a:lumMod val="50000"/>
                  </a:schemeClr>
                </a:solidFill>
                <a:latin typeface="Playfair Display" panose="020B0604020202020204" charset="0"/>
                <a:cs typeface="Playfair Display" panose="020B0604020202020204" charset="0"/>
              </a:rPr>
              <a:t>Hàn</a:t>
            </a:r>
            <a:r>
              <a:rPr lang="en-US" sz="1500" dirty="0">
                <a:solidFill>
                  <a:schemeClr val="tx2">
                    <a:lumMod val="50000"/>
                  </a:schemeClr>
                </a:solidFill>
                <a:latin typeface="Playfair Display" panose="020B0604020202020204" charset="0"/>
                <a:cs typeface="Playfair Display" panose="020B0604020202020204" charset="0"/>
              </a:rPr>
              <a:t> </a:t>
            </a:r>
            <a:r>
              <a:rPr lang="en-US" sz="1500" dirty="0" err="1">
                <a:solidFill>
                  <a:schemeClr val="tx2">
                    <a:lumMod val="50000"/>
                  </a:schemeClr>
                </a:solidFill>
                <a:latin typeface="Playfair Display" panose="020B0604020202020204" charset="0"/>
                <a:cs typeface="Playfair Display" panose="020B0604020202020204" charset="0"/>
              </a:rPr>
              <a:t>Quốc</a:t>
            </a:r>
            <a:r>
              <a:rPr lang="en-US" sz="1500" dirty="0">
                <a:solidFill>
                  <a:schemeClr val="tx2">
                    <a:lumMod val="50000"/>
                  </a:schemeClr>
                </a:solidFill>
                <a:latin typeface="Playfair Display" panose="020B0604020202020204" charset="0"/>
                <a:cs typeface="Playfair Display" panose="020B0604020202020204" charset="0"/>
              </a:rPr>
              <a:t> </a:t>
            </a:r>
            <a:r>
              <a:rPr lang="en-US" sz="1500" dirty="0" err="1">
                <a:solidFill>
                  <a:schemeClr val="tx2">
                    <a:lumMod val="50000"/>
                  </a:schemeClr>
                </a:solidFill>
                <a:latin typeface="Playfair Display" panose="020B0604020202020204" charset="0"/>
                <a:cs typeface="Playfair Display" panose="020B0604020202020204" charset="0"/>
              </a:rPr>
              <a:t>là</a:t>
            </a:r>
            <a:r>
              <a:rPr lang="en-US" sz="1500" dirty="0">
                <a:solidFill>
                  <a:schemeClr val="tx2">
                    <a:lumMod val="50000"/>
                  </a:schemeClr>
                </a:solidFill>
                <a:latin typeface="Playfair Display" panose="020B0604020202020204" charset="0"/>
                <a:cs typeface="Playfair Display" panose="020B0604020202020204" charset="0"/>
              </a:rPr>
              <a:t> </a:t>
            </a:r>
            <a:r>
              <a:rPr lang="en-US" sz="1500" b="1" u="sng" dirty="0" err="1">
                <a:solidFill>
                  <a:schemeClr val="tx2">
                    <a:lumMod val="50000"/>
                  </a:schemeClr>
                </a:solidFill>
                <a:latin typeface="Playfair Display" panose="020B0604020202020204" charset="0"/>
                <a:cs typeface="Playfair Display" panose="020B0604020202020204" charset="0"/>
              </a:rPr>
              <a:t>nhà</a:t>
            </a:r>
            <a:r>
              <a:rPr lang="en-US" sz="1500" b="1" u="sng" dirty="0">
                <a:solidFill>
                  <a:schemeClr val="tx2">
                    <a:lumMod val="50000"/>
                  </a:schemeClr>
                </a:solidFill>
                <a:latin typeface="Playfair Display" panose="020B0604020202020204" charset="0"/>
                <a:cs typeface="Playfair Display" panose="020B0604020202020204" charset="0"/>
              </a:rPr>
              <a:t> </a:t>
            </a:r>
            <a:r>
              <a:rPr lang="en-US" sz="1500" b="1" u="sng" dirty="0" err="1">
                <a:solidFill>
                  <a:schemeClr val="tx2">
                    <a:lumMod val="50000"/>
                  </a:schemeClr>
                </a:solidFill>
                <a:latin typeface="Playfair Display" panose="020B0604020202020204" charset="0"/>
                <a:cs typeface="Playfair Display" panose="020B0604020202020204" charset="0"/>
              </a:rPr>
              <a:t>đầu</a:t>
            </a:r>
            <a:r>
              <a:rPr lang="en-US" sz="1500" b="1" u="sng" dirty="0">
                <a:solidFill>
                  <a:schemeClr val="tx2">
                    <a:lumMod val="50000"/>
                  </a:schemeClr>
                </a:solidFill>
                <a:latin typeface="Playfair Display" panose="020B0604020202020204" charset="0"/>
                <a:cs typeface="Playfair Display" panose="020B0604020202020204" charset="0"/>
              </a:rPr>
              <a:t> </a:t>
            </a:r>
            <a:r>
              <a:rPr lang="en-US" sz="1500" b="1" u="sng" dirty="0" err="1">
                <a:solidFill>
                  <a:schemeClr val="tx2">
                    <a:lumMod val="50000"/>
                  </a:schemeClr>
                </a:solidFill>
                <a:latin typeface="Playfair Display" panose="020B0604020202020204" charset="0"/>
                <a:cs typeface="Playfair Display" panose="020B0604020202020204" charset="0"/>
              </a:rPr>
              <a:t>tư</a:t>
            </a:r>
            <a:r>
              <a:rPr lang="en-US" sz="1500" b="1" u="sng" dirty="0">
                <a:solidFill>
                  <a:schemeClr val="tx2">
                    <a:lumMod val="50000"/>
                  </a:schemeClr>
                </a:solidFill>
                <a:latin typeface="Playfair Display" panose="020B0604020202020204" charset="0"/>
                <a:cs typeface="Playfair Display" panose="020B0604020202020204" charset="0"/>
              </a:rPr>
              <a:t> FDI </a:t>
            </a:r>
            <a:r>
              <a:rPr lang="en-US" sz="1500" b="1" u="sng" dirty="0" err="1">
                <a:solidFill>
                  <a:schemeClr val="tx2">
                    <a:lumMod val="50000"/>
                  </a:schemeClr>
                </a:solidFill>
                <a:latin typeface="Playfair Display" panose="020B0604020202020204" charset="0"/>
                <a:cs typeface="Playfair Display" panose="020B0604020202020204" charset="0"/>
              </a:rPr>
              <a:t>lớn</a:t>
            </a:r>
            <a:r>
              <a:rPr lang="en-US" sz="1500" b="1" u="sng" dirty="0">
                <a:solidFill>
                  <a:schemeClr val="tx2">
                    <a:lumMod val="50000"/>
                  </a:schemeClr>
                </a:solidFill>
                <a:latin typeface="Playfair Display" panose="020B0604020202020204" charset="0"/>
                <a:cs typeface="Playfair Display" panose="020B0604020202020204" charset="0"/>
              </a:rPr>
              <a:t> </a:t>
            </a:r>
            <a:r>
              <a:rPr lang="en-US" sz="1500" b="1" u="sng" dirty="0" err="1">
                <a:solidFill>
                  <a:schemeClr val="tx2">
                    <a:lumMod val="50000"/>
                  </a:schemeClr>
                </a:solidFill>
                <a:latin typeface="Playfair Display" panose="020B0604020202020204" charset="0"/>
                <a:cs typeface="Playfair Display" panose="020B0604020202020204" charset="0"/>
              </a:rPr>
              <a:t>nhất</a:t>
            </a:r>
            <a:r>
              <a:rPr lang="en-US" sz="1500" b="1" u="sng" dirty="0">
                <a:solidFill>
                  <a:schemeClr val="tx2">
                    <a:lumMod val="50000"/>
                  </a:schemeClr>
                </a:solidFill>
                <a:latin typeface="Playfair Display" panose="020B0604020202020204" charset="0"/>
                <a:cs typeface="Playfair Display" panose="020B0604020202020204" charset="0"/>
              </a:rPr>
              <a:t> </a:t>
            </a:r>
            <a:r>
              <a:rPr lang="en-US" sz="1500" dirty="0" err="1">
                <a:solidFill>
                  <a:schemeClr val="tx2">
                    <a:lumMod val="50000"/>
                  </a:schemeClr>
                </a:solidFill>
                <a:latin typeface="Playfair Display" panose="020B0604020202020204" charset="0"/>
                <a:cs typeface="Playfair Display" panose="020B0604020202020204" charset="0"/>
              </a:rPr>
              <a:t>của</a:t>
            </a:r>
            <a:r>
              <a:rPr lang="en-US" sz="1500" dirty="0">
                <a:solidFill>
                  <a:schemeClr val="tx2">
                    <a:lumMod val="50000"/>
                  </a:schemeClr>
                </a:solidFill>
                <a:latin typeface="Playfair Display" panose="020B0604020202020204" charset="0"/>
                <a:cs typeface="Playfair Display" panose="020B0604020202020204" charset="0"/>
              </a:rPr>
              <a:t> </a:t>
            </a:r>
            <a:r>
              <a:rPr lang="en-US" sz="1500" dirty="0" err="1">
                <a:solidFill>
                  <a:schemeClr val="tx2">
                    <a:lumMod val="50000"/>
                  </a:schemeClr>
                </a:solidFill>
                <a:latin typeface="Playfair Display" panose="020B0604020202020204" charset="0"/>
                <a:cs typeface="Playfair Display" panose="020B0604020202020204" charset="0"/>
              </a:rPr>
              <a:t>Việt</a:t>
            </a:r>
            <a:r>
              <a:rPr lang="en-US" sz="1500" dirty="0">
                <a:solidFill>
                  <a:schemeClr val="tx2">
                    <a:lumMod val="50000"/>
                  </a:schemeClr>
                </a:solidFill>
                <a:latin typeface="Playfair Display" panose="020B0604020202020204" charset="0"/>
                <a:cs typeface="Playfair Display" panose="020B0604020202020204" charset="0"/>
              </a:rPr>
              <a:t> Nam</a:t>
            </a:r>
          </a:p>
        </p:txBody>
      </p:sp>
      <p:sp>
        <p:nvSpPr>
          <p:cNvPr id="679" name="Title 1">
            <a:extLst>
              <a:ext uri="{FF2B5EF4-FFF2-40B4-BE49-F238E27FC236}">
                <a16:creationId xmlns:a16="http://schemas.microsoft.com/office/drawing/2014/main" id="{CE9C2B0E-A706-8C81-D9A5-E06506215A37}"/>
              </a:ext>
            </a:extLst>
          </p:cNvPr>
          <p:cNvSpPr txBox="1">
            <a:spLocks/>
          </p:cNvSpPr>
          <p:nvPr/>
        </p:nvSpPr>
        <p:spPr>
          <a:xfrm>
            <a:off x="1383567" y="2116648"/>
            <a:ext cx="1935798" cy="97277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ctr"/>
            <a:r>
              <a:rPr lang="en-US" sz="1400" b="1" dirty="0">
                <a:solidFill>
                  <a:schemeClr val="tx2">
                    <a:lumMod val="50000"/>
                  </a:schemeClr>
                </a:solidFill>
                <a:latin typeface="Playfair Display" panose="020B0604020202020204" charset="0"/>
                <a:cs typeface="Playfair Display" panose="020B0604020202020204" charset="0"/>
              </a:rPr>
              <a:t>T</a:t>
            </a:r>
            <a:r>
              <a:rPr lang="vi-VN" sz="1400" b="1" dirty="0">
                <a:solidFill>
                  <a:schemeClr val="tx2">
                    <a:lumMod val="50000"/>
                  </a:schemeClr>
                </a:solidFill>
                <a:latin typeface="Playfair Display" panose="020B0604020202020204" charset="0"/>
                <a:cs typeface="Playfair Display" panose="020B0604020202020204" charset="0"/>
              </a:rPr>
              <a:t>ổng vốn lũy</a:t>
            </a:r>
            <a:r>
              <a:rPr lang="vi-VN" sz="1400" dirty="0">
                <a:solidFill>
                  <a:schemeClr val="tx2">
                    <a:lumMod val="50000"/>
                  </a:schemeClr>
                </a:solidFill>
                <a:latin typeface="Playfair Display" panose="020B0604020202020204" charset="0"/>
                <a:cs typeface="Playfair Display" panose="020B0604020202020204" charset="0"/>
              </a:rPr>
              <a:t> </a:t>
            </a:r>
            <a:r>
              <a:rPr lang="vi-VN" sz="1400" b="1" dirty="0">
                <a:solidFill>
                  <a:schemeClr val="tx2">
                    <a:lumMod val="50000"/>
                  </a:schemeClr>
                </a:solidFill>
                <a:latin typeface="Playfair Display" panose="020B0604020202020204" charset="0"/>
                <a:cs typeface="Playfair Display" panose="020B0604020202020204" charset="0"/>
              </a:rPr>
              <a:t>kế</a:t>
            </a:r>
            <a:r>
              <a:rPr lang="en-US" sz="1400" dirty="0">
                <a:solidFill>
                  <a:schemeClr val="tx2">
                    <a:lumMod val="50000"/>
                  </a:schemeClr>
                </a:solidFill>
                <a:latin typeface="Playfair Display" panose="020B0604020202020204" charset="0"/>
                <a:cs typeface="Playfair Display" panose="020B0604020202020204" charset="0"/>
              </a:rPr>
              <a:t>:</a:t>
            </a:r>
            <a:r>
              <a:rPr lang="vi-VN" sz="1400" dirty="0">
                <a:solidFill>
                  <a:schemeClr val="tx2">
                    <a:lumMod val="50000"/>
                  </a:schemeClr>
                </a:solidFill>
                <a:latin typeface="Playfair Display" panose="020B0604020202020204" charset="0"/>
                <a:cs typeface="Playfair Display" panose="020B0604020202020204" charset="0"/>
              </a:rPr>
              <a:t> </a:t>
            </a:r>
            <a:br>
              <a:rPr lang="en-US" sz="1400" dirty="0">
                <a:solidFill>
                  <a:schemeClr val="tx2">
                    <a:lumMod val="50000"/>
                  </a:schemeClr>
                </a:solidFill>
                <a:latin typeface="Playfair Display" panose="020B0604020202020204" charset="0"/>
                <a:cs typeface="Playfair Display" panose="020B0604020202020204" charset="0"/>
              </a:rPr>
            </a:br>
            <a:r>
              <a:rPr lang="en-US" sz="1400" dirty="0" err="1">
                <a:solidFill>
                  <a:schemeClr val="tx2">
                    <a:lumMod val="50000"/>
                  </a:schemeClr>
                </a:solidFill>
                <a:latin typeface="Playfair Display" panose="020B0604020202020204" charset="0"/>
                <a:cs typeface="Playfair Display" panose="020B0604020202020204" charset="0"/>
              </a:rPr>
              <a:t>Hơn</a:t>
            </a:r>
            <a:r>
              <a:rPr lang="vi-VN" sz="1400" dirty="0">
                <a:solidFill>
                  <a:schemeClr val="tx2">
                    <a:lumMod val="50000"/>
                  </a:schemeClr>
                </a:solidFill>
                <a:latin typeface="Playfair Display" panose="020B0604020202020204" charset="0"/>
                <a:cs typeface="Playfair Display" panose="020B0604020202020204" charset="0"/>
              </a:rPr>
              <a:t> </a:t>
            </a:r>
            <a:r>
              <a:rPr lang="vi-VN" sz="2000" b="1" dirty="0">
                <a:solidFill>
                  <a:schemeClr val="tx2">
                    <a:lumMod val="50000"/>
                  </a:schemeClr>
                </a:solidFill>
                <a:latin typeface="Playfair Display" panose="020B0604020202020204" charset="0"/>
                <a:cs typeface="Playfair Display" panose="020B0604020202020204" charset="0"/>
              </a:rPr>
              <a:t>92 tỷ USD</a:t>
            </a:r>
            <a:r>
              <a:rPr lang="en-US" sz="1400" dirty="0">
                <a:solidFill>
                  <a:schemeClr val="tx2">
                    <a:lumMod val="50000"/>
                  </a:schemeClr>
                </a:solidFill>
                <a:latin typeface="Playfair Display" panose="020B0604020202020204" charset="0"/>
                <a:cs typeface="Playfair Display" panose="020B0604020202020204" charset="0"/>
              </a:rPr>
              <a:t> </a:t>
            </a:r>
            <a:br>
              <a:rPr lang="en-US" sz="1400" dirty="0">
                <a:solidFill>
                  <a:schemeClr val="tx2">
                    <a:lumMod val="50000"/>
                  </a:schemeClr>
                </a:solidFill>
                <a:latin typeface="Playfair Display" panose="020B0604020202020204" charset="0"/>
                <a:cs typeface="Playfair Display" panose="020B0604020202020204" charset="0"/>
              </a:rPr>
            </a:br>
            <a:r>
              <a:rPr lang="en-US" sz="1400" dirty="0">
                <a:solidFill>
                  <a:schemeClr val="tx2">
                    <a:lumMod val="50000"/>
                  </a:schemeClr>
                </a:solidFill>
                <a:latin typeface="Playfair Display" panose="020B0604020202020204" charset="0"/>
                <a:cs typeface="Playfair Display" panose="020B0604020202020204" charset="0"/>
              </a:rPr>
              <a:t>(</a:t>
            </a:r>
            <a:r>
              <a:rPr lang="en-US" sz="1400" dirty="0" err="1">
                <a:solidFill>
                  <a:schemeClr val="tx2">
                    <a:lumMod val="50000"/>
                  </a:schemeClr>
                </a:solidFill>
                <a:latin typeface="Playfair Display" panose="020B0604020202020204" charset="0"/>
                <a:cs typeface="Playfair Display" panose="020B0604020202020204" charset="0"/>
              </a:rPr>
              <a:t>tính</a:t>
            </a:r>
            <a:r>
              <a:rPr lang="en-US" sz="1400" dirty="0">
                <a:solidFill>
                  <a:schemeClr val="tx2">
                    <a:lumMod val="50000"/>
                  </a:schemeClr>
                </a:solidFill>
                <a:latin typeface="Playfair Display" panose="020B0604020202020204" charset="0"/>
                <a:cs typeface="Playfair Display" panose="020B0604020202020204" charset="0"/>
              </a:rPr>
              <a:t> </a:t>
            </a:r>
            <a:r>
              <a:rPr lang="en-US" sz="1400" dirty="0" err="1">
                <a:solidFill>
                  <a:schemeClr val="tx2">
                    <a:lumMod val="50000"/>
                  </a:schemeClr>
                </a:solidFill>
                <a:latin typeface="Playfair Display" panose="020B0604020202020204" charset="0"/>
                <a:cs typeface="Playfair Display" panose="020B0604020202020204" charset="0"/>
              </a:rPr>
              <a:t>đến</a:t>
            </a:r>
            <a:r>
              <a:rPr lang="en-US" sz="1400" dirty="0">
                <a:solidFill>
                  <a:schemeClr val="tx2">
                    <a:lumMod val="50000"/>
                  </a:schemeClr>
                </a:solidFill>
                <a:latin typeface="Playfair Display" panose="020B0604020202020204" charset="0"/>
                <a:cs typeface="Playfair Display" panose="020B0604020202020204" charset="0"/>
              </a:rPr>
              <a:t> </a:t>
            </a:r>
            <a:r>
              <a:rPr lang="en-US" sz="1400" dirty="0" err="1">
                <a:solidFill>
                  <a:schemeClr val="tx2">
                    <a:lumMod val="50000"/>
                  </a:schemeClr>
                </a:solidFill>
                <a:latin typeface="Playfair Display" panose="020B0604020202020204" charset="0"/>
                <a:cs typeface="Playfair Display" panose="020B0604020202020204" charset="0"/>
              </a:rPr>
              <a:t>hết</a:t>
            </a:r>
            <a:r>
              <a:rPr lang="en-US" sz="1400" dirty="0">
                <a:solidFill>
                  <a:schemeClr val="tx2">
                    <a:lumMod val="50000"/>
                  </a:schemeClr>
                </a:solidFill>
                <a:latin typeface="Playfair Display" panose="020B0604020202020204" charset="0"/>
                <a:cs typeface="Playfair Display" panose="020B0604020202020204" charset="0"/>
              </a:rPr>
              <a:t> 2024)</a:t>
            </a:r>
          </a:p>
        </p:txBody>
      </p:sp>
      <p:sp>
        <p:nvSpPr>
          <p:cNvPr id="680" name="Title 1">
            <a:extLst>
              <a:ext uri="{FF2B5EF4-FFF2-40B4-BE49-F238E27FC236}">
                <a16:creationId xmlns:a16="http://schemas.microsoft.com/office/drawing/2014/main" id="{09E3BCD6-36CF-DFEC-7ECB-8B61FDC4E58E}"/>
              </a:ext>
            </a:extLst>
          </p:cNvPr>
          <p:cNvSpPr txBox="1">
            <a:spLocks/>
          </p:cNvSpPr>
          <p:nvPr/>
        </p:nvSpPr>
        <p:spPr>
          <a:xfrm>
            <a:off x="6205898" y="2085361"/>
            <a:ext cx="1934580" cy="97277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ctr"/>
            <a:r>
              <a:rPr lang="en-US" sz="1400" b="1" dirty="0" err="1">
                <a:solidFill>
                  <a:schemeClr val="tx2">
                    <a:lumMod val="50000"/>
                  </a:schemeClr>
                </a:solidFill>
                <a:latin typeface="Playfair Display" panose="020B0604020202020204" charset="0"/>
                <a:cs typeface="Playfair Display" panose="020B0604020202020204" charset="0"/>
              </a:rPr>
              <a:t>Dự</a:t>
            </a:r>
            <a:r>
              <a:rPr lang="en-US" sz="1400" b="1" dirty="0">
                <a:solidFill>
                  <a:schemeClr val="tx2">
                    <a:lumMod val="50000"/>
                  </a:schemeClr>
                </a:solidFill>
                <a:latin typeface="Playfair Display" panose="020B0604020202020204" charset="0"/>
                <a:cs typeface="Playfair Display" panose="020B0604020202020204" charset="0"/>
              </a:rPr>
              <a:t> </a:t>
            </a:r>
            <a:r>
              <a:rPr lang="en-US" sz="1400" b="1" dirty="0" err="1">
                <a:solidFill>
                  <a:schemeClr val="tx2">
                    <a:lumMod val="50000"/>
                  </a:schemeClr>
                </a:solidFill>
                <a:latin typeface="Playfair Display" panose="020B0604020202020204" charset="0"/>
                <a:cs typeface="Playfair Display" panose="020B0604020202020204" charset="0"/>
              </a:rPr>
              <a:t>án</a:t>
            </a:r>
            <a:r>
              <a:rPr lang="en-US" sz="1400" b="1" dirty="0">
                <a:solidFill>
                  <a:schemeClr val="tx2">
                    <a:lumMod val="50000"/>
                  </a:schemeClr>
                </a:solidFill>
                <a:latin typeface="Playfair Display" panose="020B0604020202020204" charset="0"/>
                <a:cs typeface="Playfair Display" panose="020B0604020202020204" charset="0"/>
              </a:rPr>
              <a:t> </a:t>
            </a:r>
            <a:r>
              <a:rPr lang="en-US" sz="1400" b="1" dirty="0" err="1">
                <a:solidFill>
                  <a:schemeClr val="tx2">
                    <a:lumMod val="50000"/>
                  </a:schemeClr>
                </a:solidFill>
                <a:latin typeface="Playfair Display" panose="020B0604020202020204" charset="0"/>
                <a:cs typeface="Playfair Display" panose="020B0604020202020204" charset="0"/>
              </a:rPr>
              <a:t>đầu</a:t>
            </a:r>
            <a:r>
              <a:rPr lang="en-US" sz="1400" b="1" dirty="0">
                <a:solidFill>
                  <a:schemeClr val="tx2">
                    <a:lumMod val="50000"/>
                  </a:schemeClr>
                </a:solidFill>
                <a:latin typeface="Playfair Display" panose="020B0604020202020204" charset="0"/>
                <a:cs typeface="Playfair Display" panose="020B0604020202020204" charset="0"/>
              </a:rPr>
              <a:t> </a:t>
            </a:r>
            <a:r>
              <a:rPr lang="en-US" sz="1400" b="1" dirty="0" err="1">
                <a:solidFill>
                  <a:schemeClr val="tx2">
                    <a:lumMod val="50000"/>
                  </a:schemeClr>
                </a:solidFill>
                <a:latin typeface="Playfair Display" panose="020B0604020202020204" charset="0"/>
                <a:cs typeface="Playfair Display" panose="020B0604020202020204" charset="0"/>
              </a:rPr>
              <a:t>tư</a:t>
            </a:r>
            <a:r>
              <a:rPr lang="en-US" sz="1400" dirty="0">
                <a:solidFill>
                  <a:schemeClr val="tx2">
                    <a:lumMod val="50000"/>
                  </a:schemeClr>
                </a:solidFill>
                <a:latin typeface="Playfair Display" panose="020B0604020202020204" charset="0"/>
                <a:cs typeface="Playfair Display" panose="020B0604020202020204" charset="0"/>
              </a:rPr>
              <a:t>:</a:t>
            </a:r>
            <a:r>
              <a:rPr lang="vi-VN" sz="1400" dirty="0">
                <a:solidFill>
                  <a:schemeClr val="tx2">
                    <a:lumMod val="50000"/>
                  </a:schemeClr>
                </a:solidFill>
                <a:latin typeface="Playfair Display" panose="020B0604020202020204" charset="0"/>
                <a:cs typeface="Playfair Display" panose="020B0604020202020204" charset="0"/>
              </a:rPr>
              <a:t> </a:t>
            </a:r>
            <a:br>
              <a:rPr lang="en-US" sz="1400" dirty="0">
                <a:solidFill>
                  <a:schemeClr val="tx2">
                    <a:lumMod val="50000"/>
                  </a:schemeClr>
                </a:solidFill>
                <a:latin typeface="Playfair Display" panose="020B0604020202020204" charset="0"/>
                <a:cs typeface="Playfair Display" panose="020B0604020202020204" charset="0"/>
              </a:rPr>
            </a:br>
            <a:r>
              <a:rPr lang="en-US" sz="1400" dirty="0" err="1">
                <a:solidFill>
                  <a:schemeClr val="tx2">
                    <a:lumMod val="50000"/>
                  </a:schemeClr>
                </a:solidFill>
                <a:latin typeface="Playfair Display" panose="020B0604020202020204" charset="0"/>
                <a:cs typeface="Playfair Display" panose="020B0604020202020204" charset="0"/>
              </a:rPr>
              <a:t>Hơn</a:t>
            </a:r>
            <a:r>
              <a:rPr lang="en-US" sz="1400" dirty="0">
                <a:solidFill>
                  <a:schemeClr val="tx2">
                    <a:lumMod val="50000"/>
                  </a:schemeClr>
                </a:solidFill>
                <a:latin typeface="Playfair Display" panose="020B0604020202020204" charset="0"/>
                <a:cs typeface="Playfair Display" panose="020B0604020202020204" charset="0"/>
              </a:rPr>
              <a:t> </a:t>
            </a:r>
            <a:r>
              <a:rPr lang="en-US" sz="1800" b="1" dirty="0">
                <a:solidFill>
                  <a:schemeClr val="tx2">
                    <a:lumMod val="50000"/>
                  </a:schemeClr>
                </a:solidFill>
                <a:latin typeface="Playfair Display" panose="020B0604020202020204" charset="0"/>
                <a:cs typeface="Playfair Display" panose="020B0604020202020204" charset="0"/>
              </a:rPr>
              <a:t>10.100 </a:t>
            </a:r>
            <a:r>
              <a:rPr lang="en-US" sz="1800" b="1" dirty="0" err="1">
                <a:solidFill>
                  <a:schemeClr val="tx2">
                    <a:lumMod val="50000"/>
                  </a:schemeClr>
                </a:solidFill>
                <a:latin typeface="Playfair Display" panose="020B0604020202020204" charset="0"/>
                <a:cs typeface="Playfair Display" panose="020B0604020202020204" charset="0"/>
              </a:rPr>
              <a:t>dự</a:t>
            </a:r>
            <a:r>
              <a:rPr lang="en-US" sz="1800" b="1" dirty="0">
                <a:solidFill>
                  <a:schemeClr val="tx2">
                    <a:lumMod val="50000"/>
                  </a:schemeClr>
                </a:solidFill>
                <a:latin typeface="Playfair Display" panose="020B0604020202020204" charset="0"/>
                <a:cs typeface="Playfair Display" panose="020B0604020202020204" charset="0"/>
              </a:rPr>
              <a:t> </a:t>
            </a:r>
            <a:r>
              <a:rPr lang="en-US" sz="1800" b="1" dirty="0" err="1">
                <a:solidFill>
                  <a:schemeClr val="tx2">
                    <a:lumMod val="50000"/>
                  </a:schemeClr>
                </a:solidFill>
                <a:latin typeface="Playfair Display" panose="020B0604020202020204" charset="0"/>
                <a:cs typeface="Playfair Display" panose="020B0604020202020204" charset="0"/>
              </a:rPr>
              <a:t>án</a:t>
            </a:r>
            <a:endParaRPr lang="en-US" sz="1400" b="1" dirty="0">
              <a:solidFill>
                <a:schemeClr val="tx2">
                  <a:lumMod val="50000"/>
                </a:schemeClr>
              </a:solidFill>
              <a:latin typeface="Playfair Display" panose="020B0604020202020204" charset="0"/>
              <a:cs typeface="Playfair Display" panose="020B0604020202020204" charset="0"/>
            </a:endParaRPr>
          </a:p>
        </p:txBody>
      </p:sp>
      <p:sp>
        <p:nvSpPr>
          <p:cNvPr id="681" name="Title 1">
            <a:extLst>
              <a:ext uri="{FF2B5EF4-FFF2-40B4-BE49-F238E27FC236}">
                <a16:creationId xmlns:a16="http://schemas.microsoft.com/office/drawing/2014/main" id="{0BDF8B75-ED12-6266-BC41-9C577E2661FD}"/>
              </a:ext>
            </a:extLst>
          </p:cNvPr>
          <p:cNvSpPr txBox="1">
            <a:spLocks/>
          </p:cNvSpPr>
          <p:nvPr/>
        </p:nvSpPr>
        <p:spPr>
          <a:xfrm>
            <a:off x="773647" y="3374495"/>
            <a:ext cx="2647912" cy="97277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ctr"/>
            <a:r>
              <a:rPr lang="en-US" sz="1350" b="1" dirty="0" err="1">
                <a:solidFill>
                  <a:schemeClr val="tx2">
                    <a:lumMod val="50000"/>
                  </a:schemeClr>
                </a:solidFill>
                <a:latin typeface="Playfair Display" panose="020B0604020202020204" charset="0"/>
                <a:cs typeface="Playfair Display" panose="020B0604020202020204" charset="0"/>
              </a:rPr>
              <a:t>Lĩnh</a:t>
            </a:r>
            <a:r>
              <a:rPr lang="en-US" sz="1350" b="1" dirty="0">
                <a:solidFill>
                  <a:schemeClr val="tx2">
                    <a:lumMod val="50000"/>
                  </a:schemeClr>
                </a:solidFill>
                <a:latin typeface="Playfair Display" panose="020B0604020202020204" charset="0"/>
                <a:cs typeface="Playfair Display" panose="020B0604020202020204" charset="0"/>
              </a:rPr>
              <a:t> </a:t>
            </a:r>
            <a:r>
              <a:rPr lang="en-US" sz="1350" b="1" dirty="0" err="1">
                <a:solidFill>
                  <a:schemeClr val="tx2">
                    <a:lumMod val="50000"/>
                  </a:schemeClr>
                </a:solidFill>
                <a:latin typeface="Playfair Display" panose="020B0604020202020204" charset="0"/>
                <a:cs typeface="Playfair Display" panose="020B0604020202020204" charset="0"/>
              </a:rPr>
              <a:t>vực</a:t>
            </a:r>
            <a:r>
              <a:rPr lang="en-US" sz="1350" b="1" dirty="0">
                <a:solidFill>
                  <a:schemeClr val="tx2">
                    <a:lumMod val="50000"/>
                  </a:schemeClr>
                </a:solidFill>
                <a:latin typeface="Playfair Display" panose="020B0604020202020204" charset="0"/>
                <a:cs typeface="Playfair Display" panose="020B0604020202020204" charset="0"/>
              </a:rPr>
              <a:t> </a:t>
            </a:r>
            <a:r>
              <a:rPr lang="en-US" sz="1350" b="1" dirty="0" err="1">
                <a:solidFill>
                  <a:schemeClr val="tx2">
                    <a:lumMod val="50000"/>
                  </a:schemeClr>
                </a:solidFill>
                <a:latin typeface="Playfair Display" panose="020B0604020202020204" charset="0"/>
                <a:cs typeface="Playfair Display" panose="020B0604020202020204" charset="0"/>
              </a:rPr>
              <a:t>đầu</a:t>
            </a:r>
            <a:r>
              <a:rPr lang="en-US" sz="1350" b="1" dirty="0">
                <a:solidFill>
                  <a:schemeClr val="tx2">
                    <a:lumMod val="50000"/>
                  </a:schemeClr>
                </a:solidFill>
                <a:latin typeface="Playfair Display" panose="020B0604020202020204" charset="0"/>
                <a:cs typeface="Playfair Display" panose="020B0604020202020204" charset="0"/>
              </a:rPr>
              <a:t> </a:t>
            </a:r>
            <a:r>
              <a:rPr lang="en-US" sz="1350" b="1" dirty="0" err="1">
                <a:solidFill>
                  <a:schemeClr val="tx2">
                    <a:lumMod val="50000"/>
                  </a:schemeClr>
                </a:solidFill>
                <a:latin typeface="Playfair Display" panose="020B0604020202020204" charset="0"/>
                <a:cs typeface="Playfair Display" panose="020B0604020202020204" charset="0"/>
              </a:rPr>
              <a:t>tư</a:t>
            </a:r>
            <a:r>
              <a:rPr lang="en-US" sz="1350" dirty="0">
                <a:solidFill>
                  <a:schemeClr val="tx2">
                    <a:lumMod val="50000"/>
                  </a:schemeClr>
                </a:solidFill>
                <a:latin typeface="Playfair Display" panose="020B0604020202020204" charset="0"/>
                <a:cs typeface="Playfair Display" panose="020B0604020202020204" charset="0"/>
              </a:rPr>
              <a:t>: </a:t>
            </a:r>
            <a:r>
              <a:rPr lang="en-US" sz="1350" dirty="0" err="1">
                <a:solidFill>
                  <a:schemeClr val="tx2">
                    <a:lumMod val="50000"/>
                  </a:schemeClr>
                </a:solidFill>
                <a:latin typeface="Playfair Display" panose="020B0604020202020204" charset="0"/>
                <a:cs typeface="Playfair Display" panose="020B0604020202020204" charset="0"/>
              </a:rPr>
              <a:t>Tương</a:t>
            </a:r>
            <a:r>
              <a:rPr lang="en-US" sz="1350" dirty="0">
                <a:solidFill>
                  <a:schemeClr val="tx2">
                    <a:lumMod val="50000"/>
                  </a:schemeClr>
                </a:solidFill>
                <a:latin typeface="Playfair Display" panose="020B0604020202020204" charset="0"/>
                <a:cs typeface="Playfair Display" panose="020B0604020202020204" charset="0"/>
              </a:rPr>
              <a:t> </a:t>
            </a:r>
            <a:r>
              <a:rPr lang="en-US" sz="1350" dirty="0" err="1">
                <a:solidFill>
                  <a:schemeClr val="tx2">
                    <a:lumMod val="50000"/>
                  </a:schemeClr>
                </a:solidFill>
                <a:latin typeface="Playfair Display" panose="020B0604020202020204" charset="0"/>
                <a:cs typeface="Playfair Display" panose="020B0604020202020204" charset="0"/>
              </a:rPr>
              <a:t>đối</a:t>
            </a:r>
            <a:r>
              <a:rPr lang="en-US" sz="1350" dirty="0">
                <a:solidFill>
                  <a:schemeClr val="tx2">
                    <a:lumMod val="50000"/>
                  </a:schemeClr>
                </a:solidFill>
                <a:latin typeface="Playfair Display" panose="020B0604020202020204" charset="0"/>
                <a:cs typeface="Playfair Display" panose="020B0604020202020204" charset="0"/>
              </a:rPr>
              <a:t> </a:t>
            </a:r>
            <a:r>
              <a:rPr lang="en-US" sz="1350" dirty="0" err="1">
                <a:solidFill>
                  <a:schemeClr val="tx2">
                    <a:lumMod val="50000"/>
                  </a:schemeClr>
                </a:solidFill>
                <a:latin typeface="Playfair Display" panose="020B0604020202020204" charset="0"/>
                <a:cs typeface="Playfair Display" panose="020B0604020202020204" charset="0"/>
              </a:rPr>
              <a:t>Toàn</a:t>
            </a:r>
            <a:r>
              <a:rPr lang="en-US" sz="1350" dirty="0">
                <a:solidFill>
                  <a:schemeClr val="tx2">
                    <a:lumMod val="50000"/>
                  </a:schemeClr>
                </a:solidFill>
                <a:latin typeface="Playfair Display" panose="020B0604020202020204" charset="0"/>
                <a:cs typeface="Playfair Display" panose="020B0604020202020204" charset="0"/>
              </a:rPr>
              <a:t> </a:t>
            </a:r>
            <a:r>
              <a:rPr lang="en-US" sz="1350" dirty="0" err="1">
                <a:solidFill>
                  <a:schemeClr val="tx2">
                    <a:lumMod val="50000"/>
                  </a:schemeClr>
                </a:solidFill>
                <a:latin typeface="Playfair Display" panose="020B0604020202020204" charset="0"/>
                <a:cs typeface="Playfair Display" panose="020B0604020202020204" charset="0"/>
              </a:rPr>
              <a:t>diện</a:t>
            </a:r>
            <a:r>
              <a:rPr lang="en-US" sz="1350" dirty="0">
                <a:solidFill>
                  <a:schemeClr val="tx2">
                    <a:lumMod val="50000"/>
                  </a:schemeClr>
                </a:solidFill>
                <a:latin typeface="Playfair Display" panose="020B0604020202020204" charset="0"/>
                <a:cs typeface="Playfair Display" panose="020B0604020202020204" charset="0"/>
              </a:rPr>
              <a:t> (</a:t>
            </a:r>
            <a:r>
              <a:rPr lang="en-US" sz="1350" dirty="0" err="1">
                <a:solidFill>
                  <a:schemeClr val="tx2">
                    <a:lumMod val="50000"/>
                  </a:schemeClr>
                </a:solidFill>
                <a:latin typeface="Playfair Display" panose="020B0604020202020204" charset="0"/>
                <a:cs typeface="Playfair Display" panose="020B0604020202020204" charset="0"/>
              </a:rPr>
              <a:t>Đ</a:t>
            </a:r>
            <a:r>
              <a:rPr lang="vi-VN" sz="1350" dirty="0">
                <a:solidFill>
                  <a:schemeClr val="tx2">
                    <a:lumMod val="50000"/>
                  </a:schemeClr>
                </a:solidFill>
                <a:latin typeface="Playfair Display" panose="020B0604020202020204" charset="0"/>
                <a:cs typeface="Playfair Display" panose="020B0604020202020204" charset="0"/>
              </a:rPr>
              <a:t>iện tử, năng lượng, </a:t>
            </a:r>
            <a:r>
              <a:rPr lang="en-US" sz="1350" dirty="0">
                <a:solidFill>
                  <a:schemeClr val="tx2">
                    <a:lumMod val="50000"/>
                  </a:schemeClr>
                </a:solidFill>
                <a:latin typeface="Playfair Display" panose="020B0604020202020204" charset="0"/>
                <a:cs typeface="Playfair Display" panose="020B0604020202020204" charset="0"/>
              </a:rPr>
              <a:t>CNTT</a:t>
            </a:r>
            <a:r>
              <a:rPr lang="vi-VN" sz="1350" dirty="0">
                <a:solidFill>
                  <a:schemeClr val="tx2">
                    <a:lumMod val="50000"/>
                  </a:schemeClr>
                </a:solidFill>
                <a:latin typeface="Playfair Display" panose="020B0604020202020204" charset="0"/>
                <a:cs typeface="Playfair Display" panose="020B0604020202020204" charset="0"/>
              </a:rPr>
              <a:t>, thép, hóa chất, may mặc</a:t>
            </a:r>
            <a:r>
              <a:rPr lang="en-US" sz="1350" dirty="0">
                <a:solidFill>
                  <a:schemeClr val="tx2">
                    <a:lumMod val="50000"/>
                  </a:schemeClr>
                </a:solidFill>
                <a:latin typeface="Playfair Display" panose="020B0604020202020204" charset="0"/>
                <a:cs typeface="Playfair Display" panose="020B0604020202020204" charset="0"/>
              </a:rPr>
              <a:t>, </a:t>
            </a:r>
            <a:r>
              <a:rPr lang="vi-VN" sz="1350" dirty="0">
                <a:solidFill>
                  <a:schemeClr val="tx2">
                    <a:lumMod val="50000"/>
                  </a:schemeClr>
                </a:solidFill>
                <a:latin typeface="Playfair Display" panose="020B0604020202020204" charset="0"/>
                <a:cs typeface="Playfair Display" panose="020B0604020202020204" charset="0"/>
              </a:rPr>
              <a:t>logistics, tài chính và giáo dục</a:t>
            </a:r>
            <a:r>
              <a:rPr lang="en-US" sz="1350" dirty="0">
                <a:solidFill>
                  <a:schemeClr val="tx2">
                    <a:lumMod val="50000"/>
                  </a:schemeClr>
                </a:solidFill>
                <a:latin typeface="Playfair Display" panose="020B0604020202020204" charset="0"/>
                <a:cs typeface="Playfair Display" panose="020B0604020202020204" charset="0"/>
              </a:rPr>
              <a:t>…)</a:t>
            </a:r>
          </a:p>
        </p:txBody>
      </p:sp>
      <p:sp>
        <p:nvSpPr>
          <p:cNvPr id="682" name="Title 1">
            <a:extLst>
              <a:ext uri="{FF2B5EF4-FFF2-40B4-BE49-F238E27FC236}">
                <a16:creationId xmlns:a16="http://schemas.microsoft.com/office/drawing/2014/main" id="{E5B1C4DD-11DB-0557-AAB9-51072823EC30}"/>
              </a:ext>
            </a:extLst>
          </p:cNvPr>
          <p:cNvSpPr txBox="1">
            <a:spLocks/>
          </p:cNvSpPr>
          <p:nvPr/>
        </p:nvSpPr>
        <p:spPr>
          <a:xfrm>
            <a:off x="5997377" y="3401733"/>
            <a:ext cx="2143101" cy="97277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ctr"/>
            <a:r>
              <a:rPr lang="en-US" sz="1350" b="1" dirty="0">
                <a:solidFill>
                  <a:schemeClr val="tx2">
                    <a:lumMod val="50000"/>
                  </a:schemeClr>
                </a:solidFill>
                <a:latin typeface="Playfair Display" panose="020B0604020202020204" charset="0"/>
                <a:cs typeface="Playfair Display" panose="020B0604020202020204" charset="0"/>
              </a:rPr>
              <a:t>Các </a:t>
            </a:r>
            <a:r>
              <a:rPr lang="en-US" sz="1350" b="1" dirty="0" err="1">
                <a:solidFill>
                  <a:schemeClr val="tx2">
                    <a:lumMod val="50000"/>
                  </a:schemeClr>
                </a:solidFill>
                <a:latin typeface="Playfair Display" panose="020B0604020202020204" charset="0"/>
                <a:cs typeface="Playfair Display" panose="020B0604020202020204" charset="0"/>
              </a:rPr>
              <a:t>tập</a:t>
            </a:r>
            <a:r>
              <a:rPr lang="en-US" sz="1350" b="1" dirty="0">
                <a:solidFill>
                  <a:schemeClr val="tx2">
                    <a:lumMod val="50000"/>
                  </a:schemeClr>
                </a:solidFill>
                <a:latin typeface="Playfair Display" panose="020B0604020202020204" charset="0"/>
                <a:cs typeface="Playfair Display" panose="020B0604020202020204" charset="0"/>
              </a:rPr>
              <a:t> </a:t>
            </a:r>
            <a:r>
              <a:rPr lang="en-US" sz="1350" b="1" dirty="0" err="1">
                <a:solidFill>
                  <a:schemeClr val="tx2">
                    <a:lumMod val="50000"/>
                  </a:schemeClr>
                </a:solidFill>
                <a:latin typeface="Playfair Display" panose="020B0604020202020204" charset="0"/>
                <a:cs typeface="Playfair Display" panose="020B0604020202020204" charset="0"/>
              </a:rPr>
              <a:t>đoàn</a:t>
            </a:r>
            <a:r>
              <a:rPr lang="en-US" sz="1350" b="1" dirty="0">
                <a:solidFill>
                  <a:schemeClr val="tx2">
                    <a:lumMod val="50000"/>
                  </a:schemeClr>
                </a:solidFill>
                <a:latin typeface="Playfair Display" panose="020B0604020202020204" charset="0"/>
                <a:cs typeface="Playfair Display" panose="020B0604020202020204" charset="0"/>
              </a:rPr>
              <a:t> </a:t>
            </a:r>
            <a:r>
              <a:rPr lang="en-US" sz="1350" b="1" dirty="0" err="1">
                <a:solidFill>
                  <a:schemeClr val="tx2">
                    <a:lumMod val="50000"/>
                  </a:schemeClr>
                </a:solidFill>
                <a:latin typeface="Playfair Display" panose="020B0604020202020204" charset="0"/>
                <a:cs typeface="Playfair Display" panose="020B0604020202020204" charset="0"/>
              </a:rPr>
              <a:t>lớn</a:t>
            </a:r>
            <a:r>
              <a:rPr lang="en-US" sz="1350" dirty="0">
                <a:solidFill>
                  <a:schemeClr val="tx2">
                    <a:lumMod val="50000"/>
                  </a:schemeClr>
                </a:solidFill>
                <a:latin typeface="Playfair Display" panose="020B0604020202020204" charset="0"/>
                <a:cs typeface="Playfair Display" panose="020B0604020202020204" charset="0"/>
              </a:rPr>
              <a:t>: </a:t>
            </a:r>
            <a:r>
              <a:rPr lang="en-US" sz="1350" dirty="0" err="1">
                <a:solidFill>
                  <a:schemeClr val="tx2">
                    <a:lumMod val="50000"/>
                  </a:schemeClr>
                </a:solidFill>
                <a:latin typeface="Playfair Display" panose="020B0604020202020204" charset="0"/>
                <a:cs typeface="Playfair Display" panose="020B0604020202020204" charset="0"/>
              </a:rPr>
              <a:t>sự</a:t>
            </a:r>
            <a:r>
              <a:rPr lang="en-US" sz="1350" dirty="0">
                <a:solidFill>
                  <a:schemeClr val="tx2">
                    <a:lumMod val="50000"/>
                  </a:schemeClr>
                </a:solidFill>
                <a:latin typeface="Playfair Display" panose="020B0604020202020204" charset="0"/>
                <a:cs typeface="Playfair Display" panose="020B0604020202020204" charset="0"/>
              </a:rPr>
              <a:t> </a:t>
            </a:r>
            <a:r>
              <a:rPr lang="en-US" sz="1350" dirty="0" err="1">
                <a:solidFill>
                  <a:schemeClr val="tx2">
                    <a:lumMod val="50000"/>
                  </a:schemeClr>
                </a:solidFill>
                <a:latin typeface="Playfair Display" panose="020B0604020202020204" charset="0"/>
                <a:cs typeface="Playfair Display" panose="020B0604020202020204" charset="0"/>
              </a:rPr>
              <a:t>hiện</a:t>
            </a:r>
            <a:r>
              <a:rPr lang="en-US" sz="1350" dirty="0">
                <a:solidFill>
                  <a:schemeClr val="tx2">
                    <a:lumMod val="50000"/>
                  </a:schemeClr>
                </a:solidFill>
                <a:latin typeface="Playfair Display" panose="020B0604020202020204" charset="0"/>
                <a:cs typeface="Playfair Display" panose="020B0604020202020204" charset="0"/>
              </a:rPr>
              <a:t> </a:t>
            </a:r>
            <a:r>
              <a:rPr lang="en-US" sz="1350" dirty="0" err="1">
                <a:solidFill>
                  <a:schemeClr val="tx2">
                    <a:lumMod val="50000"/>
                  </a:schemeClr>
                </a:solidFill>
                <a:latin typeface="Playfair Display" panose="020B0604020202020204" charset="0"/>
                <a:cs typeface="Playfair Display" panose="020B0604020202020204" charset="0"/>
              </a:rPr>
              <a:t>diện</a:t>
            </a:r>
            <a:r>
              <a:rPr lang="en-US" sz="1350" dirty="0">
                <a:solidFill>
                  <a:schemeClr val="tx2">
                    <a:lumMod val="50000"/>
                  </a:schemeClr>
                </a:solidFill>
                <a:latin typeface="Playfair Display" panose="020B0604020202020204" charset="0"/>
                <a:cs typeface="Playfair Display" panose="020B0604020202020204" charset="0"/>
              </a:rPr>
              <a:t> </a:t>
            </a:r>
            <a:r>
              <a:rPr lang="en-US" sz="1350" dirty="0" err="1">
                <a:solidFill>
                  <a:schemeClr val="tx2">
                    <a:lumMod val="50000"/>
                  </a:schemeClr>
                </a:solidFill>
                <a:latin typeface="Playfair Display" panose="020B0604020202020204" charset="0"/>
                <a:cs typeface="Playfair Display" panose="020B0604020202020204" charset="0"/>
              </a:rPr>
              <a:t>của</a:t>
            </a:r>
            <a:r>
              <a:rPr lang="en-US" sz="1350" dirty="0">
                <a:solidFill>
                  <a:schemeClr val="tx2">
                    <a:lumMod val="50000"/>
                  </a:schemeClr>
                </a:solidFill>
                <a:latin typeface="Playfair Display" panose="020B0604020202020204" charset="0"/>
                <a:cs typeface="Playfair Display" panose="020B0604020202020204" charset="0"/>
              </a:rPr>
              <a:t> </a:t>
            </a:r>
          </a:p>
          <a:p>
            <a:pPr algn="ctr"/>
            <a:r>
              <a:rPr lang="de-DE" sz="1350" dirty="0">
                <a:solidFill>
                  <a:schemeClr val="tx2">
                    <a:lumMod val="50000"/>
                  </a:schemeClr>
                </a:solidFill>
                <a:latin typeface="Playfair Display" panose="020B0604020202020204" charset="0"/>
                <a:cs typeface="Playfair Display" panose="020B0604020202020204" charset="0"/>
              </a:rPr>
              <a:t>Samsung, LG, Hyundai, </a:t>
            </a:r>
            <a:r>
              <a:rPr lang="de-DE" sz="1350" dirty="0" err="1">
                <a:solidFill>
                  <a:schemeClr val="tx2">
                    <a:lumMod val="50000"/>
                  </a:schemeClr>
                </a:solidFill>
                <a:latin typeface="Playfair Display" panose="020B0604020202020204" charset="0"/>
                <a:cs typeface="Playfair Display" panose="020B0604020202020204" charset="0"/>
              </a:rPr>
              <a:t>Hyosung</a:t>
            </a:r>
            <a:r>
              <a:rPr lang="de-DE" sz="1350" dirty="0">
                <a:solidFill>
                  <a:schemeClr val="tx2">
                    <a:lumMod val="50000"/>
                  </a:schemeClr>
                </a:solidFill>
                <a:latin typeface="Playfair Display" panose="020B0604020202020204" charset="0"/>
                <a:cs typeface="Playfair Display" panose="020B0604020202020204" charset="0"/>
              </a:rPr>
              <a:t>; Doosan, POSCO, Lotte... </a:t>
            </a:r>
            <a:endParaRPr lang="en-US" sz="1350" dirty="0">
              <a:solidFill>
                <a:schemeClr val="tx2">
                  <a:lumMod val="50000"/>
                </a:schemeClr>
              </a:solidFill>
              <a:latin typeface="Playfair Display" panose="020B0604020202020204" charset="0"/>
              <a:cs typeface="Playfair Display" panose="020B0604020202020204" charset="0"/>
            </a:endParaRPr>
          </a:p>
        </p:txBody>
      </p:sp>
      <p:pic>
        <p:nvPicPr>
          <p:cNvPr id="57" name="Picture 56">
            <a:extLst>
              <a:ext uri="{FF2B5EF4-FFF2-40B4-BE49-F238E27FC236}">
                <a16:creationId xmlns:a16="http://schemas.microsoft.com/office/drawing/2014/main" id="{9A9B4BA4-5C39-4E66-A9DB-E899BB977828}"/>
              </a:ext>
            </a:extLst>
          </p:cNvPr>
          <p:cNvPicPr>
            <a:picLocks noChangeAspect="1"/>
          </p:cNvPicPr>
          <p:nvPr/>
        </p:nvPicPr>
        <p:blipFill>
          <a:blip r:embed="rId3"/>
          <a:stretch>
            <a:fillRect/>
          </a:stretch>
        </p:blipFill>
        <p:spPr>
          <a:xfrm>
            <a:off x="8305800" y="102640"/>
            <a:ext cx="625818" cy="347676"/>
          </a:xfrm>
          <a:prstGeom prst="rect">
            <a:avLst/>
          </a:prstGeom>
        </p:spPr>
      </p:pic>
      <p:sp>
        <p:nvSpPr>
          <p:cNvPr id="56" name="Title 1">
            <a:extLst>
              <a:ext uri="{FF2B5EF4-FFF2-40B4-BE49-F238E27FC236}">
                <a16:creationId xmlns:a16="http://schemas.microsoft.com/office/drawing/2014/main" id="{1E75F265-2E17-4B2D-A076-54B9FEBDE27F}"/>
              </a:ext>
            </a:extLst>
          </p:cNvPr>
          <p:cNvSpPr txBox="1">
            <a:spLocks/>
          </p:cNvSpPr>
          <p:nvPr/>
        </p:nvSpPr>
        <p:spPr>
          <a:xfrm>
            <a:off x="5402891" y="4503668"/>
            <a:ext cx="2143102" cy="49115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r>
              <a:rPr lang="en-US" sz="900" dirty="0" err="1">
                <a:solidFill>
                  <a:schemeClr val="tx2">
                    <a:lumMod val="50000"/>
                  </a:schemeClr>
                </a:solidFill>
                <a:latin typeface="Playfair Display" panose="020B0604020202020204" charset="0"/>
                <a:cs typeface="Playfair Display" panose="020B0604020202020204" charset="0"/>
              </a:rPr>
              <a:t>Nguồn</a:t>
            </a:r>
            <a:r>
              <a:rPr lang="en-US" sz="900" dirty="0">
                <a:solidFill>
                  <a:schemeClr val="tx2">
                    <a:lumMod val="50000"/>
                  </a:schemeClr>
                </a:solidFill>
                <a:latin typeface="Playfair Display" panose="020B0604020202020204" charset="0"/>
                <a:cs typeface="Playfair Display" panose="020B0604020202020204" charset="0"/>
              </a:rPr>
              <a:t>: </a:t>
            </a:r>
            <a:r>
              <a:rPr lang="en-US" sz="900" dirty="0" err="1">
                <a:solidFill>
                  <a:schemeClr val="tx2">
                    <a:lumMod val="50000"/>
                  </a:schemeClr>
                </a:solidFill>
                <a:latin typeface="Playfair Display" panose="020B0604020202020204" charset="0"/>
                <a:cs typeface="Playfair Display" panose="020B0604020202020204" charset="0"/>
              </a:rPr>
              <a:t>Cục</a:t>
            </a:r>
            <a:r>
              <a:rPr lang="en-US" sz="900" dirty="0">
                <a:solidFill>
                  <a:schemeClr val="tx2">
                    <a:lumMod val="50000"/>
                  </a:schemeClr>
                </a:solidFill>
                <a:latin typeface="Playfair Display" panose="020B0604020202020204" charset="0"/>
                <a:cs typeface="Playfair Display" panose="020B0604020202020204" charset="0"/>
              </a:rPr>
              <a:t> </a:t>
            </a:r>
            <a:r>
              <a:rPr lang="en-US" sz="900" dirty="0" err="1">
                <a:solidFill>
                  <a:schemeClr val="tx2">
                    <a:lumMod val="50000"/>
                  </a:schemeClr>
                </a:solidFill>
                <a:latin typeface="Playfair Display" panose="020B0604020202020204" charset="0"/>
                <a:cs typeface="Playfair Display" panose="020B0604020202020204" charset="0"/>
              </a:rPr>
              <a:t>Thống</a:t>
            </a:r>
            <a:r>
              <a:rPr lang="en-US" sz="900" dirty="0">
                <a:solidFill>
                  <a:schemeClr val="tx2">
                    <a:lumMod val="50000"/>
                  </a:schemeClr>
                </a:solidFill>
                <a:latin typeface="Playfair Display" panose="020B0604020202020204" charset="0"/>
                <a:cs typeface="Playfair Display" panose="020B0604020202020204" charset="0"/>
              </a:rPr>
              <a:t> </a:t>
            </a:r>
            <a:r>
              <a:rPr lang="en-US" sz="900" dirty="0" err="1">
                <a:solidFill>
                  <a:schemeClr val="tx2">
                    <a:lumMod val="50000"/>
                  </a:schemeClr>
                </a:solidFill>
                <a:latin typeface="Playfair Display" panose="020B0604020202020204" charset="0"/>
                <a:cs typeface="Playfair Display" panose="020B0604020202020204" charset="0"/>
              </a:rPr>
              <a:t>kê</a:t>
            </a:r>
            <a:r>
              <a:rPr lang="en-US" sz="900" dirty="0">
                <a:solidFill>
                  <a:schemeClr val="tx2">
                    <a:lumMod val="50000"/>
                  </a:schemeClr>
                </a:solidFill>
                <a:latin typeface="Playfair Display" panose="020B0604020202020204" charset="0"/>
                <a:cs typeface="Playfair Display" panose="020B0604020202020204" charset="0"/>
              </a:rPr>
              <a:t>, </a:t>
            </a:r>
            <a:r>
              <a:rPr lang="en-US" sz="900" dirty="0" err="1">
                <a:solidFill>
                  <a:schemeClr val="tx2">
                    <a:lumMod val="50000"/>
                  </a:schemeClr>
                </a:solidFill>
                <a:latin typeface="Playfair Display" panose="020B0604020202020204" charset="0"/>
                <a:cs typeface="Playfair Display" panose="020B0604020202020204" charset="0"/>
              </a:rPr>
              <a:t>Bộ</a:t>
            </a:r>
            <a:r>
              <a:rPr lang="en-US" sz="900" dirty="0">
                <a:solidFill>
                  <a:schemeClr val="tx2">
                    <a:lumMod val="50000"/>
                  </a:schemeClr>
                </a:solidFill>
                <a:latin typeface="Playfair Display" panose="020B0604020202020204" charset="0"/>
                <a:cs typeface="Playfair Display" panose="020B0604020202020204" charset="0"/>
              </a:rPr>
              <a:t> </a:t>
            </a:r>
            <a:r>
              <a:rPr lang="en-US" sz="900" dirty="0" err="1">
                <a:solidFill>
                  <a:schemeClr val="tx2">
                    <a:lumMod val="50000"/>
                  </a:schemeClr>
                </a:solidFill>
                <a:latin typeface="Playfair Display" panose="020B0604020202020204" charset="0"/>
                <a:cs typeface="Playfair Display" panose="020B0604020202020204" charset="0"/>
              </a:rPr>
              <a:t>Tài</a:t>
            </a:r>
            <a:r>
              <a:rPr lang="en-US" sz="900" dirty="0">
                <a:solidFill>
                  <a:schemeClr val="tx2">
                    <a:lumMod val="50000"/>
                  </a:schemeClr>
                </a:solidFill>
                <a:latin typeface="Playfair Display" panose="020B0604020202020204" charset="0"/>
                <a:cs typeface="Playfair Display" panose="020B0604020202020204" charset="0"/>
              </a:rPr>
              <a:t> </a:t>
            </a:r>
            <a:r>
              <a:rPr lang="en-US" sz="900" dirty="0" err="1">
                <a:solidFill>
                  <a:schemeClr val="tx2">
                    <a:lumMod val="50000"/>
                  </a:schemeClr>
                </a:solidFill>
                <a:latin typeface="Playfair Display" panose="020B0604020202020204" charset="0"/>
                <a:cs typeface="Playfair Display" panose="020B0604020202020204" charset="0"/>
              </a:rPr>
              <a:t>Chính</a:t>
            </a:r>
            <a:r>
              <a:rPr lang="en-US" sz="900" dirty="0">
                <a:solidFill>
                  <a:schemeClr val="tx2">
                    <a:lumMod val="50000"/>
                  </a:schemeClr>
                </a:solidFill>
                <a:latin typeface="Playfair Display" panose="020B0604020202020204" charset="0"/>
                <a:cs typeface="Playfair Display" panose="020B0604020202020204" charset="0"/>
              </a:rPr>
              <a:t> </a:t>
            </a:r>
          </a:p>
        </p:txBody>
      </p:sp>
    </p:spTree>
    <p:extLst>
      <p:ext uri="{BB962C8B-B14F-4D97-AF65-F5344CB8AC3E}">
        <p14:creationId xmlns:p14="http://schemas.microsoft.com/office/powerpoint/2010/main" val="1840287618"/>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pic>
        <p:nvPicPr>
          <p:cNvPr id="36" name="Picture 35">
            <a:extLst>
              <a:ext uri="{FF2B5EF4-FFF2-40B4-BE49-F238E27FC236}">
                <a16:creationId xmlns:a16="http://schemas.microsoft.com/office/drawing/2014/main" id="{FAADFC93-01DA-4533-8F1B-C40DE4619BE7}"/>
              </a:ext>
            </a:extLst>
          </p:cNvPr>
          <p:cNvPicPr>
            <a:picLocks noChangeAspect="1"/>
          </p:cNvPicPr>
          <p:nvPr/>
        </p:nvPicPr>
        <p:blipFill>
          <a:blip r:embed="rId3"/>
          <a:stretch>
            <a:fillRect/>
          </a:stretch>
        </p:blipFill>
        <p:spPr>
          <a:xfrm>
            <a:off x="192538" y="122301"/>
            <a:ext cx="625818" cy="347676"/>
          </a:xfrm>
          <a:prstGeom prst="rect">
            <a:avLst/>
          </a:prstGeom>
        </p:spPr>
      </p:pic>
      <p:sp>
        <p:nvSpPr>
          <p:cNvPr id="47" name="Google Shape;235;p39">
            <a:extLst>
              <a:ext uri="{FF2B5EF4-FFF2-40B4-BE49-F238E27FC236}">
                <a16:creationId xmlns:a16="http://schemas.microsoft.com/office/drawing/2014/main" id="{9927B769-C820-4B12-A18F-5D2FE8635E30}"/>
              </a:ext>
            </a:extLst>
          </p:cNvPr>
          <p:cNvSpPr txBox="1">
            <a:spLocks/>
          </p:cNvSpPr>
          <p:nvPr/>
        </p:nvSpPr>
        <p:spPr>
          <a:xfrm>
            <a:off x="1054774" y="1940513"/>
            <a:ext cx="3222419" cy="9493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1pPr>
            <a:lvl2pPr marL="914400" marR="0" lvl="1" indent="-317500" algn="l" rtl="0">
              <a:lnSpc>
                <a:spcPct val="100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2pPr>
            <a:lvl3pPr marL="1371600" marR="0" lvl="2" indent="-317500" algn="l" rtl="0">
              <a:lnSpc>
                <a:spcPct val="100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3pPr>
            <a:lvl4pPr marL="1828800" marR="0" lvl="3" indent="-317500" algn="l" rtl="0">
              <a:lnSpc>
                <a:spcPct val="100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4pPr>
            <a:lvl5pPr marL="2286000" marR="0" lvl="4" indent="-317500" algn="l" rtl="0">
              <a:lnSpc>
                <a:spcPct val="100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5pPr>
            <a:lvl6pPr marL="2743200" marR="0" lvl="5" indent="-317500" algn="l" rtl="0">
              <a:lnSpc>
                <a:spcPct val="100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100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100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100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9pPr>
          </a:lstStyle>
          <a:p>
            <a:pPr marL="0" indent="0" algn="ctr">
              <a:buFont typeface="Montserrat"/>
              <a:buNone/>
            </a:pPr>
            <a:r>
              <a:rPr lang="vi-VN" dirty="0">
                <a:solidFill>
                  <a:schemeClr val="tx1"/>
                </a:solidFill>
                <a:latin typeface="Playfair Display" panose="00000500000000000000" pitchFamily="2" charset="0"/>
              </a:rPr>
              <a:t>Việt Nam và Hàn Quốc </a:t>
            </a:r>
            <a:br>
              <a:rPr lang="en-US" dirty="0">
                <a:solidFill>
                  <a:schemeClr val="tx1"/>
                </a:solidFill>
                <a:latin typeface="Playfair Display" panose="00000500000000000000" pitchFamily="2" charset="0"/>
              </a:rPr>
            </a:br>
            <a:r>
              <a:rPr lang="vi-VN" dirty="0">
                <a:solidFill>
                  <a:schemeClr val="tx1"/>
                </a:solidFill>
                <a:latin typeface="Playfair Display" panose="00000500000000000000" pitchFamily="2" charset="0"/>
              </a:rPr>
              <a:t>nâng cấp quan hệ lên </a:t>
            </a:r>
            <a:br>
              <a:rPr lang="en-US" dirty="0">
                <a:solidFill>
                  <a:schemeClr val="tx1"/>
                </a:solidFill>
                <a:latin typeface="Playfair Display" panose="00000500000000000000" pitchFamily="2" charset="0"/>
              </a:rPr>
            </a:br>
            <a:r>
              <a:rPr lang="en-US" dirty="0">
                <a:solidFill>
                  <a:schemeClr val="tx1"/>
                </a:solidFill>
                <a:latin typeface="Playfair Display" panose="00000500000000000000" pitchFamily="2" charset="0"/>
              </a:rPr>
              <a:t>“</a:t>
            </a:r>
            <a:r>
              <a:rPr lang="vi-VN" sz="1700" b="1" u="sng" dirty="0">
                <a:solidFill>
                  <a:schemeClr val="tx1"/>
                </a:solidFill>
                <a:latin typeface="Playfair Display" panose="00000500000000000000" pitchFamily="2" charset="0"/>
              </a:rPr>
              <a:t>Đối tác chiến lược toàn diện</a:t>
            </a:r>
            <a:r>
              <a:rPr lang="en-US" sz="1700" b="1" dirty="0">
                <a:solidFill>
                  <a:schemeClr val="tx1"/>
                </a:solidFill>
                <a:latin typeface="Playfair Display" panose="00000500000000000000" pitchFamily="2" charset="0"/>
              </a:rPr>
              <a:t>”</a:t>
            </a:r>
            <a:endParaRPr lang="en-US" sz="1700" b="1" u="sng" dirty="0">
              <a:solidFill>
                <a:schemeClr val="tx1"/>
              </a:solidFill>
              <a:latin typeface="Playfair Display" panose="00000500000000000000" pitchFamily="2" charset="0"/>
            </a:endParaRPr>
          </a:p>
        </p:txBody>
      </p:sp>
      <p:sp>
        <p:nvSpPr>
          <p:cNvPr id="48" name="Google Shape;235;p39">
            <a:extLst>
              <a:ext uri="{FF2B5EF4-FFF2-40B4-BE49-F238E27FC236}">
                <a16:creationId xmlns:a16="http://schemas.microsoft.com/office/drawing/2014/main" id="{A3FF064E-2C4A-4BAB-B850-A4611468B498}"/>
              </a:ext>
            </a:extLst>
          </p:cNvPr>
          <p:cNvSpPr txBox="1">
            <a:spLocks/>
          </p:cNvSpPr>
          <p:nvPr/>
        </p:nvSpPr>
        <p:spPr>
          <a:xfrm>
            <a:off x="879027" y="2952494"/>
            <a:ext cx="3573911" cy="762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1pPr>
            <a:lvl2pPr marL="914400" marR="0" lvl="1" indent="-317500" algn="l" rtl="0">
              <a:lnSpc>
                <a:spcPct val="100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2pPr>
            <a:lvl3pPr marL="1371600" marR="0" lvl="2" indent="-317500" algn="l" rtl="0">
              <a:lnSpc>
                <a:spcPct val="100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3pPr>
            <a:lvl4pPr marL="1828800" marR="0" lvl="3" indent="-317500" algn="l" rtl="0">
              <a:lnSpc>
                <a:spcPct val="100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4pPr>
            <a:lvl5pPr marL="2286000" marR="0" lvl="4" indent="-317500" algn="l" rtl="0">
              <a:lnSpc>
                <a:spcPct val="100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5pPr>
            <a:lvl6pPr marL="2743200" marR="0" lvl="5" indent="-317500" algn="l" rtl="0">
              <a:lnSpc>
                <a:spcPct val="100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100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100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100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9pPr>
          </a:lstStyle>
          <a:p>
            <a:pPr marL="114300" indent="0">
              <a:buFont typeface="Montserrat"/>
              <a:buNone/>
            </a:pPr>
            <a:r>
              <a:rPr lang="en-US" sz="1600" dirty="0">
                <a:solidFill>
                  <a:schemeClr val="tx1"/>
                </a:solidFill>
                <a:latin typeface="Playfair Display" panose="00000500000000000000" pitchFamily="2" charset="0"/>
              </a:rPr>
              <a:t>=&gt; </a:t>
            </a:r>
            <a:r>
              <a:rPr lang="en-US" sz="1600" dirty="0" err="1">
                <a:solidFill>
                  <a:schemeClr val="tx1"/>
                </a:solidFill>
                <a:latin typeface="Playfair Display" panose="00000500000000000000" pitchFamily="2" charset="0"/>
              </a:rPr>
              <a:t>Mở</a:t>
            </a:r>
            <a:r>
              <a:rPr lang="en-US" sz="1600" dirty="0">
                <a:solidFill>
                  <a:schemeClr val="tx1"/>
                </a:solidFill>
                <a:latin typeface="Playfair Display" panose="00000500000000000000" pitchFamily="2" charset="0"/>
              </a:rPr>
              <a:t> </a:t>
            </a:r>
            <a:r>
              <a:rPr lang="en-US" sz="1600" dirty="0" err="1">
                <a:solidFill>
                  <a:schemeClr val="tx1"/>
                </a:solidFill>
                <a:latin typeface="Playfair Display" panose="00000500000000000000" pitchFamily="2" charset="0"/>
              </a:rPr>
              <a:t>rộng</a:t>
            </a:r>
            <a:r>
              <a:rPr lang="en-US" sz="1600" dirty="0">
                <a:solidFill>
                  <a:schemeClr val="tx1"/>
                </a:solidFill>
                <a:latin typeface="Playfair Display" panose="00000500000000000000" pitchFamily="2" charset="0"/>
              </a:rPr>
              <a:t> </a:t>
            </a:r>
            <a:r>
              <a:rPr lang="en-US" sz="1600" dirty="0" err="1">
                <a:solidFill>
                  <a:schemeClr val="tx1"/>
                </a:solidFill>
                <a:latin typeface="Playfair Display" panose="00000500000000000000" pitchFamily="2" charset="0"/>
              </a:rPr>
              <a:t>cơ</a:t>
            </a:r>
            <a:r>
              <a:rPr lang="en-US" sz="1600" dirty="0">
                <a:solidFill>
                  <a:schemeClr val="tx1"/>
                </a:solidFill>
                <a:latin typeface="Playfair Display" panose="00000500000000000000" pitchFamily="2" charset="0"/>
              </a:rPr>
              <a:t> </a:t>
            </a:r>
            <a:r>
              <a:rPr lang="en-US" sz="1600" dirty="0" err="1">
                <a:solidFill>
                  <a:schemeClr val="tx1"/>
                </a:solidFill>
                <a:latin typeface="Playfair Display" panose="00000500000000000000" pitchFamily="2" charset="0"/>
              </a:rPr>
              <a:t>hội</a:t>
            </a:r>
            <a:r>
              <a:rPr lang="en-US" sz="1600" dirty="0">
                <a:solidFill>
                  <a:schemeClr val="tx1"/>
                </a:solidFill>
                <a:latin typeface="Playfair Display" panose="00000500000000000000" pitchFamily="2" charset="0"/>
              </a:rPr>
              <a:t> </a:t>
            </a:r>
            <a:r>
              <a:rPr lang="en-US" sz="1600" dirty="0" err="1">
                <a:solidFill>
                  <a:schemeClr val="tx1"/>
                </a:solidFill>
                <a:latin typeface="Playfair Display" panose="00000500000000000000" pitchFamily="2" charset="0"/>
              </a:rPr>
              <a:t>hợp</a:t>
            </a:r>
            <a:r>
              <a:rPr lang="en-US" sz="1600" dirty="0">
                <a:solidFill>
                  <a:schemeClr val="tx1"/>
                </a:solidFill>
                <a:latin typeface="Playfair Display" panose="00000500000000000000" pitchFamily="2" charset="0"/>
              </a:rPr>
              <a:t> </a:t>
            </a:r>
            <a:r>
              <a:rPr lang="en-US" sz="1600" dirty="0" err="1">
                <a:solidFill>
                  <a:schemeClr val="tx1"/>
                </a:solidFill>
                <a:latin typeface="Playfair Display" panose="00000500000000000000" pitchFamily="2" charset="0"/>
              </a:rPr>
              <a:t>tác</a:t>
            </a:r>
            <a:r>
              <a:rPr lang="en-US" sz="1600" dirty="0">
                <a:solidFill>
                  <a:schemeClr val="tx1"/>
                </a:solidFill>
                <a:latin typeface="Playfair Display" panose="00000500000000000000" pitchFamily="2" charset="0"/>
              </a:rPr>
              <a:t> </a:t>
            </a:r>
            <a:r>
              <a:rPr lang="en-US" sz="1600" dirty="0" err="1">
                <a:solidFill>
                  <a:schemeClr val="tx1"/>
                </a:solidFill>
                <a:latin typeface="Playfair Display" panose="00000500000000000000" pitchFamily="2" charset="0"/>
              </a:rPr>
              <a:t>sâu</a:t>
            </a:r>
            <a:r>
              <a:rPr lang="en-US" sz="1600" dirty="0">
                <a:solidFill>
                  <a:schemeClr val="tx1"/>
                </a:solidFill>
                <a:latin typeface="Playfair Display" panose="00000500000000000000" pitchFamily="2" charset="0"/>
              </a:rPr>
              <a:t> </a:t>
            </a:r>
            <a:r>
              <a:rPr lang="en-US" sz="1600" dirty="0" err="1">
                <a:solidFill>
                  <a:schemeClr val="tx1"/>
                </a:solidFill>
                <a:latin typeface="Playfair Display" panose="00000500000000000000" pitchFamily="2" charset="0"/>
              </a:rPr>
              <a:t>rộng</a:t>
            </a:r>
            <a:r>
              <a:rPr lang="en-US" sz="1600" dirty="0">
                <a:solidFill>
                  <a:schemeClr val="tx1"/>
                </a:solidFill>
                <a:latin typeface="Playfair Display" panose="00000500000000000000" pitchFamily="2" charset="0"/>
              </a:rPr>
              <a:t> </a:t>
            </a:r>
            <a:r>
              <a:rPr lang="en-US" sz="1600" dirty="0" err="1">
                <a:solidFill>
                  <a:schemeClr val="tx1"/>
                </a:solidFill>
                <a:latin typeface="Playfair Display" panose="00000500000000000000" pitchFamily="2" charset="0"/>
              </a:rPr>
              <a:t>giữa</a:t>
            </a:r>
            <a:r>
              <a:rPr lang="en-US" sz="1600" dirty="0">
                <a:solidFill>
                  <a:schemeClr val="tx1"/>
                </a:solidFill>
                <a:latin typeface="Playfair Display" panose="00000500000000000000" pitchFamily="2" charset="0"/>
              </a:rPr>
              <a:t> </a:t>
            </a:r>
            <a:r>
              <a:rPr lang="en-US" sz="1600" dirty="0" err="1">
                <a:solidFill>
                  <a:schemeClr val="tx1"/>
                </a:solidFill>
                <a:latin typeface="Playfair Display" panose="00000500000000000000" pitchFamily="2" charset="0"/>
              </a:rPr>
              <a:t>hai</a:t>
            </a:r>
            <a:r>
              <a:rPr lang="en-US" sz="1600" dirty="0">
                <a:solidFill>
                  <a:schemeClr val="tx1"/>
                </a:solidFill>
                <a:latin typeface="Playfair Display" panose="00000500000000000000" pitchFamily="2" charset="0"/>
              </a:rPr>
              <a:t> </a:t>
            </a:r>
            <a:r>
              <a:rPr lang="en-US" sz="1600" dirty="0" err="1">
                <a:solidFill>
                  <a:schemeClr val="tx1"/>
                </a:solidFill>
                <a:latin typeface="Playfair Display" panose="00000500000000000000" pitchFamily="2" charset="0"/>
              </a:rPr>
              <a:t>nước</a:t>
            </a:r>
            <a:r>
              <a:rPr lang="en-US" sz="1600" dirty="0">
                <a:solidFill>
                  <a:schemeClr val="tx1"/>
                </a:solidFill>
                <a:latin typeface="Playfair Display" panose="00000500000000000000" pitchFamily="2" charset="0"/>
              </a:rPr>
              <a:t> </a:t>
            </a:r>
            <a:r>
              <a:rPr lang="en-US" sz="1600" dirty="0" err="1">
                <a:solidFill>
                  <a:schemeClr val="tx1"/>
                </a:solidFill>
                <a:latin typeface="Playfair Display" panose="00000500000000000000" pitchFamily="2" charset="0"/>
              </a:rPr>
              <a:t>trong</a:t>
            </a:r>
            <a:r>
              <a:rPr lang="en-US" sz="1600" dirty="0">
                <a:solidFill>
                  <a:schemeClr val="tx1"/>
                </a:solidFill>
                <a:latin typeface="Playfair Display" panose="00000500000000000000" pitchFamily="2" charset="0"/>
              </a:rPr>
              <a:t> </a:t>
            </a:r>
            <a:r>
              <a:rPr lang="en-US" sz="1600" dirty="0" err="1">
                <a:solidFill>
                  <a:schemeClr val="tx1"/>
                </a:solidFill>
                <a:latin typeface="Playfair Display" panose="00000500000000000000" pitchFamily="2" charset="0"/>
              </a:rPr>
              <a:t>nhiều</a:t>
            </a:r>
            <a:r>
              <a:rPr lang="en-US" sz="1600" dirty="0">
                <a:solidFill>
                  <a:schemeClr val="tx1"/>
                </a:solidFill>
                <a:latin typeface="Playfair Display" panose="00000500000000000000" pitchFamily="2" charset="0"/>
              </a:rPr>
              <a:t> </a:t>
            </a:r>
            <a:r>
              <a:rPr lang="en-US" sz="1600" dirty="0" err="1">
                <a:solidFill>
                  <a:schemeClr val="tx1"/>
                </a:solidFill>
                <a:latin typeface="Playfair Display" panose="00000500000000000000" pitchFamily="2" charset="0"/>
              </a:rPr>
              <a:t>lĩnh</a:t>
            </a:r>
            <a:r>
              <a:rPr lang="en-US" sz="1600" dirty="0">
                <a:solidFill>
                  <a:schemeClr val="tx1"/>
                </a:solidFill>
                <a:latin typeface="Playfair Display" panose="00000500000000000000" pitchFamily="2" charset="0"/>
              </a:rPr>
              <a:t> </a:t>
            </a:r>
            <a:r>
              <a:rPr lang="en-US" sz="1600" dirty="0" err="1">
                <a:solidFill>
                  <a:schemeClr val="tx1"/>
                </a:solidFill>
                <a:latin typeface="Playfair Display" panose="00000500000000000000" pitchFamily="2" charset="0"/>
              </a:rPr>
              <a:t>vực</a:t>
            </a:r>
            <a:endParaRPr lang="en-US" sz="1600" dirty="0">
              <a:solidFill>
                <a:schemeClr val="tx1"/>
              </a:solidFill>
              <a:latin typeface="Playfair Display" panose="00000500000000000000" pitchFamily="2" charset="0"/>
            </a:endParaRPr>
          </a:p>
        </p:txBody>
      </p:sp>
      <p:grpSp>
        <p:nvGrpSpPr>
          <p:cNvPr id="49" name="Google Shape;611;p57">
            <a:extLst>
              <a:ext uri="{FF2B5EF4-FFF2-40B4-BE49-F238E27FC236}">
                <a16:creationId xmlns:a16="http://schemas.microsoft.com/office/drawing/2014/main" id="{3DD2B124-64EC-4BA8-BCB1-ECD2DD290136}"/>
              </a:ext>
            </a:extLst>
          </p:cNvPr>
          <p:cNvGrpSpPr/>
          <p:nvPr/>
        </p:nvGrpSpPr>
        <p:grpSpPr>
          <a:xfrm>
            <a:off x="2438400" y="943409"/>
            <a:ext cx="455168" cy="517948"/>
            <a:chOff x="1529350" y="258825"/>
            <a:chExt cx="423475" cy="481825"/>
          </a:xfrm>
          <a:solidFill>
            <a:schemeClr val="tx2">
              <a:lumMod val="50000"/>
            </a:schemeClr>
          </a:solidFill>
        </p:grpSpPr>
        <p:sp>
          <p:nvSpPr>
            <p:cNvPr id="50" name="Google Shape;612;p57">
              <a:extLst>
                <a:ext uri="{FF2B5EF4-FFF2-40B4-BE49-F238E27FC236}">
                  <a16:creationId xmlns:a16="http://schemas.microsoft.com/office/drawing/2014/main" id="{BB238594-5580-49F8-8ED8-B24A8CFED6A3}"/>
                </a:ext>
              </a:extLst>
            </p:cNvPr>
            <p:cNvSpPr/>
            <p:nvPr/>
          </p:nvSpPr>
          <p:spPr>
            <a:xfrm>
              <a:off x="1585800" y="258825"/>
              <a:ext cx="310650" cy="430550"/>
            </a:xfrm>
            <a:custGeom>
              <a:avLst/>
              <a:gdLst/>
              <a:ahLst/>
              <a:cxnLst/>
              <a:rect l="l" t="t" r="r" b="b"/>
              <a:pathLst>
                <a:path w="12426" h="17222" extrusionOk="0">
                  <a:moveTo>
                    <a:pt x="6213" y="3388"/>
                  </a:moveTo>
                  <a:cubicBezTo>
                    <a:pt x="7354" y="3388"/>
                    <a:pt x="8384" y="4074"/>
                    <a:pt x="8821" y="5131"/>
                  </a:cubicBezTo>
                  <a:cubicBezTo>
                    <a:pt x="9257" y="6185"/>
                    <a:pt x="9016" y="7399"/>
                    <a:pt x="8206" y="8206"/>
                  </a:cubicBezTo>
                  <a:cubicBezTo>
                    <a:pt x="7666" y="8748"/>
                    <a:pt x="6945" y="9035"/>
                    <a:pt x="6210" y="9035"/>
                  </a:cubicBezTo>
                  <a:cubicBezTo>
                    <a:pt x="5847" y="9035"/>
                    <a:pt x="5481" y="8965"/>
                    <a:pt x="5132" y="8820"/>
                  </a:cubicBezTo>
                  <a:cubicBezTo>
                    <a:pt x="4075" y="8383"/>
                    <a:pt x="3388" y="7354"/>
                    <a:pt x="3388" y="6212"/>
                  </a:cubicBezTo>
                  <a:cubicBezTo>
                    <a:pt x="3391" y="4652"/>
                    <a:pt x="4653" y="3391"/>
                    <a:pt x="6213" y="3388"/>
                  </a:cubicBezTo>
                  <a:close/>
                  <a:moveTo>
                    <a:pt x="6213" y="0"/>
                  </a:moveTo>
                  <a:cubicBezTo>
                    <a:pt x="2825" y="0"/>
                    <a:pt x="1" y="2728"/>
                    <a:pt x="1" y="6212"/>
                  </a:cubicBezTo>
                  <a:cubicBezTo>
                    <a:pt x="1" y="7537"/>
                    <a:pt x="398" y="8718"/>
                    <a:pt x="1163" y="9826"/>
                  </a:cubicBezTo>
                  <a:lnTo>
                    <a:pt x="5737" y="16959"/>
                  </a:lnTo>
                  <a:cubicBezTo>
                    <a:pt x="5847" y="17134"/>
                    <a:pt x="6029" y="17221"/>
                    <a:pt x="6211" y="17221"/>
                  </a:cubicBezTo>
                  <a:cubicBezTo>
                    <a:pt x="6394" y="17221"/>
                    <a:pt x="6576" y="17134"/>
                    <a:pt x="6686" y="16959"/>
                  </a:cubicBezTo>
                  <a:lnTo>
                    <a:pt x="11278" y="9802"/>
                  </a:lnTo>
                  <a:cubicBezTo>
                    <a:pt x="12025" y="8751"/>
                    <a:pt x="12425" y="7498"/>
                    <a:pt x="12422" y="6212"/>
                  </a:cubicBezTo>
                  <a:cubicBezTo>
                    <a:pt x="12422" y="2786"/>
                    <a:pt x="9637" y="0"/>
                    <a:pt x="621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51" name="Google Shape;613;p57">
              <a:extLst>
                <a:ext uri="{FF2B5EF4-FFF2-40B4-BE49-F238E27FC236}">
                  <a16:creationId xmlns:a16="http://schemas.microsoft.com/office/drawing/2014/main" id="{4BC0FBD9-4160-482F-8472-719C2C359ABA}"/>
                </a:ext>
              </a:extLst>
            </p:cNvPr>
            <p:cNvSpPr/>
            <p:nvPr/>
          </p:nvSpPr>
          <p:spPr>
            <a:xfrm>
              <a:off x="1529350" y="583200"/>
              <a:ext cx="423475" cy="157450"/>
            </a:xfrm>
            <a:custGeom>
              <a:avLst/>
              <a:gdLst/>
              <a:ahLst/>
              <a:cxnLst/>
              <a:rect l="l" t="t" r="r" b="b"/>
              <a:pathLst>
                <a:path w="16939" h="6298" extrusionOk="0">
                  <a:moveTo>
                    <a:pt x="4050" y="1"/>
                  </a:moveTo>
                  <a:cubicBezTo>
                    <a:pt x="1545" y="582"/>
                    <a:pt x="0" y="1642"/>
                    <a:pt x="0" y="2909"/>
                  </a:cubicBezTo>
                  <a:cubicBezTo>
                    <a:pt x="0" y="5111"/>
                    <a:pt x="4364" y="6297"/>
                    <a:pt x="8471" y="6297"/>
                  </a:cubicBezTo>
                  <a:cubicBezTo>
                    <a:pt x="12575" y="6297"/>
                    <a:pt x="16938" y="5111"/>
                    <a:pt x="16938" y="2909"/>
                  </a:cubicBezTo>
                  <a:cubicBezTo>
                    <a:pt x="16938" y="1642"/>
                    <a:pt x="15391" y="579"/>
                    <a:pt x="12882" y="1"/>
                  </a:cubicBezTo>
                  <a:lnTo>
                    <a:pt x="10040" y="4445"/>
                  </a:lnTo>
                  <a:cubicBezTo>
                    <a:pt x="9673" y="5018"/>
                    <a:pt x="9071" y="5305"/>
                    <a:pt x="8469" y="5305"/>
                  </a:cubicBezTo>
                  <a:cubicBezTo>
                    <a:pt x="7867" y="5305"/>
                    <a:pt x="7265" y="5018"/>
                    <a:pt x="6899" y="4445"/>
                  </a:cubicBezTo>
                  <a:lnTo>
                    <a:pt x="405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sp>
        <p:nvSpPr>
          <p:cNvPr id="52" name="Google Shape;235;p39">
            <a:extLst>
              <a:ext uri="{FF2B5EF4-FFF2-40B4-BE49-F238E27FC236}">
                <a16:creationId xmlns:a16="http://schemas.microsoft.com/office/drawing/2014/main" id="{077159BF-6786-4D87-B140-8ECB12486D51}"/>
              </a:ext>
            </a:extLst>
          </p:cNvPr>
          <p:cNvSpPr txBox="1">
            <a:spLocks/>
          </p:cNvSpPr>
          <p:nvPr/>
        </p:nvSpPr>
        <p:spPr>
          <a:xfrm>
            <a:off x="1826767" y="1496857"/>
            <a:ext cx="1678434" cy="44365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1pPr>
            <a:lvl2pPr marL="914400" marR="0" lvl="1" indent="-317500" algn="l" rtl="0">
              <a:lnSpc>
                <a:spcPct val="100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2pPr>
            <a:lvl3pPr marL="1371600" marR="0" lvl="2" indent="-317500" algn="l" rtl="0">
              <a:lnSpc>
                <a:spcPct val="100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3pPr>
            <a:lvl4pPr marL="1828800" marR="0" lvl="3" indent="-317500" algn="l" rtl="0">
              <a:lnSpc>
                <a:spcPct val="100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4pPr>
            <a:lvl5pPr marL="2286000" marR="0" lvl="4" indent="-317500" algn="l" rtl="0">
              <a:lnSpc>
                <a:spcPct val="100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5pPr>
            <a:lvl6pPr marL="2743200" marR="0" lvl="5" indent="-317500" algn="l" rtl="0">
              <a:lnSpc>
                <a:spcPct val="100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100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100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100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9pPr>
          </a:lstStyle>
          <a:p>
            <a:pPr marL="0" indent="0" algn="ctr">
              <a:buFont typeface="Montserrat"/>
              <a:buNone/>
            </a:pPr>
            <a:r>
              <a:rPr lang="vi-VN" sz="2000" dirty="0">
                <a:solidFill>
                  <a:schemeClr val="tx1"/>
                </a:solidFill>
                <a:latin typeface="Playfair Display" panose="00000500000000000000" pitchFamily="2" charset="0"/>
              </a:rPr>
              <a:t>Năm 2022</a:t>
            </a:r>
            <a:endParaRPr lang="en-US" sz="2000" b="1" u="sng" dirty="0">
              <a:solidFill>
                <a:schemeClr val="tx1"/>
              </a:solidFill>
              <a:latin typeface="Playfair Display" panose="00000500000000000000" pitchFamily="2" charset="0"/>
            </a:endParaRPr>
          </a:p>
        </p:txBody>
      </p:sp>
      <p:pic>
        <p:nvPicPr>
          <p:cNvPr id="53" name="Picture 52">
            <a:extLst>
              <a:ext uri="{FF2B5EF4-FFF2-40B4-BE49-F238E27FC236}">
                <a16:creationId xmlns:a16="http://schemas.microsoft.com/office/drawing/2014/main" id="{A3426D8F-4469-4010-992E-83371E4B7040}"/>
              </a:ext>
            </a:extLst>
          </p:cNvPr>
          <p:cNvPicPr>
            <a:picLocks noChangeAspect="1"/>
          </p:cNvPicPr>
          <p:nvPr/>
        </p:nvPicPr>
        <p:blipFill>
          <a:blip r:embed="rId4"/>
          <a:stretch>
            <a:fillRect/>
          </a:stretch>
        </p:blipFill>
        <p:spPr>
          <a:xfrm>
            <a:off x="5334000" y="943409"/>
            <a:ext cx="3810000" cy="2971801"/>
          </a:xfrm>
          <a:prstGeom prst="rect">
            <a:avLst/>
          </a:prstGeom>
        </p:spPr>
      </p:pic>
      <p:sp>
        <p:nvSpPr>
          <p:cNvPr id="16" name="Rectangle 15">
            <a:extLst>
              <a:ext uri="{FF2B5EF4-FFF2-40B4-BE49-F238E27FC236}">
                <a16:creationId xmlns:a16="http://schemas.microsoft.com/office/drawing/2014/main" id="{D1D5EFFF-2AAD-4409-B660-6C8DEEE6420A}"/>
              </a:ext>
            </a:extLst>
          </p:cNvPr>
          <p:cNvSpPr/>
          <p:nvPr/>
        </p:nvSpPr>
        <p:spPr>
          <a:xfrm>
            <a:off x="5334000" y="943409"/>
            <a:ext cx="3810000" cy="2971801"/>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5199350"/>
      </p:ext>
    </p:extLst>
  </p:cSld>
  <p:clrMapOvr>
    <a:masterClrMapping/>
  </p:clrMapOvr>
  <p:transition spd="slow" advClick="0">
    <p:fade/>
  </p:transition>
</p:sld>
</file>

<file path=ppt/theme/theme1.xml><?xml version="1.0" encoding="utf-8"?>
<a:theme xmlns:a="http://schemas.openxmlformats.org/drawingml/2006/main" name="Employee Onboarding by Slidesgo">
  <a:themeElements>
    <a:clrScheme name="Simple Light">
      <a:dk1>
        <a:srgbClr val="2F2F2F"/>
      </a:dk1>
      <a:lt1>
        <a:srgbClr val="FFFFFF"/>
      </a:lt1>
      <a:dk2>
        <a:srgbClr val="6930C3"/>
      </a:dk2>
      <a:lt2>
        <a:srgbClr val="5390D9"/>
      </a:lt2>
      <a:accent1>
        <a:srgbClr val="48BFE3"/>
      </a:accent1>
      <a:accent2>
        <a:srgbClr val="6930C3"/>
      </a:accent2>
      <a:accent3>
        <a:srgbClr val="5390D9"/>
      </a:accent3>
      <a:accent4>
        <a:srgbClr val="48BFE3"/>
      </a:accent4>
      <a:accent5>
        <a:srgbClr val="6930C3"/>
      </a:accent5>
      <a:accent6>
        <a:srgbClr val="5390D9"/>
      </a:accent6>
      <a:hlink>
        <a:srgbClr val="2F2F2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1059</TotalTime>
  <Words>2278</Words>
  <Application>Microsoft Office PowerPoint</Application>
  <PresentationFormat>On-screen Show (16:9)</PresentationFormat>
  <Paragraphs>194</Paragraphs>
  <Slides>21</Slides>
  <Notes>19</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21</vt:i4>
      </vt:variant>
    </vt:vector>
  </HeadingPairs>
  <TitlesOfParts>
    <vt:vector size="34" baseType="lpstr">
      <vt:lpstr>Montserrat Black</vt:lpstr>
      <vt:lpstr>Roboto Slab Regular</vt:lpstr>
      <vt:lpstr>Symbol</vt:lpstr>
      <vt:lpstr>Montserrat</vt:lpstr>
      <vt:lpstr>Bebas Neue</vt:lpstr>
      <vt:lpstr>Tahoma</vt:lpstr>
      <vt:lpstr>Palanquin Dark</vt:lpstr>
      <vt:lpstr>#9Slide02 Tieu de dai</vt:lpstr>
      <vt:lpstr>Playfair Display</vt:lpstr>
      <vt:lpstr>Times New Roman</vt:lpstr>
      <vt:lpstr>Arial</vt:lpstr>
      <vt:lpstr>Wingdings</vt:lpstr>
      <vt:lpstr>Employee Onboarding by Slidesgo</vt:lpstr>
      <vt:lpstr>VKFTA 10 NĂM: BƯỚC TIẾN CHIẾN LƯỢC  VIỆT – HÀN (Hà Nội, ngày 24/11/2025)</vt:lpstr>
      <vt:lpstr>Nội dung trình bày</vt:lpstr>
      <vt:lpstr>Bức tranh  thương mại và đầu tư  Việt Nam – Hàn Quốc</vt:lpstr>
      <vt:lpstr>PowerPoint Presentation</vt:lpstr>
      <vt:lpstr>Các mặt hàng nhập khẩu từ Hàn Quốc tăng mạnh</vt:lpstr>
      <vt:lpstr>Các mặt hàng xuất khẩu từ Việt Nam cũng tăng mạnh</vt:lpstr>
      <vt:lpstr>PowerPoint Presentation</vt:lpstr>
      <vt:lpstr>PowerPoint Presentation</vt:lpstr>
      <vt:lpstr>PowerPoint Presentation</vt:lpstr>
      <vt:lpstr>Đánh giá từ góc độ doanh nghiệp</vt:lpstr>
      <vt:lpstr>Doanh nghiệp hưởng lợi gì?</vt:lpstr>
      <vt:lpstr>Doanh nghiệp hưởng lợi gì? (tiếp)</vt:lpstr>
      <vt:lpstr>Hạn chế?</vt:lpstr>
      <vt:lpstr>VCCI đồng hành cùng doanh nghiệp</vt:lpstr>
      <vt:lpstr>VCCI đồng hành cùng doanh nghiệp</vt:lpstr>
      <vt:lpstr>Yêu cầu đặt ra trong bối cảnh mới</vt:lpstr>
      <vt:lpstr>Bối cảnh mới</vt:lpstr>
      <vt:lpstr>PowerPoint Presentation</vt:lpstr>
      <vt:lpstr>PowerPoint Presentation</vt:lpstr>
      <vt:lpstr>VCCI tiếp tục đồng hành với doanh nghiệp</vt:lpstr>
      <vt:lpstr>Xin cảm ơn!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Win8.1 VS10 X64</dc:creator>
  <dc:description>9Slide.vn</dc:description>
  <cp:lastModifiedBy>Microsoft</cp:lastModifiedBy>
  <cp:revision>27</cp:revision>
  <dcterms:modified xsi:type="dcterms:W3CDTF">2025-11-19T02:07:01Z</dcterms:modified>
  <cp:category>9Slide.vn</cp:category>
</cp:coreProperties>
</file>