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5.xml"/>
  <Override ContentType="application/vnd.ms-office.chartcolorstyle+xml" PartName="/ppt/charts/colors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5.xml"/>
  <Override ContentType="application/vnd.openxmlformats-officedocument.drawingml.chart+xml" PartName="/ppt/charts/chart4.xml"/>
  <Override ContentType="application/vnd.openxmlformats-officedocument.drawingml.chart+xml" PartName="/ppt/charts/chart6.xml"/>
  <Override ContentType="application/vnd.openxmlformats-officedocument.drawingml.chart+xml" PartName="/ppt/charts/char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4" r:id="rId5"/>
    <p:sldMasterId id="2147483659" r:id="rId6"/>
    <p:sldMasterId id="2147483678" r:id="rId7"/>
    <p:sldMasterId id="2147483697"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Lst>
  <p:sldSz cy="6858000" cx="12192000"/>
  <p:notesSz cx="6858000" cy="9144000"/>
  <p:embeddedFontLst>
    <p:embeddedFont>
      <p:font typeface="Play"/>
      <p:regular r:id="rId34"/>
      <p:bold r:id="rId35"/>
    </p:embeddedFont>
    <p:embeddedFont>
      <p:font typeface="Arvo"/>
      <p:regular r:id="rId36"/>
      <p:bold r:id="rId37"/>
      <p:italic r:id="rId38"/>
      <p:boldItalic r:id="rId39"/>
    </p:embeddedFont>
    <p:embeddedFont>
      <p:font typeface="Helvetica Neue"/>
      <p:regular r:id="rId40"/>
      <p:bold r:id="rId41"/>
      <p:italic r:id="rId42"/>
      <p:boldItalic r:id="rId43"/>
    </p:embeddedFont>
    <p:embeddedFont>
      <p:font typeface="Barlow"/>
      <p:regular r:id="rId44"/>
      <p:bold r:id="rId45"/>
      <p:italic r:id="rId46"/>
      <p:boldItalic r:id="rId47"/>
    </p:embeddedFont>
    <p:embeddedFont>
      <p:font typeface="Century Gothic"/>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2" roundtripDataSignature="AMtx7mh8+WNSzlJsWKY/Wdxn/rqrZ5VLn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CC2EDBF-B81F-41E8-9FE5-33A30F39BCBE}">
  <a:tblStyle styleId="{2CC2EDBF-B81F-41E8-9FE5-33A30F39BCBE}"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HelveticaNeue-regular.fntdata"/><Relationship Id="rId42" Type="http://schemas.openxmlformats.org/officeDocument/2006/relationships/font" Target="fonts/HelveticaNeue-italic.fntdata"/><Relationship Id="rId41" Type="http://schemas.openxmlformats.org/officeDocument/2006/relationships/font" Target="fonts/HelveticaNeue-bold.fntdata"/><Relationship Id="rId44" Type="http://schemas.openxmlformats.org/officeDocument/2006/relationships/font" Target="fonts/Barlow-regular.fntdata"/><Relationship Id="rId43" Type="http://schemas.openxmlformats.org/officeDocument/2006/relationships/font" Target="fonts/HelveticaNeue-boldItalic.fntdata"/><Relationship Id="rId46" Type="http://schemas.openxmlformats.org/officeDocument/2006/relationships/font" Target="fonts/Barlow-italic.fntdata"/><Relationship Id="rId45" Type="http://schemas.openxmlformats.org/officeDocument/2006/relationships/font" Target="fonts/Barlow-bold.fntdata"/><Relationship Id="rId1" Type="http://schemas.openxmlformats.org/officeDocument/2006/relationships/theme" Target="theme/theme5.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notesMaster" Target="notesMasters/notesMaster1.xml"/><Relationship Id="rId48" Type="http://schemas.openxmlformats.org/officeDocument/2006/relationships/font" Target="fonts/CenturyGothic-regular.fntdata"/><Relationship Id="rId47" Type="http://schemas.openxmlformats.org/officeDocument/2006/relationships/font" Target="fonts/Barlow-boldItalic.fntdata"/><Relationship Id="rId49" Type="http://schemas.openxmlformats.org/officeDocument/2006/relationships/font" Target="fonts/CenturyGothic-bold.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22.xml"/><Relationship Id="rId30" Type="http://schemas.openxmlformats.org/officeDocument/2006/relationships/slide" Target="slides/slide21.xml"/><Relationship Id="rId33" Type="http://schemas.openxmlformats.org/officeDocument/2006/relationships/slide" Target="slides/slide24.xml"/><Relationship Id="rId32" Type="http://schemas.openxmlformats.org/officeDocument/2006/relationships/slide" Target="slides/slide23.xml"/><Relationship Id="rId35" Type="http://schemas.openxmlformats.org/officeDocument/2006/relationships/font" Target="fonts/Play-bold.fntdata"/><Relationship Id="rId34" Type="http://schemas.openxmlformats.org/officeDocument/2006/relationships/font" Target="fonts/Play-regular.fntdata"/><Relationship Id="rId37" Type="http://schemas.openxmlformats.org/officeDocument/2006/relationships/font" Target="fonts/Arvo-bold.fntdata"/><Relationship Id="rId36" Type="http://schemas.openxmlformats.org/officeDocument/2006/relationships/font" Target="fonts/Arvo-regular.fntdata"/><Relationship Id="rId39" Type="http://schemas.openxmlformats.org/officeDocument/2006/relationships/font" Target="fonts/Arvo-boldItalic.fntdata"/><Relationship Id="rId38" Type="http://schemas.openxmlformats.org/officeDocument/2006/relationships/font" Target="fonts/Arvo-italic.fntdata"/><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font" Target="fonts/CenturyGothic-boldItalic.fntdata"/><Relationship Id="rId50" Type="http://schemas.openxmlformats.org/officeDocument/2006/relationships/font" Target="fonts/CenturyGothic-italic.fntdata"/><Relationship Id="rId52" Type="http://customschemas.google.com/relationships/presentationmetadata" Target="metadata"/><Relationship Id="rId11" Type="http://schemas.openxmlformats.org/officeDocument/2006/relationships/slide" Target="slides/slide2.xml"/><Relationship Id="rId10" Type="http://schemas.openxmlformats.org/officeDocument/2006/relationships/slide" Target="slides/slide1.xml"/><Relationship Id="rId13" Type="http://schemas.openxmlformats.org/officeDocument/2006/relationships/slide" Target="slides/slide4.xml"/><Relationship Id="rId12" Type="http://schemas.openxmlformats.org/officeDocument/2006/relationships/slide" Target="slides/slide3.xml"/><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_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682584770749985E-2"/>
          <c:y val="0.21281645067993471"/>
          <c:w val="0.92063483045850003"/>
          <c:h val="0.67064265223916963"/>
        </c:manualLayout>
      </c:layout>
      <c:lineChart>
        <c:grouping val="standard"/>
        <c:varyColors val="0"/>
        <c:ser>
          <c:idx val="0"/>
          <c:order val="0"/>
          <c:tx>
            <c:strRef>
              <c:f>Sheet1!$B$1</c:f>
              <c:strCache>
                <c:ptCount val="1"/>
                <c:pt idx="0">
                  <c:v>ASEAN GDP</c:v>
                </c:pt>
              </c:strCache>
            </c:strRef>
          </c:tx>
          <c:spPr>
            <a:ln w="28575" cap="rnd">
              <a:solidFill>
                <a:srgbClr val="0062A9"/>
              </a:solidFill>
              <a:round/>
            </a:ln>
            <a:effectLst/>
          </c:spPr>
          <c:marker>
            <c:symbol val="circle"/>
            <c:size val="7"/>
            <c:spPr>
              <a:solidFill>
                <a:srgbClr val="E53E36"/>
              </a:solidFill>
              <a:ln w="9525">
                <a:solidFill>
                  <a:srgbClr val="F5E10E"/>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E6A-4175-9C83-CEB42B710332}"/>
                </c:ext>
              </c:extLst>
            </c:dLbl>
            <c:dLbl>
              <c:idx val="8"/>
              <c:layout>
                <c:manualLayout>
                  <c:x val="-1.1597427136866002E-2"/>
                  <c:y val="-0.10098387413802319"/>
                </c:manualLayout>
              </c:layout>
              <c:tx>
                <c:rich>
                  <a:bodyPr/>
                  <a:lstStyle/>
                  <a:p>
                    <a:fld id="{24386E9C-0C7E-4C63-9585-8D090A2C625D}" type="VALUE">
                      <a:rPr lang="en-US" smtClean="0"/>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E6A-4175-9C83-CEB42B710332}"/>
                </c:ext>
              </c:extLst>
            </c:dLbl>
            <c:numFmt formatCode="[$$-409]#,##0.0" sourceLinked="0"/>
            <c:spPr>
              <a:solidFill>
                <a:schemeClr val="bg2"/>
              </a:solidFill>
              <a:ln>
                <a:noFill/>
              </a:ln>
              <a:effectLst/>
            </c:spPr>
            <c:txPr>
              <a:bodyPr rot="0" spcFirstLastPara="1" vertOverflow="ellipsis" vert="horz" wrap="square" lIns="38100" tIns="19050" rIns="38100" bIns="19050" anchor="ctr" anchorCtr="1">
                <a:spAutoFit/>
              </a:bodyPr>
              <a:lstStyle/>
              <a:p>
                <a:pPr>
                  <a:defRPr sz="3000" b="1" i="0" u="none" strike="noStrike" kern="1200" baseline="0">
                    <a:solidFill>
                      <a:schemeClr val="bg1"/>
                    </a:solidFill>
                    <a:latin typeface="Aptos" panose="020B00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Sheet1!$B$2:$B$10</c:f>
              <c:numCache>
                <c:formatCode>General</c:formatCode>
                <c:ptCount val="9"/>
                <c:pt idx="0">
                  <c:v>2.5104711000000002</c:v>
                </c:pt>
                <c:pt idx="1">
                  <c:v>2.6467958999999999</c:v>
                </c:pt>
                <c:pt idx="2">
                  <c:v>2.8557545000000002</c:v>
                </c:pt>
                <c:pt idx="3">
                  <c:v>3.0607682999999999</c:v>
                </c:pt>
                <c:pt idx="4">
                  <c:v>3.2440199999999999</c:v>
                </c:pt>
                <c:pt idx="5">
                  <c:v>3.081744</c:v>
                </c:pt>
                <c:pt idx="6">
                  <c:v>3.3823219</c:v>
                </c:pt>
                <c:pt idx="7">
                  <c:v>3.6215826999999998</c:v>
                </c:pt>
                <c:pt idx="8">
                  <c:v>3.8</c:v>
                </c:pt>
              </c:numCache>
            </c:numRef>
          </c:val>
          <c:smooth val="1"/>
          <c:extLst>
            <c:ext xmlns:c16="http://schemas.microsoft.com/office/drawing/2014/chart" uri="{C3380CC4-5D6E-409C-BE32-E72D297353CC}">
              <c16:uniqueId val="{00000002-6E6A-4175-9C83-CEB42B710332}"/>
            </c:ext>
          </c:extLst>
        </c:ser>
        <c:dLbls>
          <c:showLegendKey val="0"/>
          <c:showVal val="0"/>
          <c:showCatName val="0"/>
          <c:showSerName val="0"/>
          <c:showPercent val="0"/>
          <c:showBubbleSize val="0"/>
        </c:dLbls>
        <c:marker val="1"/>
        <c:smooth val="0"/>
        <c:axId val="2101279631"/>
        <c:axId val="346863888"/>
      </c:lineChart>
      <c:catAx>
        <c:axId val="2101279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46863888"/>
        <c:crosses val="autoZero"/>
        <c:auto val="1"/>
        <c:lblAlgn val="ctr"/>
        <c:lblOffset val="100"/>
        <c:noMultiLvlLbl val="0"/>
      </c:catAx>
      <c:valAx>
        <c:axId val="34686388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10127963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i="0">
          <a:solidFill>
            <a:schemeClr val="tx1">
              <a:lumMod val="65000"/>
              <a:lumOff val="35000"/>
            </a:schemeClr>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984331751300251E-2"/>
          <c:y val="9.7583328269058967E-2"/>
          <c:w val="0.79462492302515408"/>
          <c:h val="0.7226712545499886"/>
        </c:manualLayout>
      </c:layout>
      <c:barChart>
        <c:barDir val="col"/>
        <c:grouping val="clustered"/>
        <c:varyColors val="0"/>
        <c:ser>
          <c:idx val="0"/>
          <c:order val="0"/>
          <c:tx>
            <c:strRef>
              <c:f>Sheet1!$B$1</c:f>
              <c:strCache>
                <c:ptCount val="1"/>
                <c:pt idx="0">
                  <c:v>GDP Per capita</c:v>
                </c:pt>
              </c:strCache>
            </c:strRef>
          </c:tx>
          <c:spPr>
            <a:solidFill>
              <a:srgbClr val="E53E36"/>
            </a:solidFill>
            <a:ln>
              <a:noFill/>
            </a:ln>
            <a:effectLst/>
          </c:spPr>
          <c:invertIfNegative val="0"/>
          <c:dLbls>
            <c:dLbl>
              <c:idx val="0"/>
              <c:tx>
                <c:rich>
                  <a:bodyPr/>
                  <a:lstStyle/>
                  <a:p>
                    <a:r>
                      <a:rPr lang="en-US"/>
                      <a:t>$3,997.2</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AF2-4AAE-A1AA-655889FBE482}"/>
                </c:ext>
              </c:extLst>
            </c:dLbl>
            <c:dLbl>
              <c:idx val="7"/>
              <c:tx>
                <c:rich>
                  <a:bodyPr/>
                  <a:lstStyle/>
                  <a:p>
                    <a:r>
                      <a:rPr lang="en-US"/>
                      <a:t>$5,575.7</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AF2-4AAE-A1AA-655889FBE482}"/>
                </c:ext>
              </c:extLst>
            </c:dLbl>
            <c:numFmt formatCode="[$$-409]#,##0.0" sourceLinked="0"/>
            <c:spPr>
              <a:solidFill>
                <a:srgbClr val="E53E36"/>
              </a:solidFill>
              <a:ln>
                <a:noFill/>
              </a:ln>
              <a:effectLst/>
            </c:spPr>
            <c:txPr>
              <a:bodyPr rot="0" spcFirstLastPara="1" vertOverflow="ellipsis" vert="horz" wrap="square" anchor="ctr" anchorCtr="1"/>
              <a:lstStyle/>
              <a:p>
                <a:pPr>
                  <a:defRPr sz="3000" b="1" i="0" u="none" strike="noStrike" kern="1200" baseline="0">
                    <a:solidFill>
                      <a:schemeClr val="bg1"/>
                    </a:solidFill>
                    <a:latin typeface="Aptos" panose="020B00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2015</c:v>
                </c:pt>
                <c:pt idx="1">
                  <c:v>2016</c:v>
                </c:pt>
                <c:pt idx="2">
                  <c:v>2017</c:v>
                </c:pt>
                <c:pt idx="3">
                  <c:v>2018</c:v>
                </c:pt>
                <c:pt idx="4">
                  <c:v>2019</c:v>
                </c:pt>
                <c:pt idx="5">
                  <c:v>2020</c:v>
                </c:pt>
                <c:pt idx="6">
                  <c:v>2021</c:v>
                </c:pt>
                <c:pt idx="7">
                  <c:v>2022</c:v>
                </c:pt>
              </c:numCache>
            </c:numRef>
          </c:cat>
          <c:val>
            <c:numRef>
              <c:f>Sheet1!$B$2:$B$9</c:f>
              <c:numCache>
                <c:formatCode>General</c:formatCode>
                <c:ptCount val="8"/>
                <c:pt idx="0">
                  <c:v>3921.6</c:v>
                </c:pt>
                <c:pt idx="1">
                  <c:v>4088.9</c:v>
                </c:pt>
                <c:pt idx="2">
                  <c:v>4370</c:v>
                </c:pt>
                <c:pt idx="3">
                  <c:v>4626.8999999999996</c:v>
                </c:pt>
                <c:pt idx="4">
                  <c:v>4841.5</c:v>
                </c:pt>
                <c:pt idx="5">
                  <c:v>4536</c:v>
                </c:pt>
                <c:pt idx="6">
                  <c:v>5024.2</c:v>
                </c:pt>
                <c:pt idx="7">
                  <c:v>5395.3</c:v>
                </c:pt>
              </c:numCache>
            </c:numRef>
          </c:val>
          <c:extLst>
            <c:ext xmlns:c16="http://schemas.microsoft.com/office/drawing/2014/chart" uri="{C3380CC4-5D6E-409C-BE32-E72D297353CC}">
              <c16:uniqueId val="{00000002-5AF2-4AAE-A1AA-655889FBE482}"/>
            </c:ext>
          </c:extLst>
        </c:ser>
        <c:dLbls>
          <c:showLegendKey val="0"/>
          <c:showVal val="0"/>
          <c:showCatName val="0"/>
          <c:showSerName val="0"/>
          <c:showPercent val="0"/>
          <c:showBubbleSize val="0"/>
        </c:dLbls>
        <c:gapWidth val="150"/>
        <c:axId val="2101279631"/>
        <c:axId val="346863888"/>
      </c:barChart>
      <c:catAx>
        <c:axId val="2101279631"/>
        <c:scaling>
          <c:orientation val="minMax"/>
        </c:scaling>
        <c:delete val="1"/>
        <c:axPos val="b"/>
        <c:numFmt formatCode="General" sourceLinked="1"/>
        <c:majorTickMark val="none"/>
        <c:minorTickMark val="none"/>
        <c:tickLblPos val="nextTo"/>
        <c:crossAx val="346863888"/>
        <c:crosses val="autoZero"/>
        <c:auto val="1"/>
        <c:lblAlgn val="ctr"/>
        <c:lblOffset val="100"/>
        <c:noMultiLvlLbl val="0"/>
      </c:catAx>
      <c:valAx>
        <c:axId val="346863888"/>
        <c:scaling>
          <c:orientation val="minMax"/>
        </c:scaling>
        <c:delete val="1"/>
        <c:axPos val="l"/>
        <c:numFmt formatCode="General" sourceLinked="1"/>
        <c:majorTickMark val="out"/>
        <c:minorTickMark val="none"/>
        <c:tickLblPos val="nextTo"/>
        <c:crossAx val="210127963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i="0">
          <a:solidFill>
            <a:schemeClr val="tx1">
              <a:lumMod val="65000"/>
              <a:lumOff val="35000"/>
            </a:schemeClr>
          </a:solidFill>
          <a:latin typeface="Aptos" panose="020B00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Sheet1!$D$1</c:f>
              <c:strCache>
                <c:ptCount val="1"/>
                <c:pt idx="0">
                  <c:v>Total Trade</c:v>
                </c:pt>
              </c:strCache>
            </c:strRef>
          </c:tx>
          <c:spPr>
            <a:solidFill>
              <a:srgbClr val="F5E10E"/>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23-4300-8554-7B098EE692FA}"/>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823-4300-8554-7B098EE692FA}"/>
                </c:ext>
              </c:extLst>
            </c:dLbl>
            <c:numFmt formatCode="[$$-409]#,##0.0" sourceLinked="0"/>
            <c:spPr>
              <a:solidFill>
                <a:srgbClr val="F5E10E"/>
              </a:solidFill>
              <a:ln>
                <a:noFill/>
              </a:ln>
              <a:effectLst/>
            </c:spPr>
            <c:txPr>
              <a:bodyPr rot="0" spcFirstLastPara="1" vertOverflow="ellipsis" vert="horz" wrap="square" lIns="38100" tIns="19050" rIns="38100" bIns="19050" anchor="ctr" anchorCtr="1">
                <a:spAutoFit/>
              </a:bodyPr>
              <a:lstStyle/>
              <a:p>
                <a:pPr>
                  <a:defRPr lang="en-US" sz="2800" b="1" i="0" u="none" strike="noStrike" kern="1200" baseline="0">
                    <a:solidFill>
                      <a:schemeClr val="tx1"/>
                    </a:solidFill>
                    <a:latin typeface="Aptos" panose="020B00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Sheet1!$D$2:$D$10</c:f>
              <c:numCache>
                <c:formatCode>General</c:formatCode>
                <c:ptCount val="9"/>
                <c:pt idx="0">
                  <c:v>2.2728618283230002</c:v>
                </c:pt>
                <c:pt idx="1">
                  <c:v>2.2398974085369998</c:v>
                </c:pt>
                <c:pt idx="2">
                  <c:v>2.571300246741</c:v>
                </c:pt>
                <c:pt idx="3">
                  <c:v>2.808105665677</c:v>
                </c:pt>
                <c:pt idx="4">
                  <c:v>2.8164320301329999</c:v>
                </c:pt>
                <c:pt idx="5">
                  <c:v>2.6698513680199998</c:v>
                </c:pt>
                <c:pt idx="6">
                  <c:v>3.3468108022259999</c:v>
                </c:pt>
                <c:pt idx="7">
                  <c:v>3.8461823517779998</c:v>
                </c:pt>
                <c:pt idx="8">
                  <c:v>3.5256829999999999</c:v>
                </c:pt>
              </c:numCache>
            </c:numRef>
          </c:val>
          <c:extLst>
            <c:ext xmlns:c16="http://schemas.microsoft.com/office/drawing/2014/chart" uri="{C3380CC4-5D6E-409C-BE32-E72D297353CC}">
              <c16:uniqueId val="{00000002-E823-4300-8554-7B098EE692FA}"/>
            </c:ext>
          </c:extLst>
        </c:ser>
        <c:dLbls>
          <c:showLegendKey val="0"/>
          <c:showVal val="0"/>
          <c:showCatName val="0"/>
          <c:showSerName val="0"/>
          <c:showPercent val="0"/>
          <c:showBubbleSize val="0"/>
        </c:dLbls>
        <c:gapWidth val="150"/>
        <c:axId val="2101279631"/>
        <c:axId val="346863888"/>
      </c:barChart>
      <c:lineChart>
        <c:grouping val="standard"/>
        <c:varyColors val="0"/>
        <c:ser>
          <c:idx val="0"/>
          <c:order val="0"/>
          <c:tx>
            <c:strRef>
              <c:f>Sheet1!$B$1</c:f>
              <c:strCache>
                <c:ptCount val="1"/>
                <c:pt idx="0">
                  <c:v>Intra-ASEAN</c:v>
                </c:pt>
              </c:strCache>
            </c:strRef>
          </c:tx>
          <c:spPr>
            <a:ln w="28575" cap="rnd">
              <a:solidFill>
                <a:srgbClr val="135AA1"/>
              </a:solidFill>
              <a:round/>
            </a:ln>
            <a:effectLst/>
          </c:spPr>
          <c:marker>
            <c:symbol val="none"/>
          </c:marker>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823-4300-8554-7B098EE692FA}"/>
                </c:ext>
              </c:extLst>
            </c:dLbl>
            <c:dLbl>
              <c:idx val="8"/>
              <c:layout>
                <c:manualLayout>
                  <c:x val="-3.645222283215136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823-4300-8554-7B098EE692FA}"/>
                </c:ext>
              </c:extLst>
            </c:dLbl>
            <c:numFmt formatCode="[$$-409]#,##0.0" sourceLinked="0"/>
            <c:spPr>
              <a:solidFill>
                <a:srgbClr val="135AA1"/>
              </a:solid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Aptos" panose="020B00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Sheet1!$B$2:$B$10</c:f>
              <c:numCache>
                <c:formatCode>General</c:formatCode>
                <c:ptCount val="9"/>
                <c:pt idx="0">
                  <c:v>0.53538039859499997</c:v>
                </c:pt>
                <c:pt idx="1">
                  <c:v>0.51795437617100004</c:v>
                </c:pt>
                <c:pt idx="2">
                  <c:v>0.58911669932900002</c:v>
                </c:pt>
                <c:pt idx="3">
                  <c:v>0.64465406852899998</c:v>
                </c:pt>
                <c:pt idx="4">
                  <c:v>0.63260427503500005</c:v>
                </c:pt>
                <c:pt idx="5">
                  <c:v>0.56710582479500005</c:v>
                </c:pt>
                <c:pt idx="6">
                  <c:v>0.711839511024</c:v>
                </c:pt>
                <c:pt idx="7">
                  <c:v>0.85646547151999997</c:v>
                </c:pt>
                <c:pt idx="8">
                  <c:v>0.75895599999999996</c:v>
                </c:pt>
              </c:numCache>
            </c:numRef>
          </c:val>
          <c:smooth val="0"/>
          <c:extLst>
            <c:ext xmlns:c16="http://schemas.microsoft.com/office/drawing/2014/chart" uri="{C3380CC4-5D6E-409C-BE32-E72D297353CC}">
              <c16:uniqueId val="{00000005-E823-4300-8554-7B098EE692FA}"/>
            </c:ext>
          </c:extLst>
        </c:ser>
        <c:ser>
          <c:idx val="1"/>
          <c:order val="1"/>
          <c:tx>
            <c:strRef>
              <c:f>Sheet1!$C$1</c:f>
              <c:strCache>
                <c:ptCount val="1"/>
                <c:pt idx="0">
                  <c:v>Extra-ASEAN</c:v>
                </c:pt>
              </c:strCache>
            </c:strRef>
          </c:tx>
          <c:spPr>
            <a:ln w="28575" cap="rnd">
              <a:solidFill>
                <a:srgbClr val="E53E36"/>
              </a:solidFill>
              <a:round/>
            </a:ln>
            <a:effectLst/>
          </c:spPr>
          <c:marker>
            <c:symbol val="none"/>
          </c:marker>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823-4300-8554-7B098EE692FA}"/>
                </c:ext>
              </c:extLst>
            </c:dLbl>
            <c:dLbl>
              <c:idx val="8"/>
              <c:layout>
                <c:manualLayout>
                  <c:x val="-3.645222283215136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823-4300-8554-7B098EE692FA}"/>
                </c:ext>
              </c:extLst>
            </c:dLbl>
            <c:numFmt formatCode="[$$-409]#,##0.0" sourceLinked="0"/>
            <c:spPr>
              <a:solidFill>
                <a:srgbClr val="E53E36"/>
              </a:solid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Aptos" panose="020B00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Sheet1!$C$2:$C$10</c:f>
              <c:numCache>
                <c:formatCode>General</c:formatCode>
                <c:ptCount val="9"/>
                <c:pt idx="0">
                  <c:v>1.7374814297280001</c:v>
                </c:pt>
                <c:pt idx="1">
                  <c:v>1.7219430323659997</c:v>
                </c:pt>
                <c:pt idx="2">
                  <c:v>1.982183547412</c:v>
                </c:pt>
                <c:pt idx="3">
                  <c:v>2.1634515971480002</c:v>
                </c:pt>
                <c:pt idx="4">
                  <c:v>2.1838277550980001</c:v>
                </c:pt>
                <c:pt idx="5">
                  <c:v>2.1027455432249997</c:v>
                </c:pt>
                <c:pt idx="6">
                  <c:v>2.634971291202</c:v>
                </c:pt>
                <c:pt idx="7">
                  <c:v>2.9897168802579999</c:v>
                </c:pt>
                <c:pt idx="8">
                  <c:v>2.7667229999999998</c:v>
                </c:pt>
              </c:numCache>
            </c:numRef>
          </c:val>
          <c:smooth val="0"/>
          <c:extLst>
            <c:ext xmlns:c16="http://schemas.microsoft.com/office/drawing/2014/chart" uri="{C3380CC4-5D6E-409C-BE32-E72D297353CC}">
              <c16:uniqueId val="{00000008-E823-4300-8554-7B098EE692FA}"/>
            </c:ext>
          </c:extLst>
        </c:ser>
        <c:dLbls>
          <c:showLegendKey val="0"/>
          <c:showVal val="0"/>
          <c:showCatName val="0"/>
          <c:showSerName val="0"/>
          <c:showPercent val="0"/>
          <c:showBubbleSize val="0"/>
        </c:dLbls>
        <c:marker val="1"/>
        <c:smooth val="0"/>
        <c:axId val="2101279631"/>
        <c:axId val="346863888"/>
      </c:lineChart>
      <c:catAx>
        <c:axId val="2101279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500" b="0" i="0" u="none" strike="noStrike" kern="1200" baseline="0">
                <a:solidFill>
                  <a:schemeClr val="tx1">
                    <a:lumMod val="65000"/>
                    <a:lumOff val="35000"/>
                  </a:schemeClr>
                </a:solidFill>
                <a:latin typeface="Aptos" panose="020B0004020202020204" pitchFamily="34" charset="0"/>
                <a:ea typeface="+mn-ea"/>
                <a:cs typeface="Arial" panose="020B0604020202020204" pitchFamily="34" charset="0"/>
              </a:defRPr>
            </a:pPr>
            <a:endParaRPr lang="en-US"/>
          </a:p>
        </c:txPr>
        <c:crossAx val="346863888"/>
        <c:crosses val="autoZero"/>
        <c:auto val="1"/>
        <c:lblAlgn val="ctr"/>
        <c:lblOffset val="100"/>
        <c:noMultiLvlLbl val="0"/>
      </c:catAx>
      <c:valAx>
        <c:axId val="34686388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10127963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i="0">
          <a:solidFill>
            <a:schemeClr val="tx1">
              <a:lumMod val="65000"/>
              <a:lumOff val="35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Sheet1!$D$1</c:f>
              <c:strCache>
                <c:ptCount val="1"/>
                <c:pt idx="0">
                  <c:v>Total Trade</c:v>
                </c:pt>
              </c:strCache>
            </c:strRef>
          </c:tx>
          <c:spPr>
            <a:solidFill>
              <a:srgbClr val="F5E10E"/>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F1-4A14-804F-CB437477CD12}"/>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BF1-4A14-804F-CB437477CD12}"/>
                </c:ext>
              </c:extLst>
            </c:dLbl>
            <c:numFmt formatCode="[$$-409]#,##0.0" sourceLinked="0"/>
            <c:spPr>
              <a:solidFill>
                <a:srgbClr val="F5E10E"/>
              </a:solidFill>
              <a:ln>
                <a:noFill/>
              </a:ln>
              <a:effectLst/>
            </c:spPr>
            <c:txPr>
              <a:bodyPr rot="0" spcFirstLastPara="1" vertOverflow="ellipsis" vert="horz" wrap="square" lIns="38100" tIns="19050" rIns="38100" bIns="19050" anchor="ctr" anchorCtr="1">
                <a:spAutoFit/>
              </a:bodyPr>
              <a:lstStyle/>
              <a:p>
                <a:pPr>
                  <a:defRPr lang="en-US" sz="2800" b="1" i="0" u="none" strike="noStrike" kern="1200" baseline="0">
                    <a:solidFill>
                      <a:schemeClr val="tx1"/>
                    </a:solidFill>
                    <a:highlight>
                      <a:srgbClr val="F5E10E"/>
                    </a:highlight>
                    <a:latin typeface="Aptos" panose="020B00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Sheet1!$D$2:$D$10</c:f>
              <c:numCache>
                <c:formatCode>General</c:formatCode>
                <c:ptCount val="9"/>
                <c:pt idx="0">
                  <c:v>642.15177000000006</c:v>
                </c:pt>
                <c:pt idx="1">
                  <c:v>659.84505000000001</c:v>
                </c:pt>
                <c:pt idx="2">
                  <c:v>728.44826</c:v>
                </c:pt>
                <c:pt idx="3">
                  <c:v>827.73261000000002</c:v>
                </c:pt>
                <c:pt idx="4">
                  <c:v>872.29222562209998</c:v>
                </c:pt>
                <c:pt idx="5">
                  <c:v>709.0897140674</c:v>
                </c:pt>
                <c:pt idx="6">
                  <c:v>823.90615026060004</c:v>
                </c:pt>
                <c:pt idx="7">
                  <c:v>1019.646075828</c:v>
                </c:pt>
                <c:pt idx="8">
                  <c:v>1083.3882974691001</c:v>
                </c:pt>
              </c:numCache>
            </c:numRef>
          </c:val>
          <c:extLst>
            <c:ext xmlns:c16="http://schemas.microsoft.com/office/drawing/2014/chart" uri="{C3380CC4-5D6E-409C-BE32-E72D297353CC}">
              <c16:uniqueId val="{00000002-FBF1-4A14-804F-CB437477CD12}"/>
            </c:ext>
          </c:extLst>
        </c:ser>
        <c:dLbls>
          <c:showLegendKey val="0"/>
          <c:showVal val="0"/>
          <c:showCatName val="0"/>
          <c:showSerName val="0"/>
          <c:showPercent val="0"/>
          <c:showBubbleSize val="0"/>
        </c:dLbls>
        <c:gapWidth val="150"/>
        <c:axId val="2101279631"/>
        <c:axId val="346863888"/>
      </c:barChart>
      <c:lineChart>
        <c:grouping val="standard"/>
        <c:varyColors val="0"/>
        <c:ser>
          <c:idx val="0"/>
          <c:order val="0"/>
          <c:tx>
            <c:strRef>
              <c:f>Sheet1!$B$1</c:f>
              <c:strCache>
                <c:ptCount val="1"/>
                <c:pt idx="0">
                  <c:v>Intra-ASEAN</c:v>
                </c:pt>
              </c:strCache>
            </c:strRef>
          </c:tx>
          <c:spPr>
            <a:ln w="28575" cap="rnd">
              <a:solidFill>
                <a:srgbClr val="0062A9"/>
              </a:solidFill>
              <a:round/>
            </a:ln>
            <a:effectLst/>
          </c:spPr>
          <c:marker>
            <c:symbol val="none"/>
          </c:marker>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BF1-4A14-804F-CB437477CD12}"/>
                </c:ext>
              </c:extLst>
            </c:dLbl>
            <c:dLbl>
              <c:idx val="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BF1-4A14-804F-CB437477CD12}"/>
                </c:ext>
              </c:extLst>
            </c:dLbl>
            <c:numFmt formatCode="[$$-409]#,##0.0" sourceLinked="0"/>
            <c:spPr>
              <a:solidFill>
                <a:srgbClr val="135AA1"/>
              </a:solidFill>
              <a:ln>
                <a:noFill/>
              </a:ln>
              <a:effectLst/>
            </c:spPr>
            <c:txPr>
              <a:bodyPr rot="0" spcFirstLastPara="1" vertOverflow="ellipsis" vert="horz" wrap="square" lIns="38100" tIns="19050" rIns="38100" bIns="19050" anchor="ctr" anchorCtr="1">
                <a:spAutoFit/>
              </a:bodyPr>
              <a:lstStyle/>
              <a:p>
                <a:pPr>
                  <a:defRPr sz="2600" b="1" i="0" u="none" strike="noStrike" kern="1200" baseline="0">
                    <a:solidFill>
                      <a:schemeClr val="bg1"/>
                    </a:solidFill>
                    <a:latin typeface="Aptos" panose="020B00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Sheet1!$B$2:$B$10</c:f>
              <c:numCache>
                <c:formatCode>General</c:formatCode>
                <c:ptCount val="9"/>
                <c:pt idx="0">
                  <c:v>106.79089999999999</c:v>
                </c:pt>
                <c:pt idx="1">
                  <c:v>109.59972</c:v>
                </c:pt>
                <c:pt idx="2">
                  <c:v>115.81771999999999</c:v>
                </c:pt>
                <c:pt idx="3">
                  <c:v>130.55351999999999</c:v>
                </c:pt>
                <c:pt idx="4">
                  <c:v>134.6653480981</c:v>
                </c:pt>
                <c:pt idx="5">
                  <c:v>87.929658297399996</c:v>
                </c:pt>
                <c:pt idx="6">
                  <c:v>94.062122064199997</c:v>
                </c:pt>
                <c:pt idx="7">
                  <c:v>128.88042506100001</c:v>
                </c:pt>
                <c:pt idx="8">
                  <c:v>152.5660365464</c:v>
                </c:pt>
              </c:numCache>
            </c:numRef>
          </c:val>
          <c:smooth val="0"/>
          <c:extLst>
            <c:ext xmlns:c16="http://schemas.microsoft.com/office/drawing/2014/chart" uri="{C3380CC4-5D6E-409C-BE32-E72D297353CC}">
              <c16:uniqueId val="{00000005-FBF1-4A14-804F-CB437477CD12}"/>
            </c:ext>
          </c:extLst>
        </c:ser>
        <c:ser>
          <c:idx val="1"/>
          <c:order val="1"/>
          <c:tx>
            <c:strRef>
              <c:f>Sheet1!$C$1</c:f>
              <c:strCache>
                <c:ptCount val="1"/>
                <c:pt idx="0">
                  <c:v>Extra-ASEAN</c:v>
                </c:pt>
              </c:strCache>
            </c:strRef>
          </c:tx>
          <c:spPr>
            <a:ln w="28575" cap="rnd">
              <a:solidFill>
                <a:srgbClr val="E53E36"/>
              </a:solidFill>
              <a:round/>
            </a:ln>
            <a:effectLst/>
          </c:spPr>
          <c:marker>
            <c:symbol val="none"/>
          </c:marker>
          <c:dLbls>
            <c:dLbl>
              <c:idx val="0"/>
              <c:layout>
                <c:manualLayout>
                  <c:x val="-8.5035449080101772E-2"/>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BF1-4A14-804F-CB437477CD12}"/>
                </c:ext>
              </c:extLst>
            </c:dLbl>
            <c:dLbl>
              <c:idx val="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BF1-4A14-804F-CB437477CD12}"/>
                </c:ext>
              </c:extLst>
            </c:dLbl>
            <c:numFmt formatCode="[$$-409]#,##0.0" sourceLinked="0"/>
            <c:spPr>
              <a:solidFill>
                <a:srgbClr val="E53E36"/>
              </a:solidFill>
              <a:ln>
                <a:noFill/>
              </a:ln>
              <a:effectLst/>
            </c:spPr>
            <c:txPr>
              <a:bodyPr rot="0" spcFirstLastPara="1" vertOverflow="ellipsis" vert="horz" wrap="square" lIns="38100" tIns="19050" rIns="38100" bIns="19050" anchor="ctr" anchorCtr="1">
                <a:spAutoFit/>
              </a:bodyPr>
              <a:lstStyle/>
              <a:p>
                <a:pPr>
                  <a:defRPr sz="2600" b="1" i="0" u="none" strike="noStrike" kern="1200" baseline="0">
                    <a:solidFill>
                      <a:schemeClr val="bg1"/>
                    </a:solidFill>
                    <a:latin typeface="Aptos" panose="020B00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Sheet1!$C$2:$C$10</c:f>
              <c:numCache>
                <c:formatCode>General</c:formatCode>
                <c:ptCount val="9"/>
                <c:pt idx="0">
                  <c:v>535.36087000000009</c:v>
                </c:pt>
                <c:pt idx="1">
                  <c:v>550.24532999999997</c:v>
                </c:pt>
                <c:pt idx="2">
                  <c:v>612.63054</c:v>
                </c:pt>
                <c:pt idx="3">
                  <c:v>697.17909000000009</c:v>
                </c:pt>
                <c:pt idx="4">
                  <c:v>737.62687752399995</c:v>
                </c:pt>
                <c:pt idx="5">
                  <c:v>621.16005576999999</c:v>
                </c:pt>
                <c:pt idx="6">
                  <c:v>729.84402819640002</c:v>
                </c:pt>
                <c:pt idx="7">
                  <c:v>890.76565076700001</c:v>
                </c:pt>
                <c:pt idx="8">
                  <c:v>930.82226092270002</c:v>
                </c:pt>
              </c:numCache>
            </c:numRef>
          </c:val>
          <c:smooth val="0"/>
          <c:extLst>
            <c:ext xmlns:c16="http://schemas.microsoft.com/office/drawing/2014/chart" uri="{C3380CC4-5D6E-409C-BE32-E72D297353CC}">
              <c16:uniqueId val="{00000008-FBF1-4A14-804F-CB437477CD12}"/>
            </c:ext>
          </c:extLst>
        </c:ser>
        <c:dLbls>
          <c:showLegendKey val="0"/>
          <c:showVal val="0"/>
          <c:showCatName val="0"/>
          <c:showSerName val="0"/>
          <c:showPercent val="0"/>
          <c:showBubbleSize val="0"/>
        </c:dLbls>
        <c:marker val="1"/>
        <c:smooth val="0"/>
        <c:axId val="2101279631"/>
        <c:axId val="346863888"/>
      </c:lineChart>
      <c:catAx>
        <c:axId val="2101279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600" b="0" i="0" u="none" strike="noStrike" kern="1200" baseline="0">
                <a:solidFill>
                  <a:schemeClr val="tx1">
                    <a:lumMod val="65000"/>
                    <a:lumOff val="35000"/>
                  </a:schemeClr>
                </a:solidFill>
                <a:latin typeface="Aptos" panose="020B0004020202020204" pitchFamily="34" charset="0"/>
                <a:ea typeface="+mn-ea"/>
                <a:cs typeface="Arial" panose="020B0604020202020204" pitchFamily="34" charset="0"/>
              </a:defRPr>
            </a:pPr>
            <a:endParaRPr lang="en-US"/>
          </a:p>
        </c:txPr>
        <c:crossAx val="346863888"/>
        <c:crosses val="autoZero"/>
        <c:auto val="1"/>
        <c:lblAlgn val="ctr"/>
        <c:lblOffset val="100"/>
        <c:noMultiLvlLbl val="0"/>
      </c:catAx>
      <c:valAx>
        <c:axId val="34686388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10127963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i="0">
          <a:solidFill>
            <a:schemeClr val="tx1">
              <a:lumMod val="65000"/>
              <a:lumOff val="35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76057065084225"/>
          <c:y val="8.1817867686979018E-2"/>
          <c:w val="0.69045661267158265"/>
          <c:h val="0.68732729187064401"/>
        </c:manualLayout>
      </c:layout>
      <c:barChart>
        <c:barDir val="col"/>
        <c:grouping val="stacked"/>
        <c:varyColors val="0"/>
        <c:ser>
          <c:idx val="0"/>
          <c:order val="0"/>
          <c:tx>
            <c:strRef>
              <c:f>Sheet1!$B$1</c:f>
              <c:strCache>
                <c:ptCount val="1"/>
                <c:pt idx="0">
                  <c:v>Finance</c:v>
                </c:pt>
              </c:strCache>
            </c:strRef>
          </c:tx>
          <c:spPr>
            <a:solidFill>
              <a:srgbClr val="F5E10E"/>
            </a:solidFill>
            <a:ln>
              <a:noFill/>
            </a:ln>
            <a:effectLst/>
          </c:spPr>
          <c:invertIfNegative val="0"/>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Sheet1!$B$2:$B$10</c:f>
              <c:numCache>
                <c:formatCode>General</c:formatCode>
                <c:ptCount val="9"/>
                <c:pt idx="0">
                  <c:v>31.256250000000001</c:v>
                </c:pt>
                <c:pt idx="1">
                  <c:v>35.435890000000001</c:v>
                </c:pt>
                <c:pt idx="2">
                  <c:v>55.687240000000003</c:v>
                </c:pt>
                <c:pt idx="3">
                  <c:v>30.277419999999999</c:v>
                </c:pt>
                <c:pt idx="4">
                  <c:v>44.631320000000002</c:v>
                </c:pt>
                <c:pt idx="5">
                  <c:v>51.896889999999999</c:v>
                </c:pt>
                <c:pt idx="6">
                  <c:v>57.681989999999999</c:v>
                </c:pt>
                <c:pt idx="7">
                  <c:v>60.231780000000001</c:v>
                </c:pt>
                <c:pt idx="8">
                  <c:v>91.942800000000005</c:v>
                </c:pt>
              </c:numCache>
            </c:numRef>
          </c:val>
          <c:extLst>
            <c:ext xmlns:c16="http://schemas.microsoft.com/office/drawing/2014/chart" uri="{C3380CC4-5D6E-409C-BE32-E72D297353CC}">
              <c16:uniqueId val="{00000000-7E7F-4232-9EAD-1EAC27B470DF}"/>
            </c:ext>
          </c:extLst>
        </c:ser>
        <c:ser>
          <c:idx val="1"/>
          <c:order val="1"/>
          <c:tx>
            <c:strRef>
              <c:f>Sheet1!$C$1</c:f>
              <c:strCache>
                <c:ptCount val="1"/>
                <c:pt idx="0">
                  <c:v>Manufacturing</c:v>
                </c:pt>
              </c:strCache>
            </c:strRef>
          </c:tx>
          <c:spPr>
            <a:solidFill>
              <a:srgbClr val="E53E36"/>
            </a:solidFill>
            <a:ln>
              <a:noFill/>
            </a:ln>
            <a:effectLst/>
          </c:spPr>
          <c:invertIfNegative val="0"/>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Sheet1!$C$2:$C$10</c:f>
              <c:numCache>
                <c:formatCode>General</c:formatCode>
                <c:ptCount val="9"/>
                <c:pt idx="0">
                  <c:v>27.342210000000001</c:v>
                </c:pt>
                <c:pt idx="1">
                  <c:v>22.5669</c:v>
                </c:pt>
                <c:pt idx="2">
                  <c:v>31.426659999999998</c:v>
                </c:pt>
                <c:pt idx="3">
                  <c:v>59.761380000000003</c:v>
                </c:pt>
                <c:pt idx="4">
                  <c:v>49.694490000000002</c:v>
                </c:pt>
                <c:pt idx="5">
                  <c:v>9.0040899999999997</c:v>
                </c:pt>
                <c:pt idx="6">
                  <c:v>58.089219999999997</c:v>
                </c:pt>
                <c:pt idx="7">
                  <c:v>72.946460000000002</c:v>
                </c:pt>
                <c:pt idx="8">
                  <c:v>50.539909999999999</c:v>
                </c:pt>
              </c:numCache>
            </c:numRef>
          </c:val>
          <c:extLst>
            <c:ext xmlns:c16="http://schemas.microsoft.com/office/drawing/2014/chart" uri="{C3380CC4-5D6E-409C-BE32-E72D297353CC}">
              <c16:uniqueId val="{00000001-7E7F-4232-9EAD-1EAC27B470DF}"/>
            </c:ext>
          </c:extLst>
        </c:ser>
        <c:ser>
          <c:idx val="2"/>
          <c:order val="2"/>
          <c:tx>
            <c:strRef>
              <c:f>Sheet1!$D$1</c:f>
              <c:strCache>
                <c:ptCount val="1"/>
                <c:pt idx="0">
                  <c:v>Wholesale &amp; retail</c:v>
                </c:pt>
              </c:strCache>
            </c:strRef>
          </c:tx>
          <c:spPr>
            <a:solidFill>
              <a:srgbClr val="0062A9"/>
            </a:solidFill>
            <a:ln>
              <a:noFill/>
            </a:ln>
            <a:effectLst/>
          </c:spPr>
          <c:invertIfNegative val="0"/>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Sheet1!$D$2:$D$10</c:f>
              <c:numCache>
                <c:formatCode>General</c:formatCode>
                <c:ptCount val="9"/>
                <c:pt idx="0">
                  <c:v>9.7401900000000001</c:v>
                </c:pt>
                <c:pt idx="1">
                  <c:v>17.542760000000001</c:v>
                </c:pt>
                <c:pt idx="2">
                  <c:v>15.50099</c:v>
                </c:pt>
                <c:pt idx="3">
                  <c:v>12.98709</c:v>
                </c:pt>
                <c:pt idx="4">
                  <c:v>14.88618</c:v>
                </c:pt>
                <c:pt idx="5">
                  <c:v>25.088419999999999</c:v>
                </c:pt>
                <c:pt idx="6">
                  <c:v>31.99906</c:v>
                </c:pt>
                <c:pt idx="7">
                  <c:v>36.454099999999997</c:v>
                </c:pt>
                <c:pt idx="8">
                  <c:v>19.289650000000002</c:v>
                </c:pt>
              </c:numCache>
            </c:numRef>
          </c:val>
          <c:extLst>
            <c:ext xmlns:c16="http://schemas.microsoft.com/office/drawing/2014/chart" uri="{C3380CC4-5D6E-409C-BE32-E72D297353CC}">
              <c16:uniqueId val="{00000002-7E7F-4232-9EAD-1EAC27B470DF}"/>
            </c:ext>
          </c:extLst>
        </c:ser>
        <c:ser>
          <c:idx val="3"/>
          <c:order val="3"/>
          <c:tx>
            <c:strRef>
              <c:f>Sheet1!$E$1</c:f>
              <c:strCache>
                <c:ptCount val="1"/>
                <c:pt idx="0">
                  <c:v>Real estate</c:v>
                </c:pt>
              </c:strCache>
            </c:strRef>
          </c:tx>
          <c:spPr>
            <a:solidFill>
              <a:srgbClr val="00B050"/>
            </a:solidFill>
            <a:ln>
              <a:noFill/>
            </a:ln>
            <a:effectLst/>
          </c:spPr>
          <c:invertIfNegative val="0"/>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Sheet1!$E$2:$E$10</c:f>
              <c:numCache>
                <c:formatCode>General</c:formatCode>
                <c:ptCount val="9"/>
                <c:pt idx="0">
                  <c:v>8.7649000000000008</c:v>
                </c:pt>
                <c:pt idx="1">
                  <c:v>10.317080000000001</c:v>
                </c:pt>
                <c:pt idx="2">
                  <c:v>13.260400000000001</c:v>
                </c:pt>
                <c:pt idx="3">
                  <c:v>11.140890000000001</c:v>
                </c:pt>
                <c:pt idx="4">
                  <c:v>9.6891800000000003</c:v>
                </c:pt>
                <c:pt idx="5">
                  <c:v>9.0317500000000006</c:v>
                </c:pt>
                <c:pt idx="6">
                  <c:v>9.2962699999999998</c:v>
                </c:pt>
                <c:pt idx="7">
                  <c:v>8.7168299999999999</c:v>
                </c:pt>
                <c:pt idx="8">
                  <c:v>12.457929999999999</c:v>
                </c:pt>
              </c:numCache>
            </c:numRef>
          </c:val>
          <c:extLst>
            <c:ext xmlns:c16="http://schemas.microsoft.com/office/drawing/2014/chart" uri="{C3380CC4-5D6E-409C-BE32-E72D297353CC}">
              <c16:uniqueId val="{00000003-7E7F-4232-9EAD-1EAC27B470DF}"/>
            </c:ext>
          </c:extLst>
        </c:ser>
        <c:ser>
          <c:idx val="4"/>
          <c:order val="4"/>
          <c:tx>
            <c:strRef>
              <c:f>Sheet1!$F$1</c:f>
              <c:strCache>
                <c:ptCount val="1"/>
                <c:pt idx="0">
                  <c:v>Professional</c:v>
                </c:pt>
              </c:strCache>
            </c:strRef>
          </c:tx>
          <c:spPr>
            <a:solidFill>
              <a:schemeClr val="accent6"/>
            </a:solidFill>
            <a:ln>
              <a:noFill/>
            </a:ln>
            <a:effectLst/>
          </c:spPr>
          <c:invertIfNegative val="0"/>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Sheet1!$F$2:$F$10</c:f>
              <c:numCache>
                <c:formatCode>General</c:formatCode>
                <c:ptCount val="9"/>
                <c:pt idx="0">
                  <c:v>12.151809999999999</c:v>
                </c:pt>
                <c:pt idx="1">
                  <c:v>4.4959800000000003</c:v>
                </c:pt>
                <c:pt idx="2">
                  <c:v>4.8852900000000004</c:v>
                </c:pt>
                <c:pt idx="3">
                  <c:v>7.0296500000000002</c:v>
                </c:pt>
                <c:pt idx="4">
                  <c:v>25.737400000000001</c:v>
                </c:pt>
                <c:pt idx="5">
                  <c:v>3.2540399999999998</c:v>
                </c:pt>
                <c:pt idx="6">
                  <c:v>-2.4279799999999998</c:v>
                </c:pt>
                <c:pt idx="7">
                  <c:v>0.31352999999999998</c:v>
                </c:pt>
                <c:pt idx="8">
                  <c:v>20.740130000000001</c:v>
                </c:pt>
              </c:numCache>
            </c:numRef>
          </c:val>
          <c:extLst>
            <c:ext xmlns:c16="http://schemas.microsoft.com/office/drawing/2014/chart" uri="{C3380CC4-5D6E-409C-BE32-E72D297353CC}">
              <c16:uniqueId val="{00000004-7E7F-4232-9EAD-1EAC27B470DF}"/>
            </c:ext>
          </c:extLst>
        </c:ser>
        <c:ser>
          <c:idx val="5"/>
          <c:order val="5"/>
          <c:tx>
            <c:strRef>
              <c:f>Sheet1!$G$1</c:f>
              <c:strCache>
                <c:ptCount val="1"/>
                <c:pt idx="0">
                  <c:v>Other</c:v>
                </c:pt>
              </c:strCache>
            </c:strRef>
          </c:tx>
          <c:spPr>
            <a:solidFill>
              <a:srgbClr val="CAC4A2"/>
            </a:solidFill>
            <a:ln>
              <a:noFill/>
            </a:ln>
            <a:effectLst/>
          </c:spPr>
          <c:invertIfNegative val="0"/>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Sheet1!$G$2:$G$10</c:f>
              <c:numCache>
                <c:formatCode>General</c:formatCode>
                <c:ptCount val="9"/>
                <c:pt idx="0">
                  <c:v>26.107939999999999</c:v>
                </c:pt>
                <c:pt idx="1">
                  <c:v>22.123589999999993</c:v>
                </c:pt>
                <c:pt idx="2">
                  <c:v>35.661090000000002</c:v>
                </c:pt>
                <c:pt idx="3">
                  <c:v>23.931239999999988</c:v>
                </c:pt>
                <c:pt idx="4">
                  <c:v>19.713499999999982</c:v>
                </c:pt>
                <c:pt idx="5">
                  <c:v>22.101460000000003</c:v>
                </c:pt>
                <c:pt idx="6">
                  <c:v>53.087530000000015</c:v>
                </c:pt>
                <c:pt idx="7">
                  <c:v>50.490560000000016</c:v>
                </c:pt>
                <c:pt idx="8">
                  <c:v>34.86772000000002</c:v>
                </c:pt>
              </c:numCache>
            </c:numRef>
          </c:val>
          <c:extLst>
            <c:ext xmlns:c16="http://schemas.microsoft.com/office/drawing/2014/chart" uri="{C3380CC4-5D6E-409C-BE32-E72D297353CC}">
              <c16:uniqueId val="{00000005-7E7F-4232-9EAD-1EAC27B470DF}"/>
            </c:ext>
          </c:extLst>
        </c:ser>
        <c:dLbls>
          <c:showLegendKey val="0"/>
          <c:showVal val="0"/>
          <c:showCatName val="0"/>
          <c:showSerName val="0"/>
          <c:showPercent val="0"/>
          <c:showBubbleSize val="0"/>
        </c:dLbls>
        <c:gapWidth val="150"/>
        <c:overlap val="100"/>
        <c:axId val="1518626687"/>
        <c:axId val="1321448272"/>
      </c:barChart>
      <c:lineChart>
        <c:grouping val="stacked"/>
        <c:varyColors val="0"/>
        <c:ser>
          <c:idx val="6"/>
          <c:order val="6"/>
          <c:tx>
            <c:strRef>
              <c:f>Sheet1!$H$1</c:f>
              <c:strCache>
                <c:ptCount val="1"/>
                <c:pt idx="0">
                  <c:v>Total</c:v>
                </c:pt>
              </c:strCache>
            </c:strRef>
          </c:tx>
          <c:spPr>
            <a:ln w="28575" cap="rnd">
              <a:noFill/>
              <a:round/>
            </a:ln>
            <a:effectLst/>
          </c:spPr>
          <c:marker>
            <c:symbol val="circle"/>
            <c:size val="5"/>
            <c:spPr>
              <a:solidFill>
                <a:schemeClr val="tx1">
                  <a:lumMod val="65000"/>
                  <a:lumOff val="35000"/>
                </a:schemeClr>
              </a:solidFill>
              <a:ln w="9525">
                <a:noFill/>
              </a:ln>
              <a:effectLst/>
            </c:spPr>
          </c:marker>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Sheet1!$H$2:$H$10</c:f>
              <c:numCache>
                <c:formatCode>General</c:formatCode>
                <c:ptCount val="9"/>
                <c:pt idx="0">
                  <c:v>115.3633</c:v>
                </c:pt>
                <c:pt idx="1">
                  <c:v>112.48220000000001</c:v>
                </c:pt>
                <c:pt idx="2">
                  <c:v>156.42167000000001</c:v>
                </c:pt>
                <c:pt idx="3">
                  <c:v>145.12766999999999</c:v>
                </c:pt>
                <c:pt idx="4">
                  <c:v>164.35207</c:v>
                </c:pt>
                <c:pt idx="5">
                  <c:v>120.37665</c:v>
                </c:pt>
                <c:pt idx="6">
                  <c:v>207.72609</c:v>
                </c:pt>
                <c:pt idx="7">
                  <c:v>229.15325999999999</c:v>
                </c:pt>
                <c:pt idx="8">
                  <c:v>229.83814000000001</c:v>
                </c:pt>
              </c:numCache>
            </c:numRef>
          </c:val>
          <c:smooth val="0"/>
          <c:extLst>
            <c:ext xmlns:c16="http://schemas.microsoft.com/office/drawing/2014/chart" uri="{C3380CC4-5D6E-409C-BE32-E72D297353CC}">
              <c16:uniqueId val="{00000006-7E7F-4232-9EAD-1EAC27B470DF}"/>
            </c:ext>
          </c:extLst>
        </c:ser>
        <c:dLbls>
          <c:showLegendKey val="0"/>
          <c:showVal val="0"/>
          <c:showCatName val="0"/>
          <c:showSerName val="0"/>
          <c:showPercent val="0"/>
          <c:showBubbleSize val="0"/>
        </c:dLbls>
        <c:marker val="1"/>
        <c:smooth val="0"/>
        <c:axId val="1518626687"/>
        <c:axId val="1321448272"/>
      </c:lineChart>
      <c:lineChart>
        <c:grouping val="stacked"/>
        <c:varyColors val="0"/>
        <c:ser>
          <c:idx val="7"/>
          <c:order val="7"/>
          <c:tx>
            <c:strRef>
              <c:f>Sheet1!$I$1</c:f>
              <c:strCache>
                <c:ptCount val="1"/>
                <c:pt idx="0">
                  <c:v>Growth (right)</c:v>
                </c:pt>
              </c:strCache>
            </c:strRef>
          </c:tx>
          <c:spPr>
            <a:ln w="19050" cap="rnd">
              <a:solidFill>
                <a:schemeClr val="accent5"/>
              </a:solidFill>
              <a:round/>
            </a:ln>
            <a:effectLst/>
          </c:spPr>
          <c:marker>
            <c:symbol val="triangle"/>
            <c:size val="6"/>
            <c:spPr>
              <a:solidFill>
                <a:schemeClr val="bg1"/>
              </a:solidFill>
              <a:ln w="19050">
                <a:solidFill>
                  <a:schemeClr val="accent5"/>
                </a:solidFill>
              </a:ln>
              <a:effectLst/>
            </c:spPr>
          </c:marker>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Sheet1!$I$2:$I$10</c:f>
              <c:numCache>
                <c:formatCode>0.00%</c:formatCode>
                <c:ptCount val="9"/>
                <c:pt idx="0">
                  <c:v>-0.11223585039385713</c:v>
                </c:pt>
                <c:pt idx="1">
                  <c:v>-2.4974146890735523E-2</c:v>
                </c:pt>
                <c:pt idx="2">
                  <c:v>0.39063487378447431</c:v>
                </c:pt>
                <c:pt idx="3">
                  <c:v>-7.220227222992831E-2</c:v>
                </c:pt>
                <c:pt idx="4">
                  <c:v>0.13246543543350489</c:v>
                </c:pt>
                <c:pt idx="5">
                  <c:v>-0.26756839752611572</c:v>
                </c:pt>
                <c:pt idx="6">
                  <c:v>0.7256344149799816</c:v>
                </c:pt>
                <c:pt idx="7">
                  <c:v>0.10315107745974514</c:v>
                </c:pt>
                <c:pt idx="8">
                  <c:v>2.9887421195754363E-3</c:v>
                </c:pt>
              </c:numCache>
            </c:numRef>
          </c:val>
          <c:smooth val="0"/>
          <c:extLst>
            <c:ext xmlns:c16="http://schemas.microsoft.com/office/drawing/2014/chart" uri="{C3380CC4-5D6E-409C-BE32-E72D297353CC}">
              <c16:uniqueId val="{00000007-7E7F-4232-9EAD-1EAC27B470DF}"/>
            </c:ext>
          </c:extLst>
        </c:ser>
        <c:dLbls>
          <c:showLegendKey val="0"/>
          <c:showVal val="0"/>
          <c:showCatName val="0"/>
          <c:showSerName val="0"/>
          <c:showPercent val="0"/>
          <c:showBubbleSize val="0"/>
        </c:dLbls>
        <c:marker val="1"/>
        <c:smooth val="0"/>
        <c:axId val="1972869839"/>
        <c:axId val="2126992639"/>
      </c:lineChart>
      <c:catAx>
        <c:axId val="1518626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ptos" panose="020B0004020202020204" pitchFamily="34" charset="0"/>
                <a:ea typeface="+mn-ea"/>
                <a:cs typeface="Arial" panose="020B0604020202020204" pitchFamily="34" charset="0"/>
              </a:defRPr>
            </a:pPr>
            <a:endParaRPr lang="en-US"/>
          </a:p>
        </c:txPr>
        <c:crossAx val="1321448272"/>
        <c:crosses val="autoZero"/>
        <c:auto val="1"/>
        <c:lblAlgn val="ctr"/>
        <c:lblOffset val="100"/>
        <c:noMultiLvlLbl val="0"/>
      </c:catAx>
      <c:valAx>
        <c:axId val="1321448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1" u="none" strike="noStrike" kern="1200" baseline="0">
                    <a:solidFill>
                      <a:schemeClr val="bg1">
                        <a:lumMod val="65000"/>
                      </a:schemeClr>
                    </a:solidFill>
                    <a:latin typeface="Arial" panose="020B0604020202020204" pitchFamily="34" charset="0"/>
                    <a:ea typeface="+mn-ea"/>
                    <a:cs typeface="Arial" panose="020B0604020202020204" pitchFamily="34" charset="0"/>
                  </a:defRPr>
                </a:pPr>
                <a:r>
                  <a:rPr lang="en-GB" sz="800" i="1">
                    <a:solidFill>
                      <a:schemeClr val="bg1">
                        <a:lumMod val="65000"/>
                      </a:schemeClr>
                    </a:solidFill>
                    <a:latin typeface="Aptos" panose="020B0004020202020204" pitchFamily="34" charset="0"/>
                  </a:rPr>
                  <a:t>FDI inflows (USD billion)</a:t>
                </a:r>
              </a:p>
            </c:rich>
          </c:tx>
          <c:overlay val="0"/>
          <c:spPr>
            <a:noFill/>
            <a:ln>
              <a:noFill/>
            </a:ln>
            <a:effectLst/>
          </c:spPr>
          <c:txPr>
            <a:bodyPr rot="-5400000" spcFirstLastPara="1" vertOverflow="ellipsis" vert="horz" wrap="square" anchor="ctr" anchorCtr="1"/>
            <a:lstStyle/>
            <a:p>
              <a:pPr>
                <a:defRPr sz="800" b="0" i="1" u="none" strike="noStrike" kern="1200" baseline="0">
                  <a:solidFill>
                    <a:schemeClr val="bg1">
                      <a:lumMod val="6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Aptos" panose="020B0004020202020204" pitchFamily="34" charset="0"/>
                <a:ea typeface="+mn-ea"/>
                <a:cs typeface="Arial" panose="020B0604020202020204" pitchFamily="34" charset="0"/>
              </a:defRPr>
            </a:pPr>
            <a:endParaRPr lang="en-US"/>
          </a:p>
        </c:txPr>
        <c:crossAx val="1518626687"/>
        <c:crosses val="autoZero"/>
        <c:crossBetween val="between"/>
      </c:valAx>
      <c:valAx>
        <c:axId val="2126992639"/>
        <c:scaling>
          <c:orientation val="minMax"/>
          <c:min val="-0.30000000000000004"/>
        </c:scaling>
        <c:delete val="0"/>
        <c:axPos val="r"/>
        <c:title>
          <c:tx>
            <c:rich>
              <a:bodyPr rot="-5400000" spcFirstLastPara="1" vertOverflow="ellipsis" vert="horz" wrap="square" anchor="ctr" anchorCtr="1"/>
              <a:lstStyle/>
              <a:p>
                <a:pPr>
                  <a:defRPr sz="800" b="0" i="0" u="none" strike="noStrike" kern="1200" baseline="0">
                    <a:solidFill>
                      <a:schemeClr val="bg1">
                        <a:lumMod val="65000"/>
                      </a:schemeClr>
                    </a:solidFill>
                    <a:latin typeface="Arial" panose="020B0604020202020204" pitchFamily="34" charset="0"/>
                    <a:ea typeface="+mn-ea"/>
                    <a:cs typeface="Arial" panose="020B0604020202020204" pitchFamily="34" charset="0"/>
                  </a:defRPr>
                </a:pPr>
                <a:r>
                  <a:rPr lang="en-GB" sz="800" i="1">
                    <a:solidFill>
                      <a:schemeClr val="bg1">
                        <a:lumMod val="65000"/>
                      </a:schemeClr>
                    </a:solidFill>
                  </a:rPr>
                  <a:t>Growth, in %</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bg1">
                      <a:lumMod val="6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50000"/>
                    <a:lumOff val="50000"/>
                  </a:schemeClr>
                </a:solidFill>
                <a:latin typeface="Aptos" panose="020B0004020202020204" pitchFamily="34" charset="0"/>
                <a:ea typeface="+mn-ea"/>
                <a:cs typeface="Arial" panose="020B0604020202020204" pitchFamily="34" charset="0"/>
              </a:defRPr>
            </a:pPr>
            <a:endParaRPr lang="en-US"/>
          </a:p>
        </c:txPr>
        <c:crossAx val="1972869839"/>
        <c:crosses val="max"/>
        <c:crossBetween val="between"/>
      </c:valAx>
      <c:catAx>
        <c:axId val="1972869839"/>
        <c:scaling>
          <c:orientation val="minMax"/>
        </c:scaling>
        <c:delete val="1"/>
        <c:axPos val="b"/>
        <c:numFmt formatCode="General" sourceLinked="1"/>
        <c:majorTickMark val="out"/>
        <c:minorTickMark val="none"/>
        <c:tickLblPos val="nextTo"/>
        <c:crossAx val="2126992639"/>
        <c:crosses val="autoZero"/>
        <c:auto val="1"/>
        <c:lblAlgn val="ctr"/>
        <c:lblOffset val="100"/>
        <c:noMultiLvlLbl val="0"/>
      </c:catAx>
      <c:spPr>
        <a:noFill/>
        <a:ln>
          <a:noFill/>
        </a:ln>
        <a:effectLst/>
      </c:spPr>
    </c:plotArea>
    <c:legend>
      <c:legendPos val="b"/>
      <c:layout>
        <c:manualLayout>
          <c:xMode val="edge"/>
          <c:yMode val="edge"/>
          <c:x val="6.018489149823205E-2"/>
          <c:y val="0.80889360937643429"/>
          <c:w val="0.847290590039526"/>
          <c:h val="0.14798157428552478"/>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Aptos" panose="020B00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Intra-ASEAN</c:v>
                </c:pt>
              </c:strCache>
            </c:strRef>
          </c:tx>
          <c:spPr>
            <a:solidFill>
              <a:srgbClr val="E53E36"/>
            </a:solidFill>
            <a:ln>
              <a:noFill/>
            </a:ln>
            <a:effectLst/>
          </c:spPr>
          <c:invertIfNegative val="0"/>
          <c:dLbls>
            <c:dLbl>
              <c:idx val="0"/>
              <c:numFmt formatCode="[$$-409]#,##0.0" sourceLinked="0"/>
              <c:spPr>
                <a:solidFill>
                  <a:srgbClr val="E53E36"/>
                </a:solid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ptos" panose="020B00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B7-46EF-9566-A2D16D77EEF8}"/>
                </c:ext>
              </c:extLst>
            </c:dLbl>
            <c:dLbl>
              <c:idx val="8"/>
              <c:layout>
                <c:manualLayout>
                  <c:x val="-1.3122490535852973E-16"/>
                  <c:y val="-3.587275059729071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ptos" panose="020B0004020202020204" pitchFamily="34" charset="0"/>
                        <a:ea typeface="+mn-ea"/>
                        <a:cs typeface="Arial" panose="020B0604020202020204" pitchFamily="34" charset="0"/>
                      </a:defRPr>
                    </a:pPr>
                    <a:fld id="{0C0F285C-AF08-40AA-B8EE-80B276EF0D31}" type="VALUE">
                      <a:rPr lang="en-US" sz="1800" smtClean="0"/>
                      <a:pPr>
                        <a:defRPr sz="1800" b="1">
                          <a:solidFill>
                            <a:schemeClr val="bg1"/>
                          </a:solidFill>
                          <a:latin typeface="Aptos" panose="020B0004020202020204" pitchFamily="34" charset="0"/>
                        </a:defRPr>
                      </a:pPr>
                      <a:t>[VALUE]</a:t>
                    </a:fld>
                    <a:endParaRPr lang="en-US"/>
                  </a:p>
                </c:rich>
              </c:tx>
              <c:numFmt formatCode="[$$-409]#,##0.0" sourceLinked="0"/>
              <c:spPr>
                <a:solidFill>
                  <a:srgbClr val="E53E36"/>
                </a:solid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ptos" panose="020B00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4B7-46EF-9566-A2D16D77EEF8}"/>
                </c:ext>
              </c:extLst>
            </c:dLbl>
            <c:spPr>
              <a:solidFill>
                <a:srgbClr val="E53E36"/>
              </a:solid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ptos" panose="020B00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Sheet1!$B$2:$B$10</c:f>
              <c:numCache>
                <c:formatCode>General</c:formatCode>
                <c:ptCount val="9"/>
                <c:pt idx="0">
                  <c:v>20.27797</c:v>
                </c:pt>
                <c:pt idx="1">
                  <c:v>25.72795</c:v>
                </c:pt>
                <c:pt idx="2">
                  <c:v>25.908999999999999</c:v>
                </c:pt>
                <c:pt idx="3">
                  <c:v>21.595030000000001</c:v>
                </c:pt>
                <c:pt idx="4">
                  <c:v>21.1539</c:v>
                </c:pt>
                <c:pt idx="5">
                  <c:v>22.437580000000001</c:v>
                </c:pt>
                <c:pt idx="6">
                  <c:v>24.381170000000001</c:v>
                </c:pt>
                <c:pt idx="7">
                  <c:v>33.454790000000003</c:v>
                </c:pt>
                <c:pt idx="8">
                  <c:v>21.86056</c:v>
                </c:pt>
              </c:numCache>
            </c:numRef>
          </c:val>
          <c:extLst>
            <c:ext xmlns:c16="http://schemas.microsoft.com/office/drawing/2014/chart" uri="{C3380CC4-5D6E-409C-BE32-E72D297353CC}">
              <c16:uniqueId val="{00000002-64B7-46EF-9566-A2D16D77EEF8}"/>
            </c:ext>
          </c:extLst>
        </c:ser>
        <c:ser>
          <c:idx val="1"/>
          <c:order val="1"/>
          <c:tx>
            <c:strRef>
              <c:f>Sheet1!$C$1</c:f>
              <c:strCache>
                <c:ptCount val="1"/>
                <c:pt idx="0">
                  <c:v>Total FDI</c:v>
                </c:pt>
              </c:strCache>
            </c:strRef>
          </c:tx>
          <c:spPr>
            <a:solidFill>
              <a:srgbClr val="135AA1"/>
            </a:solidFill>
            <a:ln>
              <a:noFill/>
            </a:ln>
            <a:effectLst/>
          </c:spPr>
          <c:invertIfNegative val="0"/>
          <c:dLbls>
            <c:dLbl>
              <c:idx val="0"/>
              <c:layout>
                <c:manualLayout>
                  <c:x val="4.7718689682355042E-3"/>
                  <c:y val="-0.2525034054912371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4B7-46EF-9566-A2D16D77EEF8}"/>
                </c:ext>
              </c:extLst>
            </c:dLbl>
            <c:dLbl>
              <c:idx val="8"/>
              <c:layout>
                <c:manualLayout>
                  <c:x val="0"/>
                  <c:y val="-0.2729766545851212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4B7-46EF-9566-A2D16D77EEF8}"/>
                </c:ext>
              </c:extLst>
            </c:dLbl>
            <c:numFmt formatCode="[$$-409]#,##0.0" sourceLinked="0"/>
            <c:spPr>
              <a:solidFill>
                <a:srgbClr val="135AA1"/>
              </a:solid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ptos" panose="020B00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Sheet1!$C$2:$C$10</c:f>
              <c:numCache>
                <c:formatCode>General</c:formatCode>
                <c:ptCount val="9"/>
                <c:pt idx="0">
                  <c:v>115.3633</c:v>
                </c:pt>
                <c:pt idx="1">
                  <c:v>112.48220000000001</c:v>
                </c:pt>
                <c:pt idx="2">
                  <c:v>156.42167000000001</c:v>
                </c:pt>
                <c:pt idx="3">
                  <c:v>145.12766999999999</c:v>
                </c:pt>
                <c:pt idx="4">
                  <c:v>164.35207</c:v>
                </c:pt>
                <c:pt idx="5">
                  <c:v>120.37665</c:v>
                </c:pt>
                <c:pt idx="6">
                  <c:v>207.72609</c:v>
                </c:pt>
                <c:pt idx="7">
                  <c:v>229.15325999999999</c:v>
                </c:pt>
                <c:pt idx="8">
                  <c:v>229.83814000000001</c:v>
                </c:pt>
              </c:numCache>
            </c:numRef>
          </c:val>
          <c:extLst>
            <c:ext xmlns:c16="http://schemas.microsoft.com/office/drawing/2014/chart" uri="{C3380CC4-5D6E-409C-BE32-E72D297353CC}">
              <c16:uniqueId val="{00000005-64B7-46EF-9566-A2D16D77EEF8}"/>
            </c:ext>
          </c:extLst>
        </c:ser>
        <c:dLbls>
          <c:showLegendKey val="0"/>
          <c:showVal val="0"/>
          <c:showCatName val="0"/>
          <c:showSerName val="0"/>
          <c:showPercent val="0"/>
          <c:showBubbleSize val="0"/>
        </c:dLbls>
        <c:gapWidth val="150"/>
        <c:overlap val="100"/>
        <c:axId val="2101279631"/>
        <c:axId val="346863888"/>
      </c:barChart>
      <c:catAx>
        <c:axId val="2101279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500" b="0" i="0" u="none" strike="noStrike" kern="1200" baseline="0">
                <a:solidFill>
                  <a:schemeClr val="tx1">
                    <a:lumMod val="65000"/>
                    <a:lumOff val="35000"/>
                  </a:schemeClr>
                </a:solidFill>
                <a:latin typeface="Aptos" panose="020B0004020202020204" pitchFamily="34" charset="0"/>
                <a:ea typeface="+mn-ea"/>
                <a:cs typeface="Arial" panose="020B0604020202020204" pitchFamily="34" charset="0"/>
              </a:defRPr>
            </a:pPr>
            <a:endParaRPr lang="en-US"/>
          </a:p>
        </c:txPr>
        <c:crossAx val="346863888"/>
        <c:crosses val="autoZero"/>
        <c:auto val="1"/>
        <c:lblAlgn val="ctr"/>
        <c:lblOffset val="100"/>
        <c:noMultiLvlLbl val="0"/>
      </c:catAx>
      <c:valAx>
        <c:axId val="34686388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101279631"/>
        <c:crosses val="autoZero"/>
        <c:crossBetween val="between"/>
      </c:valAx>
      <c:spPr>
        <a:noFill/>
        <a:ln>
          <a:noFill/>
        </a:ln>
        <a:effectLst/>
      </c:spPr>
    </c:plotArea>
    <c:legend>
      <c:legendPos val="b"/>
      <c:layout>
        <c:manualLayout>
          <c:xMode val="edge"/>
          <c:yMode val="edge"/>
          <c:x val="0.34304382389079213"/>
          <c:y val="0.91254790960976284"/>
          <c:w val="0.3415822806569625"/>
          <c:h val="8.6450033542434121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Aptos" panose="020B00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i="0">
          <a:solidFill>
            <a:schemeClr val="tx1">
              <a:lumMod val="65000"/>
              <a:lumOff val="35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3" name="Google Shape;55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5" name="Google Shape;72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2" name="Google Shape;74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9" name="Google Shape;74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5" name="Google Shape;75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6" name="Google Shape;756;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7" name="Google Shape;76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2" name="Google Shape;78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8" name="Google Shape;79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9" name="Google Shape;79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1" name="Google Shape;81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2" name="Google Shape;83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8" name="Google Shape;83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1" name="Google Shape;56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7" name="Google Shape;84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8" name="Google Shape;848;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8" name="Google Shape;888;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9" name="Google Shape;889;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 name="Shape 934"/>
        <p:cNvGrpSpPr/>
        <p:nvPr/>
      </p:nvGrpSpPr>
      <p:grpSpPr>
        <a:xfrm>
          <a:off x="0" y="0"/>
          <a:ext cx="0" cy="0"/>
          <a:chOff x="0" y="0"/>
          <a:chExt cx="0" cy="0"/>
        </a:xfrm>
      </p:grpSpPr>
      <p:sp>
        <p:nvSpPr>
          <p:cNvPr id="935" name="Google Shape;935;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6" name="Google Shape;93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4" name="Shape 944"/>
        <p:cNvGrpSpPr/>
        <p:nvPr/>
      </p:nvGrpSpPr>
      <p:grpSpPr>
        <a:xfrm>
          <a:off x="0" y="0"/>
          <a:ext cx="0" cy="0"/>
          <a:chOff x="0" y="0"/>
          <a:chExt cx="0" cy="0"/>
        </a:xfrm>
      </p:grpSpPr>
      <p:sp>
        <p:nvSpPr>
          <p:cNvPr id="945" name="Google Shape;945;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6" name="Google Shape;946;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5" name="Google Shape;95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3" name="Google Shape;57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9" name="Google Shape;57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5" name="Google Shape;58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6" name="Google Shape;58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5" name="Google Shape;61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1" name="Google Shape;62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9" name="Google Shape;63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7" name="Google Shape;69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jp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3.jp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sp>
        <p:nvSpPr>
          <p:cNvPr id="14" name="Google Shape;14;p26"/>
          <p:cNvSpPr txBox="1"/>
          <p:nvPr>
            <p:ph type="title"/>
          </p:nvPr>
        </p:nvSpPr>
        <p:spPr>
          <a:xfrm>
            <a:off x="1576267" y="524633"/>
            <a:ext cx="8986000" cy="1075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p:txBody>
      </p:sp>
      <p:sp>
        <p:nvSpPr>
          <p:cNvPr id="15" name="Google Shape;15;p26"/>
          <p:cNvSpPr txBox="1"/>
          <p:nvPr>
            <p:ph idx="1" type="body"/>
          </p:nvPr>
        </p:nvSpPr>
        <p:spPr>
          <a:xfrm>
            <a:off x="2075108" y="1798855"/>
            <a:ext cx="9447600" cy="3918000"/>
          </a:xfrm>
          <a:prstGeom prst="rect">
            <a:avLst/>
          </a:prstGeom>
          <a:noFill/>
          <a:ln>
            <a:noFill/>
          </a:ln>
        </p:spPr>
        <p:txBody>
          <a:bodyPr anchorCtr="0" anchor="t" bIns="91425" lIns="91425" spcFirstLastPara="1" rIns="91425" wrap="square" tIns="91425">
            <a:noAutofit/>
          </a:bodyPr>
          <a:lstStyle>
            <a:lvl1pPr indent="-393700" lvl="0" marL="457200" algn="l">
              <a:lnSpc>
                <a:spcPct val="100000"/>
              </a:lnSpc>
              <a:spcBef>
                <a:spcPts val="600"/>
              </a:spcBef>
              <a:spcAft>
                <a:spcPts val="0"/>
              </a:spcAft>
              <a:buSzPts val="2600"/>
              <a:buChar char="▪"/>
              <a:defRPr/>
            </a:lvl1pPr>
            <a:lvl2pPr indent="-393700" lvl="1" marL="914400" algn="l">
              <a:lnSpc>
                <a:spcPct val="100000"/>
              </a:lnSpc>
              <a:spcBef>
                <a:spcPts val="0"/>
              </a:spcBef>
              <a:spcAft>
                <a:spcPts val="0"/>
              </a:spcAft>
              <a:buSzPts val="2600"/>
              <a:buChar char="▫"/>
              <a:defRPr/>
            </a:lvl2pPr>
            <a:lvl3pPr indent="-393700" lvl="2" marL="1371600" algn="l">
              <a:lnSpc>
                <a:spcPct val="100000"/>
              </a:lnSpc>
              <a:spcBef>
                <a:spcPts val="0"/>
              </a:spcBef>
              <a:spcAft>
                <a:spcPts val="0"/>
              </a:spcAft>
              <a:buSzPts val="2600"/>
              <a:buChar char="▫"/>
              <a:defRPr/>
            </a:lvl3pPr>
            <a:lvl4pPr indent="-393700" lvl="3" marL="1828800" algn="l">
              <a:lnSpc>
                <a:spcPct val="100000"/>
              </a:lnSpc>
              <a:spcBef>
                <a:spcPts val="0"/>
              </a:spcBef>
              <a:spcAft>
                <a:spcPts val="0"/>
              </a:spcAft>
              <a:buSzPts val="2600"/>
              <a:buChar char="▫"/>
              <a:defRPr/>
            </a:lvl4pPr>
            <a:lvl5pPr indent="-393700" lvl="4" marL="2286000" algn="l">
              <a:lnSpc>
                <a:spcPct val="100000"/>
              </a:lnSpc>
              <a:spcBef>
                <a:spcPts val="0"/>
              </a:spcBef>
              <a:spcAft>
                <a:spcPts val="0"/>
              </a:spcAft>
              <a:buSzPts val="2600"/>
              <a:buChar char="○"/>
              <a:defRPr/>
            </a:lvl5pPr>
            <a:lvl6pPr indent="-393700" lvl="5" marL="2743200" algn="l">
              <a:lnSpc>
                <a:spcPct val="100000"/>
              </a:lnSpc>
              <a:spcBef>
                <a:spcPts val="0"/>
              </a:spcBef>
              <a:spcAft>
                <a:spcPts val="0"/>
              </a:spcAft>
              <a:buSzPts val="2600"/>
              <a:buChar char="■"/>
              <a:defRPr/>
            </a:lvl6pPr>
            <a:lvl7pPr indent="-393700" lvl="6" marL="3200400" algn="l">
              <a:lnSpc>
                <a:spcPct val="100000"/>
              </a:lnSpc>
              <a:spcBef>
                <a:spcPts val="0"/>
              </a:spcBef>
              <a:spcAft>
                <a:spcPts val="0"/>
              </a:spcAft>
              <a:buSzPts val="2600"/>
              <a:buChar char="●"/>
              <a:defRPr/>
            </a:lvl7pPr>
            <a:lvl8pPr indent="-393700" lvl="7" marL="3657600" algn="l">
              <a:lnSpc>
                <a:spcPct val="100000"/>
              </a:lnSpc>
              <a:spcBef>
                <a:spcPts val="0"/>
              </a:spcBef>
              <a:spcAft>
                <a:spcPts val="0"/>
              </a:spcAft>
              <a:buSzPts val="2600"/>
              <a:buChar char="○"/>
              <a:defRPr/>
            </a:lvl8pPr>
            <a:lvl9pPr indent="-393700" lvl="8" marL="4114800" algn="l">
              <a:lnSpc>
                <a:spcPct val="100000"/>
              </a:lnSpc>
              <a:spcBef>
                <a:spcPts val="0"/>
              </a:spcBef>
              <a:spcAft>
                <a:spcPts val="0"/>
              </a:spcAft>
              <a:buSzPts val="2600"/>
              <a:buChar char="■"/>
              <a:defRPr/>
            </a:lvl9pPr>
          </a:lstStyle>
          <a:p/>
        </p:txBody>
      </p:sp>
      <p:sp>
        <p:nvSpPr>
          <p:cNvPr id="16" name="Google Shape;16;p26"/>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7" name="Google Shape;17;p2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8" name="Google Shape;18;p26"/>
          <p:cNvSpPr txBox="1"/>
          <p:nvPr>
            <p:ph idx="12" type="sldNum"/>
          </p:nvPr>
        </p:nvSpPr>
        <p:spPr>
          <a:xfrm>
            <a:off x="11667200" y="5808300"/>
            <a:ext cx="524800" cy="524800"/>
          </a:xfrm>
          <a:prstGeom prst="rect">
            <a:avLst/>
          </a:prstGeom>
          <a:noFill/>
          <a:ln>
            <a:noFill/>
          </a:ln>
        </p:spPr>
        <p:txBody>
          <a:bodyPr anchorCtr="0" anchor="ctr" bIns="91425" lIns="91425" spcFirstLastPara="1" rIns="91425" wrap="square" tIns="91425">
            <a:noAutofit/>
          </a:bodyPr>
          <a:lstStyle>
            <a:lvl1pPr indent="0" lvl="0" marL="0" algn="ctr">
              <a:buClr>
                <a:srgbClr val="FFFFFF"/>
              </a:buClr>
              <a:buSzPts val="1600"/>
              <a:buFont typeface="Barlow"/>
              <a:buNone/>
              <a:defRPr/>
            </a:lvl1pPr>
            <a:lvl2pPr indent="0" lvl="1" marL="0" algn="ctr">
              <a:buClr>
                <a:srgbClr val="FFFFFF"/>
              </a:buClr>
              <a:buSzPts val="1600"/>
              <a:buFont typeface="Barlow"/>
              <a:buNone/>
              <a:defRPr/>
            </a:lvl2pPr>
            <a:lvl3pPr indent="0" lvl="2" marL="0" algn="ctr">
              <a:buClr>
                <a:srgbClr val="FFFFFF"/>
              </a:buClr>
              <a:buSzPts val="1600"/>
              <a:buFont typeface="Barlow"/>
              <a:buNone/>
              <a:defRPr/>
            </a:lvl3pPr>
            <a:lvl4pPr indent="0" lvl="3" marL="0" algn="ctr">
              <a:buClr>
                <a:srgbClr val="FFFFFF"/>
              </a:buClr>
              <a:buSzPts val="1600"/>
              <a:buFont typeface="Barlow"/>
              <a:buNone/>
              <a:defRPr/>
            </a:lvl4pPr>
            <a:lvl5pPr indent="0" lvl="4" marL="0" algn="ctr">
              <a:buClr>
                <a:srgbClr val="FFFFFF"/>
              </a:buClr>
              <a:buSzPts val="1600"/>
              <a:buFont typeface="Barlow"/>
              <a:buNone/>
              <a:defRPr/>
            </a:lvl5pPr>
            <a:lvl6pPr indent="0" lvl="5" marL="0" algn="ctr">
              <a:buClr>
                <a:srgbClr val="FFFFFF"/>
              </a:buClr>
              <a:buSzPts val="1600"/>
              <a:buFont typeface="Barlow"/>
              <a:buNone/>
              <a:defRPr/>
            </a:lvl6pPr>
            <a:lvl7pPr indent="0" lvl="6" marL="0" algn="ctr">
              <a:buClr>
                <a:srgbClr val="FFFFFF"/>
              </a:buClr>
              <a:buSzPts val="1600"/>
              <a:buFont typeface="Barlow"/>
              <a:buNone/>
              <a:defRPr/>
            </a:lvl7pPr>
            <a:lvl8pPr indent="0" lvl="7" marL="0" algn="ctr">
              <a:buClr>
                <a:srgbClr val="FFFFFF"/>
              </a:buClr>
              <a:buSzPts val="1600"/>
              <a:buFont typeface="Barlow"/>
              <a:buNone/>
              <a:defRPr/>
            </a:lvl8pPr>
            <a:lvl9pPr indent="0" lvl="8" marL="0" algn="ctr">
              <a:buClr>
                <a:srgbClr val="FFFFFF"/>
              </a:buClr>
              <a:buSzPts val="1600"/>
              <a:buFont typeface="Barlow"/>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s slide layout">
  <p:cSld name="1_Contents slide layout">
    <p:spTree>
      <p:nvGrpSpPr>
        <p:cNvPr id="94" name="Shape 94"/>
        <p:cNvGrpSpPr/>
        <p:nvPr/>
      </p:nvGrpSpPr>
      <p:grpSpPr>
        <a:xfrm>
          <a:off x="0" y="0"/>
          <a:ext cx="0" cy="0"/>
          <a:chOff x="0" y="0"/>
          <a:chExt cx="0" cy="0"/>
        </a:xfrm>
      </p:grpSpPr>
      <p:sp>
        <p:nvSpPr>
          <p:cNvPr id="95" name="Google Shape;95;p31"/>
          <p:cNvSpPr txBox="1"/>
          <p:nvPr>
            <p:ph idx="1" type="body"/>
          </p:nvPr>
        </p:nvSpPr>
        <p:spPr>
          <a:xfrm>
            <a:off x="323529" y="339509"/>
            <a:ext cx="11573197" cy="724247"/>
          </a:xfrm>
          <a:prstGeom prst="rect">
            <a:avLst/>
          </a:prstGeom>
          <a:noFill/>
          <a:ln>
            <a:noFill/>
          </a:ln>
        </p:spPr>
        <p:txBody>
          <a:bodyPr anchorCtr="0" anchor="ctr" bIns="45700" lIns="91425" spcFirstLastPara="1" rIns="91425" wrap="square" tIns="45700">
            <a:normAutofit/>
          </a:bodyPr>
          <a:lstStyle>
            <a:lvl1pPr indent="-228600" lvl="0" marL="457200" algn="ctr">
              <a:lnSpc>
                <a:spcPct val="120000"/>
              </a:lnSpc>
              <a:spcBef>
                <a:spcPts val="1000"/>
              </a:spcBef>
              <a:spcAft>
                <a:spcPts val="0"/>
              </a:spcAft>
              <a:buSzPts val="5400"/>
              <a:buNone/>
              <a:defRPr b="0" sz="5400">
                <a:solidFill>
                  <a:srgbClr val="262626"/>
                </a:solidFill>
                <a:latin typeface="Twentieth Century"/>
                <a:ea typeface="Twentieth Century"/>
                <a:cs typeface="Twentieth Century"/>
                <a:sym typeface="Twentieth Century"/>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6" name="Shape 96"/>
        <p:cNvGrpSpPr/>
        <p:nvPr/>
      </p:nvGrpSpPr>
      <p:grpSpPr>
        <a:xfrm>
          <a:off x="0" y="0"/>
          <a:ext cx="0" cy="0"/>
          <a:chOff x="0" y="0"/>
          <a:chExt cx="0" cy="0"/>
        </a:xfrm>
      </p:grpSpPr>
      <p:pic>
        <p:nvPicPr>
          <p:cNvPr descr="Droplets-HD-Title-R1d.png" id="97" name="Google Shape;97;p6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98" name="Google Shape;98;p60"/>
          <p:cNvSpPr txBox="1"/>
          <p:nvPr>
            <p:ph type="ctrTitle"/>
          </p:nvPr>
        </p:nvSpPr>
        <p:spPr>
          <a:xfrm>
            <a:off x="1751012" y="1300785"/>
            <a:ext cx="8689976" cy="2509213"/>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800"/>
              <a:buFont typeface="Twentieth Centur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60"/>
          <p:cNvSpPr txBox="1"/>
          <p:nvPr>
            <p:ph idx="1" type="subTitle"/>
          </p:nvPr>
        </p:nvSpPr>
        <p:spPr>
          <a:xfrm>
            <a:off x="1751012" y="3886200"/>
            <a:ext cx="8689976" cy="1371599"/>
          </a:xfrm>
          <a:prstGeom prst="rect">
            <a:avLst/>
          </a:prstGeom>
          <a:noFill/>
          <a:ln>
            <a:noFill/>
          </a:ln>
        </p:spPr>
        <p:txBody>
          <a:bodyPr anchorCtr="0" anchor="t" bIns="45700" lIns="91425" spcFirstLastPara="1" rIns="91425" wrap="square" tIns="45700">
            <a:normAutofit/>
          </a:bodyPr>
          <a:lstStyle>
            <a:lvl1pPr lvl="0" algn="ctr">
              <a:lnSpc>
                <a:spcPct val="120000"/>
              </a:lnSpc>
              <a:spcBef>
                <a:spcPts val="1000"/>
              </a:spcBef>
              <a:spcAft>
                <a:spcPts val="0"/>
              </a:spcAft>
              <a:buSzPts val="2200"/>
              <a:buNone/>
              <a:defRPr sz="2200">
                <a:solidFill>
                  <a:srgbClr val="7F7F7F"/>
                </a:solidFill>
              </a:defRPr>
            </a:lvl1pPr>
            <a:lvl2pPr lvl="1" algn="ctr">
              <a:lnSpc>
                <a:spcPct val="120000"/>
              </a:lnSpc>
              <a:spcBef>
                <a:spcPts val="500"/>
              </a:spcBef>
              <a:spcAft>
                <a:spcPts val="0"/>
              </a:spcAft>
              <a:buSzPts val="2000"/>
              <a:buNone/>
              <a:defRPr sz="20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p:txBody>
      </p:sp>
      <p:sp>
        <p:nvSpPr>
          <p:cNvPr id="100" name="Google Shape;100;p60"/>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60"/>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60"/>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3" name="Shape 103"/>
        <p:cNvGrpSpPr/>
        <p:nvPr/>
      </p:nvGrpSpPr>
      <p:grpSpPr>
        <a:xfrm>
          <a:off x="0" y="0"/>
          <a:ext cx="0" cy="0"/>
          <a:chOff x="0" y="0"/>
          <a:chExt cx="0" cy="0"/>
        </a:xfrm>
      </p:grpSpPr>
      <p:pic>
        <p:nvPicPr>
          <p:cNvPr descr="Droplets-HD-Content-R1d.png" id="104" name="Google Shape;104;p6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05" name="Google Shape;105;p61"/>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61"/>
          <p:cNvSpPr txBox="1"/>
          <p:nvPr>
            <p:ph idx="1" type="body"/>
          </p:nvPr>
        </p:nvSpPr>
        <p:spPr>
          <a:xfrm>
            <a:off x="913774" y="2367092"/>
            <a:ext cx="10363826" cy="342410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107" name="Google Shape;107;p61"/>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61"/>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61"/>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0" name="Shape 110"/>
        <p:cNvGrpSpPr/>
        <p:nvPr/>
      </p:nvGrpSpPr>
      <p:grpSpPr>
        <a:xfrm>
          <a:off x="0" y="0"/>
          <a:ext cx="0" cy="0"/>
          <a:chOff x="0" y="0"/>
          <a:chExt cx="0" cy="0"/>
        </a:xfrm>
      </p:grpSpPr>
      <p:pic>
        <p:nvPicPr>
          <p:cNvPr descr="Droplets-HD-Content-R1d.png" id="111" name="Google Shape;111;p6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12" name="Google Shape;112;p62"/>
          <p:cNvSpPr txBox="1"/>
          <p:nvPr>
            <p:ph type="title"/>
          </p:nvPr>
        </p:nvSpPr>
        <p:spPr>
          <a:xfrm>
            <a:off x="913774" y="828563"/>
            <a:ext cx="10351752" cy="2736819"/>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000"/>
              <a:buFont typeface="Twentieth Centur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62"/>
          <p:cNvSpPr txBox="1"/>
          <p:nvPr>
            <p:ph idx="1" type="body"/>
          </p:nvPr>
        </p:nvSpPr>
        <p:spPr>
          <a:xfrm>
            <a:off x="913774" y="3657457"/>
            <a:ext cx="10351752" cy="1368183"/>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2000"/>
              <a:buNone/>
              <a:defRPr sz="2000">
                <a:solidFill>
                  <a:srgbClr val="7F7F7F"/>
                </a:solidFill>
              </a:defRPr>
            </a:lvl1pPr>
            <a:lvl2pPr indent="-228600" lvl="1" marL="914400" algn="l">
              <a:lnSpc>
                <a:spcPct val="120000"/>
              </a:lnSpc>
              <a:spcBef>
                <a:spcPts val="500"/>
              </a:spcBef>
              <a:spcAft>
                <a:spcPts val="0"/>
              </a:spcAft>
              <a:buSzPts val="2000"/>
              <a:buNone/>
              <a:defRPr sz="2000">
                <a:solidFill>
                  <a:srgbClr val="888888"/>
                </a:solidFill>
              </a:defRPr>
            </a:lvl2pPr>
            <a:lvl3pPr indent="-228600" lvl="2" marL="1371600" algn="l">
              <a:lnSpc>
                <a:spcPct val="120000"/>
              </a:lnSpc>
              <a:spcBef>
                <a:spcPts val="500"/>
              </a:spcBef>
              <a:spcAft>
                <a:spcPts val="0"/>
              </a:spcAft>
              <a:buSzPts val="1800"/>
              <a:buNone/>
              <a:defRPr sz="1800">
                <a:solidFill>
                  <a:srgbClr val="888888"/>
                </a:solidFill>
              </a:defRPr>
            </a:lvl3pPr>
            <a:lvl4pPr indent="-228600" lvl="3" marL="1828800" algn="l">
              <a:lnSpc>
                <a:spcPct val="120000"/>
              </a:lnSpc>
              <a:spcBef>
                <a:spcPts val="500"/>
              </a:spcBef>
              <a:spcAft>
                <a:spcPts val="0"/>
              </a:spcAft>
              <a:buSzPts val="1600"/>
              <a:buNone/>
              <a:defRPr sz="1600">
                <a:solidFill>
                  <a:srgbClr val="888888"/>
                </a:solidFill>
              </a:defRPr>
            </a:lvl4pPr>
            <a:lvl5pPr indent="-228600" lvl="4" marL="2286000" algn="l">
              <a:lnSpc>
                <a:spcPct val="120000"/>
              </a:lnSpc>
              <a:spcBef>
                <a:spcPts val="500"/>
              </a:spcBef>
              <a:spcAft>
                <a:spcPts val="0"/>
              </a:spcAft>
              <a:buSzPts val="1600"/>
              <a:buNone/>
              <a:defRPr sz="1600">
                <a:solidFill>
                  <a:srgbClr val="888888"/>
                </a:solidFill>
              </a:defRPr>
            </a:lvl5pPr>
            <a:lvl6pPr indent="-228600" lvl="5" marL="2743200" algn="l">
              <a:lnSpc>
                <a:spcPct val="120000"/>
              </a:lnSpc>
              <a:spcBef>
                <a:spcPts val="500"/>
              </a:spcBef>
              <a:spcAft>
                <a:spcPts val="0"/>
              </a:spcAft>
              <a:buSzPts val="1600"/>
              <a:buNone/>
              <a:defRPr sz="1600">
                <a:solidFill>
                  <a:srgbClr val="888888"/>
                </a:solidFill>
              </a:defRPr>
            </a:lvl6pPr>
            <a:lvl7pPr indent="-228600" lvl="6" marL="3200400" algn="l">
              <a:lnSpc>
                <a:spcPct val="120000"/>
              </a:lnSpc>
              <a:spcBef>
                <a:spcPts val="500"/>
              </a:spcBef>
              <a:spcAft>
                <a:spcPts val="0"/>
              </a:spcAft>
              <a:buSzPts val="1600"/>
              <a:buNone/>
              <a:defRPr sz="1600">
                <a:solidFill>
                  <a:srgbClr val="888888"/>
                </a:solidFill>
              </a:defRPr>
            </a:lvl7pPr>
            <a:lvl8pPr indent="-228600" lvl="7" marL="3657600" algn="l">
              <a:lnSpc>
                <a:spcPct val="120000"/>
              </a:lnSpc>
              <a:spcBef>
                <a:spcPts val="500"/>
              </a:spcBef>
              <a:spcAft>
                <a:spcPts val="0"/>
              </a:spcAft>
              <a:buSzPts val="1600"/>
              <a:buNone/>
              <a:defRPr sz="1600">
                <a:solidFill>
                  <a:srgbClr val="888888"/>
                </a:solidFill>
              </a:defRPr>
            </a:lvl8pPr>
            <a:lvl9pPr indent="-228600" lvl="8" marL="4114800" algn="l">
              <a:lnSpc>
                <a:spcPct val="120000"/>
              </a:lnSpc>
              <a:spcBef>
                <a:spcPts val="500"/>
              </a:spcBef>
              <a:spcAft>
                <a:spcPts val="0"/>
              </a:spcAft>
              <a:buSzPts val="1600"/>
              <a:buNone/>
              <a:defRPr sz="1600">
                <a:solidFill>
                  <a:srgbClr val="888888"/>
                </a:solidFill>
              </a:defRPr>
            </a:lvl9pPr>
          </a:lstStyle>
          <a:p/>
        </p:txBody>
      </p:sp>
      <p:sp>
        <p:nvSpPr>
          <p:cNvPr id="114" name="Google Shape;114;p62"/>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62"/>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62"/>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7" name="Shape 117"/>
        <p:cNvGrpSpPr/>
        <p:nvPr/>
      </p:nvGrpSpPr>
      <p:grpSpPr>
        <a:xfrm>
          <a:off x="0" y="0"/>
          <a:ext cx="0" cy="0"/>
          <a:chOff x="0" y="0"/>
          <a:chExt cx="0" cy="0"/>
        </a:xfrm>
      </p:grpSpPr>
      <p:pic>
        <p:nvPicPr>
          <p:cNvPr descr="Droplets-HD-Content-R1d.png" id="118" name="Google Shape;118;p6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19" name="Google Shape;119;p63"/>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 name="Google Shape;120;p63"/>
          <p:cNvSpPr txBox="1"/>
          <p:nvPr>
            <p:ph idx="1" type="body"/>
          </p:nvPr>
        </p:nvSpPr>
        <p:spPr>
          <a:xfrm>
            <a:off x="913774" y="2367092"/>
            <a:ext cx="5106026" cy="342410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121" name="Google Shape;121;p63"/>
          <p:cNvSpPr txBox="1"/>
          <p:nvPr>
            <p:ph idx="2" type="body"/>
          </p:nvPr>
        </p:nvSpPr>
        <p:spPr>
          <a:xfrm>
            <a:off x="6172200" y="2367092"/>
            <a:ext cx="5105400" cy="342410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122" name="Google Shape;122;p63"/>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63"/>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63"/>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5" name="Shape 125"/>
        <p:cNvGrpSpPr/>
        <p:nvPr/>
      </p:nvGrpSpPr>
      <p:grpSpPr>
        <a:xfrm>
          <a:off x="0" y="0"/>
          <a:ext cx="0" cy="0"/>
          <a:chOff x="0" y="0"/>
          <a:chExt cx="0" cy="0"/>
        </a:xfrm>
      </p:grpSpPr>
      <p:pic>
        <p:nvPicPr>
          <p:cNvPr descr="Droplets-HD-Content-R1d.png" id="126" name="Google Shape;126;p6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27" name="Google Shape;127;p64"/>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8" name="Google Shape;128;p64"/>
          <p:cNvSpPr txBox="1"/>
          <p:nvPr>
            <p:ph idx="1" type="body"/>
          </p:nvPr>
        </p:nvSpPr>
        <p:spPr>
          <a:xfrm>
            <a:off x="1146328" y="2371018"/>
            <a:ext cx="4873474" cy="679994"/>
          </a:xfrm>
          <a:prstGeom prst="rect">
            <a:avLst/>
          </a:prstGeom>
          <a:noFill/>
          <a:ln>
            <a:noFill/>
          </a:ln>
        </p:spPr>
        <p:txBody>
          <a:bodyPr anchorCtr="0" anchor="b" bIns="45700" lIns="91425" spcFirstLastPara="1" rIns="91425" wrap="square" tIns="45700">
            <a:noAutofit/>
          </a:bodyPr>
          <a:lstStyle>
            <a:lvl1pPr indent="-228600" lvl="0" marL="457200" algn="l">
              <a:lnSpc>
                <a:spcPct val="85000"/>
              </a:lnSpc>
              <a:spcBef>
                <a:spcPts val="1000"/>
              </a:spcBef>
              <a:spcAft>
                <a:spcPts val="0"/>
              </a:spcAft>
              <a:buSzPts val="2600"/>
              <a:buNone/>
              <a:defRPr b="0" sz="26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29" name="Google Shape;129;p64"/>
          <p:cNvSpPr txBox="1"/>
          <p:nvPr>
            <p:ph idx="2" type="body"/>
          </p:nvPr>
        </p:nvSpPr>
        <p:spPr>
          <a:xfrm>
            <a:off x="913774" y="3051012"/>
            <a:ext cx="5106027" cy="274018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130" name="Google Shape;130;p64"/>
          <p:cNvSpPr txBox="1"/>
          <p:nvPr>
            <p:ph idx="3" type="body"/>
          </p:nvPr>
        </p:nvSpPr>
        <p:spPr>
          <a:xfrm>
            <a:off x="6396423" y="2371018"/>
            <a:ext cx="4881804" cy="679994"/>
          </a:xfrm>
          <a:prstGeom prst="rect">
            <a:avLst/>
          </a:prstGeom>
          <a:noFill/>
          <a:ln>
            <a:noFill/>
          </a:ln>
        </p:spPr>
        <p:txBody>
          <a:bodyPr anchorCtr="0" anchor="b" bIns="45700" lIns="91425" spcFirstLastPara="1" rIns="91425" wrap="square" tIns="45700">
            <a:noAutofit/>
          </a:bodyPr>
          <a:lstStyle>
            <a:lvl1pPr indent="-228600" lvl="0" marL="457200" algn="l">
              <a:lnSpc>
                <a:spcPct val="85000"/>
              </a:lnSpc>
              <a:spcBef>
                <a:spcPts val="1000"/>
              </a:spcBef>
              <a:spcAft>
                <a:spcPts val="0"/>
              </a:spcAft>
              <a:buSzPts val="2600"/>
              <a:buNone/>
              <a:defRPr b="0" sz="26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31" name="Google Shape;131;p64"/>
          <p:cNvSpPr txBox="1"/>
          <p:nvPr>
            <p:ph idx="4" type="body"/>
          </p:nvPr>
        </p:nvSpPr>
        <p:spPr>
          <a:xfrm>
            <a:off x="6172200" y="3051012"/>
            <a:ext cx="5105401" cy="274018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132" name="Google Shape;132;p64"/>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64"/>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64"/>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5" name="Shape 135"/>
        <p:cNvGrpSpPr/>
        <p:nvPr/>
      </p:nvGrpSpPr>
      <p:grpSpPr>
        <a:xfrm>
          <a:off x="0" y="0"/>
          <a:ext cx="0" cy="0"/>
          <a:chOff x="0" y="0"/>
          <a:chExt cx="0" cy="0"/>
        </a:xfrm>
      </p:grpSpPr>
      <p:pic>
        <p:nvPicPr>
          <p:cNvPr descr="Droplets-HD-Content-R1d.png" id="136" name="Google Shape;136;p6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37" name="Google Shape;137;p65"/>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65"/>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65"/>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65"/>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1" name="Shape 141"/>
        <p:cNvGrpSpPr/>
        <p:nvPr/>
      </p:nvGrpSpPr>
      <p:grpSpPr>
        <a:xfrm>
          <a:off x="0" y="0"/>
          <a:ext cx="0" cy="0"/>
          <a:chOff x="0" y="0"/>
          <a:chExt cx="0" cy="0"/>
        </a:xfrm>
      </p:grpSpPr>
      <p:pic>
        <p:nvPicPr>
          <p:cNvPr descr="Droplets-HD-Content-R1d.png" id="142" name="Google Shape;142;p6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43" name="Google Shape;143;p66"/>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66"/>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66"/>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6" name="Shape 146"/>
        <p:cNvGrpSpPr/>
        <p:nvPr/>
      </p:nvGrpSpPr>
      <p:grpSpPr>
        <a:xfrm>
          <a:off x="0" y="0"/>
          <a:ext cx="0" cy="0"/>
          <a:chOff x="0" y="0"/>
          <a:chExt cx="0" cy="0"/>
        </a:xfrm>
      </p:grpSpPr>
      <p:pic>
        <p:nvPicPr>
          <p:cNvPr descr="Droplets-HD-Content-R1d.png" id="147" name="Google Shape;147;p6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48" name="Google Shape;148;p67"/>
          <p:cNvSpPr txBox="1"/>
          <p:nvPr>
            <p:ph type="title"/>
          </p:nvPr>
        </p:nvSpPr>
        <p:spPr>
          <a:xfrm>
            <a:off x="913775" y="609600"/>
            <a:ext cx="3935688" cy="202325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67"/>
          <p:cNvSpPr txBox="1"/>
          <p:nvPr>
            <p:ph idx="1" type="body"/>
          </p:nvPr>
        </p:nvSpPr>
        <p:spPr>
          <a:xfrm>
            <a:off x="5078062" y="609600"/>
            <a:ext cx="6200163" cy="5181599"/>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150" name="Google Shape;150;p67"/>
          <p:cNvSpPr txBox="1"/>
          <p:nvPr>
            <p:ph idx="2" type="body"/>
          </p:nvPr>
        </p:nvSpPr>
        <p:spPr>
          <a:xfrm>
            <a:off x="913774" y="2632852"/>
            <a:ext cx="3935689" cy="3158348"/>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151" name="Google Shape;151;p67"/>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67"/>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67"/>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4" name="Shape 154"/>
        <p:cNvGrpSpPr/>
        <p:nvPr/>
      </p:nvGrpSpPr>
      <p:grpSpPr>
        <a:xfrm>
          <a:off x="0" y="0"/>
          <a:ext cx="0" cy="0"/>
          <a:chOff x="0" y="0"/>
          <a:chExt cx="0" cy="0"/>
        </a:xfrm>
      </p:grpSpPr>
      <p:pic>
        <p:nvPicPr>
          <p:cNvPr descr="Droplets-HD-Content-R1d.png" id="155" name="Google Shape;155;p6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6" name="Google Shape;156;p68"/>
          <p:cNvSpPr txBox="1"/>
          <p:nvPr>
            <p:ph type="title"/>
          </p:nvPr>
        </p:nvSpPr>
        <p:spPr>
          <a:xfrm>
            <a:off x="913774" y="609600"/>
            <a:ext cx="5934969" cy="2023254"/>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7" name="Google Shape;157;p68"/>
          <p:cNvSpPr/>
          <p:nvPr>
            <p:ph idx="2" type="pic"/>
          </p:nvPr>
        </p:nvSpPr>
        <p:spPr>
          <a:xfrm>
            <a:off x="7424803" y="609601"/>
            <a:ext cx="3255358" cy="5181600"/>
          </a:xfrm>
          <a:prstGeom prst="roundRect">
            <a:avLst>
              <a:gd fmla="val 4943" name="adj"/>
            </a:avLst>
          </a:prstGeom>
          <a:noFill/>
          <a:ln cap="sq" cmpd="sng" w="82550">
            <a:solidFill>
              <a:srgbClr val="EAEAEA"/>
            </a:solidFill>
            <a:prstDash val="solid"/>
            <a:miter lim="800000"/>
            <a:headEnd len="sm" w="sm" type="none"/>
            <a:tailEnd len="sm" w="sm" type="none"/>
          </a:ln>
        </p:spPr>
      </p:sp>
      <p:sp>
        <p:nvSpPr>
          <p:cNvPr id="158" name="Google Shape;158;p68"/>
          <p:cNvSpPr txBox="1"/>
          <p:nvPr>
            <p:ph idx="1" type="body"/>
          </p:nvPr>
        </p:nvSpPr>
        <p:spPr>
          <a:xfrm>
            <a:off x="913794" y="2632852"/>
            <a:ext cx="5934949" cy="3158347"/>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159" name="Google Shape;159;p68"/>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68"/>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68"/>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 name="Shape 19"/>
        <p:cNvGrpSpPr/>
        <p:nvPr/>
      </p:nvGrpSpPr>
      <p:grpSpPr>
        <a:xfrm>
          <a:off x="0" y="0"/>
          <a:ext cx="0" cy="0"/>
          <a:chOff x="0" y="0"/>
          <a:chExt cx="0" cy="0"/>
        </a:xfrm>
      </p:grpSpPr>
      <p:sp>
        <p:nvSpPr>
          <p:cNvPr id="20" name="Google Shape;20;p27"/>
          <p:cNvSpPr/>
          <p:nvPr/>
        </p:nvSpPr>
        <p:spPr>
          <a:xfrm>
            <a:off x="1694800" y="-100"/>
            <a:ext cx="10497200" cy="6858000"/>
          </a:xfrm>
          <a:prstGeom prst="rect">
            <a:avLst/>
          </a:prstGeom>
          <a:solidFill>
            <a:srgbClr val="FFFFFF"/>
          </a:solidFill>
          <a:ln>
            <a:noFill/>
          </a:ln>
          <a:effectLst>
            <a:outerShdw blurRad="285750" rotWithShape="0" algn="bl" dir="10800000" dist="190500">
              <a:srgbClr val="000000">
                <a:alpha val="14901"/>
              </a:srgbClr>
            </a:outerShdw>
          </a:effectLst>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1" name="Google Shape;21;p27"/>
          <p:cNvSpPr/>
          <p:nvPr/>
        </p:nvSpPr>
        <p:spPr>
          <a:xfrm>
            <a:off x="11667067" y="5808167"/>
            <a:ext cx="524800" cy="524800"/>
          </a:xfrm>
          <a:prstGeom prst="rect">
            <a:avLst/>
          </a:prstGeom>
          <a:solidFill>
            <a:srgbClr val="FFB000"/>
          </a:solidFill>
          <a:ln>
            <a:noFill/>
          </a:ln>
          <a:effectLst>
            <a:outerShdw blurRad="214313" rotWithShape="0" algn="bl" dir="5400000" dist="47625">
              <a:srgbClr val="000000">
                <a:alpha val="20000"/>
              </a:srgbClr>
            </a:outerShdw>
          </a:effectLst>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2" name="Google Shape;22;p27"/>
          <p:cNvSpPr txBox="1"/>
          <p:nvPr>
            <p:ph idx="12" type="sldNum"/>
          </p:nvPr>
        </p:nvSpPr>
        <p:spPr>
          <a:xfrm>
            <a:off x="11667200" y="5808300"/>
            <a:ext cx="524800" cy="524800"/>
          </a:xfrm>
          <a:prstGeom prst="rect">
            <a:avLst/>
          </a:prstGeom>
          <a:noFill/>
          <a:ln>
            <a:noFill/>
          </a:ln>
        </p:spPr>
        <p:txBody>
          <a:bodyPr anchorCtr="0" anchor="ctr" bIns="91425" lIns="91425" spcFirstLastPara="1" rIns="91425" wrap="square" tIns="91425">
            <a:noAutofit/>
          </a:bodyPr>
          <a:lstStyle>
            <a:lvl1pPr indent="0" lvl="0" marL="0" algn="ctr">
              <a:buClr>
                <a:srgbClr val="FFFFFF"/>
              </a:buClr>
              <a:buSzPts val="1600"/>
              <a:buFont typeface="Barlow"/>
              <a:buNone/>
              <a:defRPr b="1" i="0" sz="1600" u="none" cap="none" strike="noStrike">
                <a:solidFill>
                  <a:srgbClr val="FFFFFF"/>
                </a:solidFill>
                <a:latin typeface="Barlow"/>
                <a:ea typeface="Barlow"/>
                <a:cs typeface="Barlow"/>
                <a:sym typeface="Barlow"/>
              </a:defRPr>
            </a:lvl1pPr>
            <a:lvl2pPr indent="0" lvl="1" marL="0" algn="ctr">
              <a:buClr>
                <a:srgbClr val="FFFFFF"/>
              </a:buClr>
              <a:buSzPts val="1600"/>
              <a:buFont typeface="Barlow"/>
              <a:buNone/>
              <a:defRPr b="1" i="0" sz="1600" u="none" cap="none" strike="noStrike">
                <a:solidFill>
                  <a:srgbClr val="FFFFFF"/>
                </a:solidFill>
                <a:latin typeface="Barlow"/>
                <a:ea typeface="Barlow"/>
                <a:cs typeface="Barlow"/>
                <a:sym typeface="Barlow"/>
              </a:defRPr>
            </a:lvl2pPr>
            <a:lvl3pPr indent="0" lvl="2" marL="0" algn="ctr">
              <a:buClr>
                <a:srgbClr val="FFFFFF"/>
              </a:buClr>
              <a:buSzPts val="1600"/>
              <a:buFont typeface="Barlow"/>
              <a:buNone/>
              <a:defRPr b="1" i="0" sz="1600" u="none" cap="none" strike="noStrike">
                <a:solidFill>
                  <a:srgbClr val="FFFFFF"/>
                </a:solidFill>
                <a:latin typeface="Barlow"/>
                <a:ea typeface="Barlow"/>
                <a:cs typeface="Barlow"/>
                <a:sym typeface="Barlow"/>
              </a:defRPr>
            </a:lvl3pPr>
            <a:lvl4pPr indent="0" lvl="3" marL="0" algn="ctr">
              <a:buClr>
                <a:srgbClr val="FFFFFF"/>
              </a:buClr>
              <a:buSzPts val="1600"/>
              <a:buFont typeface="Barlow"/>
              <a:buNone/>
              <a:defRPr b="1" i="0" sz="1600" u="none" cap="none" strike="noStrike">
                <a:solidFill>
                  <a:srgbClr val="FFFFFF"/>
                </a:solidFill>
                <a:latin typeface="Barlow"/>
                <a:ea typeface="Barlow"/>
                <a:cs typeface="Barlow"/>
                <a:sym typeface="Barlow"/>
              </a:defRPr>
            </a:lvl4pPr>
            <a:lvl5pPr indent="0" lvl="4" marL="0" algn="ctr">
              <a:buClr>
                <a:srgbClr val="FFFFFF"/>
              </a:buClr>
              <a:buSzPts val="1600"/>
              <a:buFont typeface="Barlow"/>
              <a:buNone/>
              <a:defRPr b="1" i="0" sz="1600" u="none" cap="none" strike="noStrike">
                <a:solidFill>
                  <a:srgbClr val="FFFFFF"/>
                </a:solidFill>
                <a:latin typeface="Barlow"/>
                <a:ea typeface="Barlow"/>
                <a:cs typeface="Barlow"/>
                <a:sym typeface="Barlow"/>
              </a:defRPr>
            </a:lvl5pPr>
            <a:lvl6pPr indent="0" lvl="5" marL="0" algn="ctr">
              <a:buClr>
                <a:srgbClr val="FFFFFF"/>
              </a:buClr>
              <a:buSzPts val="1600"/>
              <a:buFont typeface="Barlow"/>
              <a:buNone/>
              <a:defRPr b="1" i="0" sz="1600" u="none" cap="none" strike="noStrike">
                <a:solidFill>
                  <a:srgbClr val="FFFFFF"/>
                </a:solidFill>
                <a:latin typeface="Barlow"/>
                <a:ea typeface="Barlow"/>
                <a:cs typeface="Barlow"/>
                <a:sym typeface="Barlow"/>
              </a:defRPr>
            </a:lvl6pPr>
            <a:lvl7pPr indent="0" lvl="6" marL="0" algn="ctr">
              <a:buClr>
                <a:srgbClr val="FFFFFF"/>
              </a:buClr>
              <a:buSzPts val="1600"/>
              <a:buFont typeface="Barlow"/>
              <a:buNone/>
              <a:defRPr b="1" i="0" sz="1600" u="none" cap="none" strike="noStrike">
                <a:solidFill>
                  <a:srgbClr val="FFFFFF"/>
                </a:solidFill>
                <a:latin typeface="Barlow"/>
                <a:ea typeface="Barlow"/>
                <a:cs typeface="Barlow"/>
                <a:sym typeface="Barlow"/>
              </a:defRPr>
            </a:lvl7pPr>
            <a:lvl8pPr indent="0" lvl="7" marL="0" algn="ctr">
              <a:buClr>
                <a:srgbClr val="FFFFFF"/>
              </a:buClr>
              <a:buSzPts val="1600"/>
              <a:buFont typeface="Barlow"/>
              <a:buNone/>
              <a:defRPr b="1" i="0" sz="1600" u="none" cap="none" strike="noStrike">
                <a:solidFill>
                  <a:srgbClr val="FFFFFF"/>
                </a:solidFill>
                <a:latin typeface="Barlow"/>
                <a:ea typeface="Barlow"/>
                <a:cs typeface="Barlow"/>
                <a:sym typeface="Barlow"/>
              </a:defRPr>
            </a:lvl8pPr>
            <a:lvl9pPr indent="0" lvl="8" marL="0" algn="ctr">
              <a:buClr>
                <a:srgbClr val="FFFFFF"/>
              </a:buClr>
              <a:buSzPts val="1600"/>
              <a:buFont typeface="Barlow"/>
              <a:buNone/>
              <a:defRPr b="1" i="0" sz="1600" u="none" cap="none" strike="noStrike">
                <a:solidFill>
                  <a:srgbClr val="FFFFFF"/>
                </a:solidFill>
                <a:latin typeface="Barlow"/>
                <a:ea typeface="Barlow"/>
                <a:cs typeface="Barlow"/>
                <a:sym typeface="Barlow"/>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162" name="Shape 162"/>
        <p:cNvGrpSpPr/>
        <p:nvPr/>
      </p:nvGrpSpPr>
      <p:grpSpPr>
        <a:xfrm>
          <a:off x="0" y="0"/>
          <a:ext cx="0" cy="0"/>
          <a:chOff x="0" y="0"/>
          <a:chExt cx="0" cy="0"/>
        </a:xfrm>
      </p:grpSpPr>
      <p:pic>
        <p:nvPicPr>
          <p:cNvPr descr="Droplets-HD-Content-R1d.png" id="163" name="Google Shape;163;p6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64" name="Google Shape;164;p69"/>
          <p:cNvSpPr txBox="1"/>
          <p:nvPr>
            <p:ph type="title"/>
          </p:nvPr>
        </p:nvSpPr>
        <p:spPr>
          <a:xfrm>
            <a:off x="913794" y="4289374"/>
            <a:ext cx="10364432" cy="81161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5" name="Google Shape;165;p69"/>
          <p:cNvSpPr/>
          <p:nvPr>
            <p:ph idx="2" type="pic"/>
          </p:nvPr>
        </p:nvSpPr>
        <p:spPr>
          <a:xfrm>
            <a:off x="1184744" y="698261"/>
            <a:ext cx="9822532" cy="3214136"/>
          </a:xfrm>
          <a:prstGeom prst="roundRect">
            <a:avLst>
              <a:gd fmla="val 4944" name="adj"/>
            </a:avLst>
          </a:prstGeom>
          <a:noFill/>
          <a:ln cap="sq" cmpd="sng" w="82550">
            <a:solidFill>
              <a:srgbClr val="EAEAEA"/>
            </a:solidFill>
            <a:prstDash val="solid"/>
            <a:miter lim="800000"/>
            <a:headEnd len="sm" w="sm" type="none"/>
            <a:tailEnd len="sm" w="sm" type="none"/>
          </a:ln>
        </p:spPr>
      </p:sp>
      <p:sp>
        <p:nvSpPr>
          <p:cNvPr id="166" name="Google Shape;166;p69"/>
          <p:cNvSpPr txBox="1"/>
          <p:nvPr>
            <p:ph idx="1" type="body"/>
          </p:nvPr>
        </p:nvSpPr>
        <p:spPr>
          <a:xfrm>
            <a:off x="913774" y="5108728"/>
            <a:ext cx="10364452" cy="682472"/>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167" name="Google Shape;167;p69"/>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69"/>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69"/>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70" name="Shape 170"/>
        <p:cNvGrpSpPr/>
        <p:nvPr/>
      </p:nvGrpSpPr>
      <p:grpSpPr>
        <a:xfrm>
          <a:off x="0" y="0"/>
          <a:ext cx="0" cy="0"/>
          <a:chOff x="0" y="0"/>
          <a:chExt cx="0" cy="0"/>
        </a:xfrm>
      </p:grpSpPr>
      <p:pic>
        <p:nvPicPr>
          <p:cNvPr descr="Droplets-HD-Content-R1d.png" id="171" name="Google Shape;171;p7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72" name="Google Shape;172;p70"/>
          <p:cNvSpPr txBox="1"/>
          <p:nvPr>
            <p:ph type="title"/>
          </p:nvPr>
        </p:nvSpPr>
        <p:spPr>
          <a:xfrm>
            <a:off x="913774" y="609599"/>
            <a:ext cx="10364452" cy="342724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3" name="Google Shape;173;p70"/>
          <p:cNvSpPr txBox="1"/>
          <p:nvPr>
            <p:ph idx="1" type="body"/>
          </p:nvPr>
        </p:nvSpPr>
        <p:spPr>
          <a:xfrm>
            <a:off x="913775" y="4204821"/>
            <a:ext cx="10364452" cy="1586380"/>
          </a:xfrm>
          <a:prstGeom prst="rect">
            <a:avLst/>
          </a:prstGeom>
          <a:noFill/>
          <a:ln>
            <a:noFill/>
          </a:ln>
        </p:spPr>
        <p:txBody>
          <a:bodyPr anchorCtr="0" anchor="ctr"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174" name="Google Shape;174;p70"/>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70"/>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70"/>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77" name="Shape 177"/>
        <p:cNvGrpSpPr/>
        <p:nvPr/>
      </p:nvGrpSpPr>
      <p:grpSpPr>
        <a:xfrm>
          <a:off x="0" y="0"/>
          <a:ext cx="0" cy="0"/>
          <a:chOff x="0" y="0"/>
          <a:chExt cx="0" cy="0"/>
        </a:xfrm>
      </p:grpSpPr>
      <p:pic>
        <p:nvPicPr>
          <p:cNvPr descr="Droplets-HD-Content-R1d.png" id="178" name="Google Shape;178;p7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79" name="Google Shape;179;p71"/>
          <p:cNvSpPr txBox="1"/>
          <p:nvPr>
            <p:ph type="title"/>
          </p:nvPr>
        </p:nvSpPr>
        <p:spPr>
          <a:xfrm>
            <a:off x="1446212" y="609600"/>
            <a:ext cx="9302752" cy="299290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0" name="Google Shape;180;p71"/>
          <p:cNvSpPr txBox="1"/>
          <p:nvPr>
            <p:ph idx="1" type="body"/>
          </p:nvPr>
        </p:nvSpPr>
        <p:spPr>
          <a:xfrm>
            <a:off x="1720644" y="3610032"/>
            <a:ext cx="8752299" cy="594788"/>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181" name="Google Shape;181;p71"/>
          <p:cNvSpPr txBox="1"/>
          <p:nvPr>
            <p:ph idx="2" type="body"/>
          </p:nvPr>
        </p:nvSpPr>
        <p:spPr>
          <a:xfrm>
            <a:off x="913774" y="4372796"/>
            <a:ext cx="10364452" cy="1421053"/>
          </a:xfrm>
          <a:prstGeom prst="rect">
            <a:avLst/>
          </a:prstGeom>
          <a:noFill/>
          <a:ln>
            <a:noFill/>
          </a:ln>
        </p:spPr>
        <p:txBody>
          <a:bodyPr anchorCtr="0" anchor="ctr"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182" name="Google Shape;182;p71"/>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71"/>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71"/>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85" name="Google Shape;185;p71"/>
          <p:cNvSpPr txBox="1"/>
          <p:nvPr/>
        </p:nvSpPr>
        <p:spPr>
          <a:xfrm>
            <a:off x="1001488" y="75416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8000"/>
              <a:buFont typeface="Twentieth Century"/>
              <a:buNone/>
            </a:pPr>
            <a:r>
              <a:rPr b="0" lang="en-US" sz="8000" cap="none">
                <a:solidFill>
                  <a:schemeClr val="dk1"/>
                </a:solidFill>
                <a:latin typeface="Twentieth Century"/>
                <a:ea typeface="Twentieth Century"/>
                <a:cs typeface="Twentieth Century"/>
                <a:sym typeface="Twentieth Century"/>
              </a:rPr>
              <a:t>“</a:t>
            </a:r>
            <a:endParaRPr/>
          </a:p>
        </p:txBody>
      </p:sp>
      <p:sp>
        <p:nvSpPr>
          <p:cNvPr id="186" name="Google Shape;186;p71"/>
          <p:cNvSpPr txBox="1"/>
          <p:nvPr/>
        </p:nvSpPr>
        <p:spPr>
          <a:xfrm>
            <a:off x="10557558" y="2993578"/>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8000"/>
              <a:buFont typeface="Twentieth Century"/>
              <a:buNone/>
            </a:pPr>
            <a:r>
              <a:rPr b="0" lang="en-US" sz="8000" cap="none">
                <a:solidFill>
                  <a:schemeClr val="dk1"/>
                </a:solidFill>
                <a:latin typeface="Twentieth Century"/>
                <a:ea typeface="Twentieth Century"/>
                <a:cs typeface="Twentieth Century"/>
                <a:sym typeface="Twentieth Century"/>
              </a:rPr>
              <a:t>”</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87" name="Shape 187"/>
        <p:cNvGrpSpPr/>
        <p:nvPr/>
      </p:nvGrpSpPr>
      <p:grpSpPr>
        <a:xfrm>
          <a:off x="0" y="0"/>
          <a:ext cx="0" cy="0"/>
          <a:chOff x="0" y="0"/>
          <a:chExt cx="0" cy="0"/>
        </a:xfrm>
      </p:grpSpPr>
      <p:pic>
        <p:nvPicPr>
          <p:cNvPr descr="Droplets-HD-Content-R1d.png" id="188" name="Google Shape;188;p7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89" name="Google Shape;189;p72"/>
          <p:cNvSpPr txBox="1"/>
          <p:nvPr>
            <p:ph type="title"/>
          </p:nvPr>
        </p:nvSpPr>
        <p:spPr>
          <a:xfrm>
            <a:off x="913775" y="2138721"/>
            <a:ext cx="10364452" cy="2511835"/>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0" name="Google Shape;190;p72"/>
          <p:cNvSpPr txBox="1"/>
          <p:nvPr>
            <p:ph idx="1" type="body"/>
          </p:nvPr>
        </p:nvSpPr>
        <p:spPr>
          <a:xfrm>
            <a:off x="913775" y="4662335"/>
            <a:ext cx="10364452" cy="1140644"/>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191" name="Google Shape;191;p72"/>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72"/>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72"/>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94" name="Shape 194"/>
        <p:cNvGrpSpPr/>
        <p:nvPr/>
      </p:nvGrpSpPr>
      <p:grpSpPr>
        <a:xfrm>
          <a:off x="0" y="0"/>
          <a:ext cx="0" cy="0"/>
          <a:chOff x="0" y="0"/>
          <a:chExt cx="0" cy="0"/>
        </a:xfrm>
      </p:grpSpPr>
      <p:pic>
        <p:nvPicPr>
          <p:cNvPr descr="Droplets-HD-Content-R1d.png" id="195" name="Google Shape;195;p7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96" name="Google Shape;196;p73"/>
          <p:cNvSpPr txBox="1"/>
          <p:nvPr>
            <p:ph type="title"/>
          </p:nvPr>
        </p:nvSpPr>
        <p:spPr>
          <a:xfrm>
            <a:off x="913774" y="609600"/>
            <a:ext cx="10364452" cy="160509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7" name="Google Shape;197;p73"/>
          <p:cNvSpPr txBox="1"/>
          <p:nvPr>
            <p:ph idx="1" type="body"/>
          </p:nvPr>
        </p:nvSpPr>
        <p:spPr>
          <a:xfrm>
            <a:off x="913774" y="2367093"/>
            <a:ext cx="3298976"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400"/>
              <a:buNone/>
              <a:defRPr b="0" sz="24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98" name="Google Shape;198;p73"/>
          <p:cNvSpPr txBox="1"/>
          <p:nvPr>
            <p:ph idx="2" type="body"/>
          </p:nvPr>
        </p:nvSpPr>
        <p:spPr>
          <a:xfrm>
            <a:off x="913774" y="2943355"/>
            <a:ext cx="3298976" cy="2847845"/>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99" name="Google Shape;199;p73"/>
          <p:cNvSpPr txBox="1"/>
          <p:nvPr>
            <p:ph idx="3" type="body"/>
          </p:nvPr>
        </p:nvSpPr>
        <p:spPr>
          <a:xfrm>
            <a:off x="4452389" y="2367093"/>
            <a:ext cx="3291521"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400"/>
              <a:buNone/>
              <a:defRPr b="0" sz="24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200" name="Google Shape;200;p73"/>
          <p:cNvSpPr txBox="1"/>
          <p:nvPr>
            <p:ph idx="4" type="body"/>
          </p:nvPr>
        </p:nvSpPr>
        <p:spPr>
          <a:xfrm>
            <a:off x="4441348" y="2943355"/>
            <a:ext cx="3303351" cy="2847845"/>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201" name="Google Shape;201;p73"/>
          <p:cNvSpPr txBox="1"/>
          <p:nvPr>
            <p:ph idx="5" type="body"/>
          </p:nvPr>
        </p:nvSpPr>
        <p:spPr>
          <a:xfrm>
            <a:off x="7973298" y="2367093"/>
            <a:ext cx="3304928"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400"/>
              <a:buNone/>
              <a:defRPr b="0" sz="24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202" name="Google Shape;202;p73"/>
          <p:cNvSpPr txBox="1"/>
          <p:nvPr>
            <p:ph idx="6" type="body"/>
          </p:nvPr>
        </p:nvSpPr>
        <p:spPr>
          <a:xfrm>
            <a:off x="7973298" y="2943355"/>
            <a:ext cx="3304928" cy="2847845"/>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203" name="Google Shape;203;p73"/>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73"/>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5" name="Google Shape;205;p73"/>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206" name="Shape 206"/>
        <p:cNvGrpSpPr/>
        <p:nvPr/>
      </p:nvGrpSpPr>
      <p:grpSpPr>
        <a:xfrm>
          <a:off x="0" y="0"/>
          <a:ext cx="0" cy="0"/>
          <a:chOff x="0" y="0"/>
          <a:chExt cx="0" cy="0"/>
        </a:xfrm>
      </p:grpSpPr>
      <p:pic>
        <p:nvPicPr>
          <p:cNvPr descr="Droplets-HD-Content-R1d.png" id="207" name="Google Shape;207;p7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08" name="Google Shape;208;p74"/>
          <p:cNvSpPr txBox="1"/>
          <p:nvPr>
            <p:ph type="title"/>
          </p:nvPr>
        </p:nvSpPr>
        <p:spPr>
          <a:xfrm>
            <a:off x="913774" y="610772"/>
            <a:ext cx="10364452" cy="160392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9" name="Google Shape;209;p74"/>
          <p:cNvSpPr txBox="1"/>
          <p:nvPr>
            <p:ph idx="1" type="body"/>
          </p:nvPr>
        </p:nvSpPr>
        <p:spPr>
          <a:xfrm>
            <a:off x="913774" y="4204820"/>
            <a:ext cx="3296409"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200"/>
              <a:buNone/>
              <a:defRPr b="0" sz="22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210" name="Google Shape;210;p74"/>
          <p:cNvSpPr/>
          <p:nvPr>
            <p:ph idx="2" type="pic"/>
          </p:nvPr>
        </p:nvSpPr>
        <p:spPr>
          <a:xfrm>
            <a:off x="913774" y="2367093"/>
            <a:ext cx="3296409" cy="1524000"/>
          </a:xfrm>
          <a:prstGeom prst="roundRect">
            <a:avLst>
              <a:gd fmla="val 9363" name="adj"/>
            </a:avLst>
          </a:prstGeom>
          <a:noFill/>
          <a:ln cap="sq" cmpd="sng" w="82550">
            <a:solidFill>
              <a:srgbClr val="EAEAEA"/>
            </a:solidFill>
            <a:prstDash val="solid"/>
            <a:miter lim="800000"/>
            <a:headEnd len="sm" w="sm" type="none"/>
            <a:tailEnd len="sm" w="sm" type="none"/>
          </a:ln>
        </p:spPr>
      </p:sp>
      <p:sp>
        <p:nvSpPr>
          <p:cNvPr id="211" name="Google Shape;211;p74"/>
          <p:cNvSpPr txBox="1"/>
          <p:nvPr>
            <p:ph idx="3" type="body"/>
          </p:nvPr>
        </p:nvSpPr>
        <p:spPr>
          <a:xfrm>
            <a:off x="913774" y="4781082"/>
            <a:ext cx="3296409" cy="1010118"/>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212" name="Google Shape;212;p74"/>
          <p:cNvSpPr txBox="1"/>
          <p:nvPr>
            <p:ph idx="4" type="body"/>
          </p:nvPr>
        </p:nvSpPr>
        <p:spPr>
          <a:xfrm>
            <a:off x="4442759" y="4204820"/>
            <a:ext cx="3301828"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200"/>
              <a:buNone/>
              <a:defRPr b="0" sz="22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213" name="Google Shape;213;p74"/>
          <p:cNvSpPr/>
          <p:nvPr>
            <p:ph idx="5" type="pic"/>
          </p:nvPr>
        </p:nvSpPr>
        <p:spPr>
          <a:xfrm>
            <a:off x="4441348" y="2367093"/>
            <a:ext cx="3303352" cy="1524000"/>
          </a:xfrm>
          <a:prstGeom prst="roundRect">
            <a:avLst>
              <a:gd fmla="val 8841" name="adj"/>
            </a:avLst>
          </a:prstGeom>
          <a:noFill/>
          <a:ln cap="sq" cmpd="sng" w="82550">
            <a:solidFill>
              <a:srgbClr val="EAEAEA"/>
            </a:solidFill>
            <a:prstDash val="solid"/>
            <a:miter lim="800000"/>
            <a:headEnd len="sm" w="sm" type="none"/>
            <a:tailEnd len="sm" w="sm" type="none"/>
          </a:ln>
        </p:spPr>
      </p:sp>
      <p:sp>
        <p:nvSpPr>
          <p:cNvPr id="214" name="Google Shape;214;p74"/>
          <p:cNvSpPr txBox="1"/>
          <p:nvPr>
            <p:ph idx="6" type="body"/>
          </p:nvPr>
        </p:nvSpPr>
        <p:spPr>
          <a:xfrm>
            <a:off x="4441348" y="4781080"/>
            <a:ext cx="3303352" cy="1010119"/>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215" name="Google Shape;215;p74"/>
          <p:cNvSpPr txBox="1"/>
          <p:nvPr>
            <p:ph idx="7" type="body"/>
          </p:nvPr>
        </p:nvSpPr>
        <p:spPr>
          <a:xfrm>
            <a:off x="7973298" y="4204820"/>
            <a:ext cx="3300681"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200"/>
              <a:buNone/>
              <a:defRPr b="0" sz="22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216" name="Google Shape;216;p74"/>
          <p:cNvSpPr/>
          <p:nvPr>
            <p:ph idx="8" type="pic"/>
          </p:nvPr>
        </p:nvSpPr>
        <p:spPr>
          <a:xfrm>
            <a:off x="7973298" y="2367093"/>
            <a:ext cx="3304928" cy="1524000"/>
          </a:xfrm>
          <a:prstGeom prst="roundRect">
            <a:avLst>
              <a:gd fmla="val 8841" name="adj"/>
            </a:avLst>
          </a:prstGeom>
          <a:noFill/>
          <a:ln cap="sq" cmpd="sng" w="82550">
            <a:solidFill>
              <a:srgbClr val="EAEAEA"/>
            </a:solidFill>
            <a:prstDash val="solid"/>
            <a:miter lim="800000"/>
            <a:headEnd len="sm" w="sm" type="none"/>
            <a:tailEnd len="sm" w="sm" type="none"/>
          </a:ln>
        </p:spPr>
      </p:sp>
      <p:sp>
        <p:nvSpPr>
          <p:cNvPr id="217" name="Google Shape;217;p74"/>
          <p:cNvSpPr txBox="1"/>
          <p:nvPr>
            <p:ph idx="9" type="body"/>
          </p:nvPr>
        </p:nvSpPr>
        <p:spPr>
          <a:xfrm>
            <a:off x="7973173" y="4781078"/>
            <a:ext cx="3305053" cy="1010121"/>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218" name="Google Shape;218;p74"/>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9" name="Google Shape;219;p74"/>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74"/>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1" name="Shape 221"/>
        <p:cNvGrpSpPr/>
        <p:nvPr/>
      </p:nvGrpSpPr>
      <p:grpSpPr>
        <a:xfrm>
          <a:off x="0" y="0"/>
          <a:ext cx="0" cy="0"/>
          <a:chOff x="0" y="0"/>
          <a:chExt cx="0" cy="0"/>
        </a:xfrm>
      </p:grpSpPr>
      <p:pic>
        <p:nvPicPr>
          <p:cNvPr descr="Droplets-HD-Content-R1d.png" id="222" name="Google Shape;222;p7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23" name="Google Shape;223;p75"/>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4" name="Google Shape;224;p75"/>
          <p:cNvSpPr txBox="1"/>
          <p:nvPr>
            <p:ph idx="1" type="body"/>
          </p:nvPr>
        </p:nvSpPr>
        <p:spPr>
          <a:xfrm rot="5400000">
            <a:off x="4383948" y="-1103080"/>
            <a:ext cx="3424107" cy="10364452"/>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225" name="Google Shape;225;p75"/>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6" name="Google Shape;226;p75"/>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75"/>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8" name="Shape 228"/>
        <p:cNvGrpSpPr/>
        <p:nvPr/>
      </p:nvGrpSpPr>
      <p:grpSpPr>
        <a:xfrm>
          <a:off x="0" y="0"/>
          <a:ext cx="0" cy="0"/>
          <a:chOff x="0" y="0"/>
          <a:chExt cx="0" cy="0"/>
        </a:xfrm>
      </p:grpSpPr>
      <p:pic>
        <p:nvPicPr>
          <p:cNvPr descr="Droplets-HD-Content-R1d.png" id="229" name="Google Shape;229;p7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30" name="Google Shape;230;p76"/>
          <p:cNvSpPr txBox="1"/>
          <p:nvPr>
            <p:ph type="title"/>
          </p:nvPr>
        </p:nvSpPr>
        <p:spPr>
          <a:xfrm rot="5400000">
            <a:off x="7410763" y="1923738"/>
            <a:ext cx="5181599" cy="255332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1" name="Google Shape;231;p76"/>
          <p:cNvSpPr txBox="1"/>
          <p:nvPr>
            <p:ph idx="1" type="body"/>
          </p:nvPr>
        </p:nvSpPr>
        <p:spPr>
          <a:xfrm rot="5400000">
            <a:off x="2152338" y="-628962"/>
            <a:ext cx="5181599" cy="7658724"/>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232" name="Google Shape;232;p76"/>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76"/>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4" name="Google Shape;234;p76"/>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6" name="Shape 236"/>
        <p:cNvGrpSpPr/>
        <p:nvPr/>
      </p:nvGrpSpPr>
      <p:grpSpPr>
        <a:xfrm>
          <a:off x="0" y="0"/>
          <a:ext cx="0" cy="0"/>
          <a:chOff x="0" y="0"/>
          <a:chExt cx="0" cy="0"/>
        </a:xfrm>
      </p:grpSpPr>
      <p:sp>
        <p:nvSpPr>
          <p:cNvPr id="237" name="Google Shape;237;p34"/>
          <p:cNvSpPr txBox="1"/>
          <p:nvPr>
            <p:ph idx="12" type="sldNum"/>
          </p:nvPr>
        </p:nvSpPr>
        <p:spPr>
          <a:xfrm>
            <a:off x="11667200" y="5808300"/>
            <a:ext cx="524800" cy="524800"/>
          </a:xfrm>
          <a:prstGeom prst="rect">
            <a:avLst/>
          </a:prstGeom>
          <a:noFill/>
          <a:ln>
            <a:noFill/>
          </a:ln>
        </p:spPr>
        <p:txBody>
          <a:bodyPr anchorCtr="0" anchor="ctr" bIns="91425" lIns="91425" spcFirstLastPara="1" rIns="91425" wrap="square" tIns="91425">
            <a:noAutofit/>
          </a:bodyPr>
          <a:lstStyle>
            <a:lvl1pPr indent="0" lvl="0" marL="0" marR="0" rtl="0" algn="l">
              <a:buClr>
                <a:schemeClr val="dk1"/>
              </a:buClr>
              <a:buSzPts val="1800"/>
              <a:buFont typeface="Arial"/>
              <a:buNone/>
              <a:defRPr sz="1800">
                <a:solidFill>
                  <a:schemeClr val="dk1"/>
                </a:solidFill>
                <a:latin typeface="Arial"/>
                <a:ea typeface="Arial"/>
                <a:cs typeface="Arial"/>
                <a:sym typeface="Arial"/>
              </a:defRPr>
            </a:lvl1pPr>
            <a:lvl2pPr indent="0" lvl="1" marL="0" marR="0" rtl="0" algn="l">
              <a:buClr>
                <a:schemeClr val="dk1"/>
              </a:buClr>
              <a:buSzPts val="1800"/>
              <a:buFont typeface="Arial"/>
              <a:buNone/>
              <a:defRPr sz="1800">
                <a:solidFill>
                  <a:schemeClr val="dk1"/>
                </a:solidFill>
                <a:latin typeface="Arial"/>
                <a:ea typeface="Arial"/>
                <a:cs typeface="Arial"/>
                <a:sym typeface="Arial"/>
              </a:defRPr>
            </a:lvl2pPr>
            <a:lvl3pPr indent="0" lvl="2" marL="0" marR="0" rtl="0" algn="l">
              <a:buClr>
                <a:schemeClr val="dk1"/>
              </a:buClr>
              <a:buSzPts val="1800"/>
              <a:buFont typeface="Arial"/>
              <a:buNone/>
              <a:defRPr sz="1800">
                <a:solidFill>
                  <a:schemeClr val="dk1"/>
                </a:solidFill>
                <a:latin typeface="Arial"/>
                <a:ea typeface="Arial"/>
                <a:cs typeface="Arial"/>
                <a:sym typeface="Arial"/>
              </a:defRPr>
            </a:lvl3pPr>
            <a:lvl4pPr indent="0" lvl="3" marL="0" marR="0" rtl="0" algn="l">
              <a:buClr>
                <a:schemeClr val="dk1"/>
              </a:buClr>
              <a:buSzPts val="1800"/>
              <a:buFont typeface="Arial"/>
              <a:buNone/>
              <a:defRPr sz="1800">
                <a:solidFill>
                  <a:schemeClr val="dk1"/>
                </a:solidFill>
                <a:latin typeface="Arial"/>
                <a:ea typeface="Arial"/>
                <a:cs typeface="Arial"/>
                <a:sym typeface="Arial"/>
              </a:defRPr>
            </a:lvl4pPr>
            <a:lvl5pPr indent="0" lvl="4" marL="0" marR="0" rtl="0" algn="l">
              <a:buClr>
                <a:schemeClr val="dk1"/>
              </a:buClr>
              <a:buSzPts val="1800"/>
              <a:buFont typeface="Arial"/>
              <a:buNone/>
              <a:defRPr sz="1800">
                <a:solidFill>
                  <a:schemeClr val="dk1"/>
                </a:solidFill>
                <a:latin typeface="Arial"/>
                <a:ea typeface="Arial"/>
                <a:cs typeface="Arial"/>
                <a:sym typeface="Arial"/>
              </a:defRPr>
            </a:lvl5pPr>
            <a:lvl6pPr indent="0" lvl="5" marL="0" marR="0" rtl="0" algn="l">
              <a:buClr>
                <a:schemeClr val="dk1"/>
              </a:buClr>
              <a:buSzPts val="1800"/>
              <a:buFont typeface="Arial"/>
              <a:buNone/>
              <a:defRPr sz="1800">
                <a:solidFill>
                  <a:schemeClr val="dk1"/>
                </a:solidFill>
                <a:latin typeface="Arial"/>
                <a:ea typeface="Arial"/>
                <a:cs typeface="Arial"/>
                <a:sym typeface="Arial"/>
              </a:defRPr>
            </a:lvl6pPr>
            <a:lvl7pPr indent="0" lvl="6" marL="0" marR="0" rtl="0" algn="l">
              <a:buClr>
                <a:schemeClr val="dk1"/>
              </a:buClr>
              <a:buSzPts val="1800"/>
              <a:buFont typeface="Arial"/>
              <a:buNone/>
              <a:defRPr sz="1800">
                <a:solidFill>
                  <a:schemeClr val="dk1"/>
                </a:solidFill>
                <a:latin typeface="Arial"/>
                <a:ea typeface="Arial"/>
                <a:cs typeface="Arial"/>
                <a:sym typeface="Arial"/>
              </a:defRPr>
            </a:lvl7pPr>
            <a:lvl8pPr indent="0" lvl="7" marL="0" marR="0" rtl="0" algn="l">
              <a:buClr>
                <a:schemeClr val="dk1"/>
              </a:buClr>
              <a:buSzPts val="1800"/>
              <a:buFont typeface="Arial"/>
              <a:buNone/>
              <a:defRPr sz="1800">
                <a:solidFill>
                  <a:schemeClr val="dk1"/>
                </a:solidFill>
                <a:latin typeface="Arial"/>
                <a:ea typeface="Arial"/>
                <a:cs typeface="Arial"/>
                <a:sym typeface="Arial"/>
              </a:defRPr>
            </a:lvl8pPr>
            <a:lvl9pPr indent="0" lvl="8" marL="0" marR="0" rtl="0" algn="l">
              <a:buClr>
                <a:schemeClr val="dk1"/>
              </a:buClr>
              <a:buSzPts val="1800"/>
              <a:buFont typeface="Arial"/>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layout">
  <p:cSld name="Agenda layout">
    <p:spTree>
      <p:nvGrpSpPr>
        <p:cNvPr id="238" name="Shape 238"/>
        <p:cNvGrpSpPr/>
        <p:nvPr/>
      </p:nvGrpSpPr>
      <p:grpSpPr>
        <a:xfrm>
          <a:off x="0" y="0"/>
          <a:ext cx="0" cy="0"/>
          <a:chOff x="0" y="0"/>
          <a:chExt cx="0" cy="0"/>
        </a:xfrm>
      </p:grpSpPr>
      <p:sp>
        <p:nvSpPr>
          <p:cNvPr id="239" name="Google Shape;239;p41"/>
          <p:cNvSpPr/>
          <p:nvPr/>
        </p:nvSpPr>
        <p:spPr>
          <a:xfrm>
            <a:off x="0" y="0"/>
            <a:ext cx="12191999" cy="255228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240" name="Google Shape;240;p41"/>
          <p:cNvGrpSpPr/>
          <p:nvPr/>
        </p:nvGrpSpPr>
        <p:grpSpPr>
          <a:xfrm>
            <a:off x="1" y="2543120"/>
            <a:ext cx="12192000" cy="92498"/>
            <a:chOff x="11445923" y="0"/>
            <a:chExt cx="1119115" cy="2552282"/>
          </a:xfrm>
        </p:grpSpPr>
        <p:sp>
          <p:nvSpPr>
            <p:cNvPr id="241" name="Google Shape;241;p41"/>
            <p:cNvSpPr/>
            <p:nvPr/>
          </p:nvSpPr>
          <p:spPr>
            <a:xfrm>
              <a:off x="11818961" y="0"/>
              <a:ext cx="373038" cy="255228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2" name="Google Shape;242;p41"/>
            <p:cNvSpPr/>
            <p:nvPr/>
          </p:nvSpPr>
          <p:spPr>
            <a:xfrm>
              <a:off x="11445923" y="0"/>
              <a:ext cx="373038" cy="255228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3" name="Google Shape;243;p41"/>
            <p:cNvSpPr/>
            <p:nvPr/>
          </p:nvSpPr>
          <p:spPr>
            <a:xfrm>
              <a:off x="12192000" y="0"/>
              <a:ext cx="373038" cy="2552282"/>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244" name="Google Shape;244;p41"/>
          <p:cNvGrpSpPr/>
          <p:nvPr/>
        </p:nvGrpSpPr>
        <p:grpSpPr>
          <a:xfrm>
            <a:off x="11126530" y="59960"/>
            <a:ext cx="983575" cy="1226175"/>
            <a:chOff x="8411919" y="701065"/>
            <a:chExt cx="2800065" cy="3490702"/>
          </a:xfrm>
        </p:grpSpPr>
        <p:cxnSp>
          <p:nvCxnSpPr>
            <p:cNvPr id="245" name="Google Shape;245;p41"/>
            <p:cNvCxnSpPr/>
            <p:nvPr/>
          </p:nvCxnSpPr>
          <p:spPr>
            <a:xfrm>
              <a:off x="9105681" y="1504009"/>
              <a:ext cx="914400" cy="914400"/>
            </a:xfrm>
            <a:prstGeom prst="straightConnector1">
              <a:avLst/>
            </a:prstGeom>
            <a:noFill/>
            <a:ln cap="flat" cmpd="sng" w="9525">
              <a:solidFill>
                <a:srgbClr val="9DD7EE"/>
              </a:solidFill>
              <a:prstDash val="solid"/>
              <a:miter lim="800000"/>
              <a:headEnd len="sm" w="sm" type="none"/>
              <a:tailEnd len="sm" w="sm" type="none"/>
            </a:ln>
          </p:spPr>
        </p:cxnSp>
        <p:cxnSp>
          <p:nvCxnSpPr>
            <p:cNvPr id="246" name="Google Shape;246;p41"/>
            <p:cNvCxnSpPr/>
            <p:nvPr/>
          </p:nvCxnSpPr>
          <p:spPr>
            <a:xfrm flipH="1" rot="10800000">
              <a:off x="8423293" y="2418409"/>
              <a:ext cx="1596788" cy="191069"/>
            </a:xfrm>
            <a:prstGeom prst="straightConnector1">
              <a:avLst/>
            </a:prstGeom>
            <a:noFill/>
            <a:ln cap="flat" cmpd="sng" w="9525">
              <a:solidFill>
                <a:srgbClr val="9DD7EE"/>
              </a:solidFill>
              <a:prstDash val="solid"/>
              <a:miter lim="800000"/>
              <a:headEnd len="sm" w="sm" type="none"/>
              <a:tailEnd len="sm" w="sm" type="none"/>
            </a:ln>
          </p:spPr>
        </p:cxnSp>
        <p:cxnSp>
          <p:nvCxnSpPr>
            <p:cNvPr id="247" name="Google Shape;247;p41"/>
            <p:cNvCxnSpPr/>
            <p:nvPr/>
          </p:nvCxnSpPr>
          <p:spPr>
            <a:xfrm flipH="1" rot="10800000">
              <a:off x="8423293" y="1504009"/>
              <a:ext cx="682388" cy="1105469"/>
            </a:xfrm>
            <a:prstGeom prst="straightConnector1">
              <a:avLst/>
            </a:prstGeom>
            <a:noFill/>
            <a:ln cap="flat" cmpd="sng" w="9525">
              <a:solidFill>
                <a:srgbClr val="9DD7EE"/>
              </a:solidFill>
              <a:prstDash val="solid"/>
              <a:miter lim="800000"/>
              <a:headEnd len="sm" w="sm" type="none"/>
              <a:tailEnd len="sm" w="sm" type="none"/>
            </a:ln>
          </p:spPr>
        </p:cxnSp>
        <p:cxnSp>
          <p:nvCxnSpPr>
            <p:cNvPr id="248" name="Google Shape;248;p41"/>
            <p:cNvCxnSpPr/>
            <p:nvPr/>
          </p:nvCxnSpPr>
          <p:spPr>
            <a:xfrm>
              <a:off x="10702469" y="701066"/>
              <a:ext cx="509515" cy="1260143"/>
            </a:xfrm>
            <a:prstGeom prst="straightConnector1">
              <a:avLst/>
            </a:prstGeom>
            <a:noFill/>
            <a:ln cap="flat" cmpd="sng" w="9525">
              <a:solidFill>
                <a:srgbClr val="9DD7EE"/>
              </a:solidFill>
              <a:prstDash val="solid"/>
              <a:miter lim="800000"/>
              <a:headEnd len="sm" w="sm" type="none"/>
              <a:tailEnd len="sm" w="sm" type="none"/>
            </a:ln>
          </p:spPr>
        </p:cxnSp>
        <p:cxnSp>
          <p:nvCxnSpPr>
            <p:cNvPr id="249" name="Google Shape;249;p41"/>
            <p:cNvCxnSpPr/>
            <p:nvPr/>
          </p:nvCxnSpPr>
          <p:spPr>
            <a:xfrm flipH="1" rot="10800000">
              <a:off x="10020081" y="701065"/>
              <a:ext cx="682388" cy="1717344"/>
            </a:xfrm>
            <a:prstGeom prst="straightConnector1">
              <a:avLst/>
            </a:prstGeom>
            <a:noFill/>
            <a:ln cap="flat" cmpd="sng" w="9525">
              <a:solidFill>
                <a:srgbClr val="9DD7EE"/>
              </a:solidFill>
              <a:prstDash val="solid"/>
              <a:miter lim="800000"/>
              <a:headEnd len="sm" w="sm" type="none"/>
              <a:tailEnd len="sm" w="sm" type="none"/>
            </a:ln>
          </p:spPr>
        </p:cxnSp>
        <p:cxnSp>
          <p:nvCxnSpPr>
            <p:cNvPr id="250" name="Google Shape;250;p41"/>
            <p:cNvCxnSpPr/>
            <p:nvPr/>
          </p:nvCxnSpPr>
          <p:spPr>
            <a:xfrm flipH="1" rot="10800000">
              <a:off x="9105681" y="701067"/>
              <a:ext cx="1596788" cy="802942"/>
            </a:xfrm>
            <a:prstGeom prst="straightConnector1">
              <a:avLst/>
            </a:prstGeom>
            <a:noFill/>
            <a:ln cap="flat" cmpd="sng" w="9525">
              <a:solidFill>
                <a:srgbClr val="9DD7EE"/>
              </a:solidFill>
              <a:prstDash val="solid"/>
              <a:miter lim="800000"/>
              <a:headEnd len="sm" w="sm" type="none"/>
              <a:tailEnd len="sm" w="sm" type="none"/>
            </a:ln>
          </p:spPr>
        </p:cxnSp>
        <p:cxnSp>
          <p:nvCxnSpPr>
            <p:cNvPr id="251" name="Google Shape;251;p41"/>
            <p:cNvCxnSpPr/>
            <p:nvPr/>
          </p:nvCxnSpPr>
          <p:spPr>
            <a:xfrm flipH="1" rot="10800000">
              <a:off x="8764487" y="2415851"/>
              <a:ext cx="1255594" cy="1195032"/>
            </a:xfrm>
            <a:prstGeom prst="straightConnector1">
              <a:avLst/>
            </a:prstGeom>
            <a:noFill/>
            <a:ln cap="flat" cmpd="sng" w="9525">
              <a:solidFill>
                <a:srgbClr val="9DD7EE"/>
              </a:solidFill>
              <a:prstDash val="solid"/>
              <a:miter lim="800000"/>
              <a:headEnd len="sm" w="sm" type="none"/>
              <a:tailEnd len="sm" w="sm" type="none"/>
            </a:ln>
          </p:spPr>
        </p:cxnSp>
        <p:cxnSp>
          <p:nvCxnSpPr>
            <p:cNvPr id="252" name="Google Shape;252;p41"/>
            <p:cNvCxnSpPr/>
            <p:nvPr/>
          </p:nvCxnSpPr>
          <p:spPr>
            <a:xfrm>
              <a:off x="8423293" y="2609478"/>
              <a:ext cx="341194" cy="1001405"/>
            </a:xfrm>
            <a:prstGeom prst="straightConnector1">
              <a:avLst/>
            </a:prstGeom>
            <a:noFill/>
            <a:ln cap="flat" cmpd="sng" w="9525">
              <a:solidFill>
                <a:srgbClr val="9DD7EE"/>
              </a:solidFill>
              <a:prstDash val="solid"/>
              <a:miter lim="800000"/>
              <a:headEnd len="sm" w="sm" type="none"/>
              <a:tailEnd len="sm" w="sm" type="none"/>
            </a:ln>
          </p:spPr>
        </p:cxnSp>
        <p:cxnSp>
          <p:nvCxnSpPr>
            <p:cNvPr id="253" name="Google Shape;253;p41"/>
            <p:cNvCxnSpPr/>
            <p:nvPr/>
          </p:nvCxnSpPr>
          <p:spPr>
            <a:xfrm rot="10800000">
              <a:off x="10020081" y="2415851"/>
              <a:ext cx="0" cy="1775916"/>
            </a:xfrm>
            <a:prstGeom prst="straightConnector1">
              <a:avLst/>
            </a:prstGeom>
            <a:noFill/>
            <a:ln cap="flat" cmpd="sng" w="9525">
              <a:solidFill>
                <a:srgbClr val="9DD7EE"/>
              </a:solidFill>
              <a:prstDash val="solid"/>
              <a:miter lim="800000"/>
              <a:headEnd len="sm" w="sm" type="none"/>
              <a:tailEnd len="sm" w="sm" type="none"/>
            </a:ln>
          </p:spPr>
        </p:cxnSp>
        <p:cxnSp>
          <p:nvCxnSpPr>
            <p:cNvPr id="254" name="Google Shape;254;p41"/>
            <p:cNvCxnSpPr/>
            <p:nvPr/>
          </p:nvCxnSpPr>
          <p:spPr>
            <a:xfrm>
              <a:off x="10020081" y="2418409"/>
              <a:ext cx="1026994" cy="740391"/>
            </a:xfrm>
            <a:prstGeom prst="straightConnector1">
              <a:avLst/>
            </a:prstGeom>
            <a:noFill/>
            <a:ln cap="flat" cmpd="sng" w="9525">
              <a:solidFill>
                <a:srgbClr val="9DD7EE"/>
              </a:solidFill>
              <a:prstDash val="solid"/>
              <a:miter lim="800000"/>
              <a:headEnd len="sm" w="sm" type="none"/>
              <a:tailEnd len="sm" w="sm" type="none"/>
            </a:ln>
          </p:spPr>
        </p:cxnSp>
        <p:cxnSp>
          <p:nvCxnSpPr>
            <p:cNvPr id="255" name="Google Shape;255;p41"/>
            <p:cNvCxnSpPr/>
            <p:nvPr/>
          </p:nvCxnSpPr>
          <p:spPr>
            <a:xfrm>
              <a:off x="9111368" y="1501451"/>
              <a:ext cx="792707" cy="15354"/>
            </a:xfrm>
            <a:prstGeom prst="straightConnector1">
              <a:avLst/>
            </a:prstGeom>
            <a:noFill/>
            <a:ln cap="flat" cmpd="sng" w="9525">
              <a:solidFill>
                <a:srgbClr val="9DD7EE"/>
              </a:solidFill>
              <a:prstDash val="solid"/>
              <a:miter lim="800000"/>
              <a:headEnd len="sm" w="sm" type="none"/>
              <a:tailEnd len="sm" w="sm" type="none"/>
            </a:ln>
          </p:spPr>
        </p:cxnSp>
        <p:cxnSp>
          <p:nvCxnSpPr>
            <p:cNvPr id="256" name="Google Shape;256;p41"/>
            <p:cNvCxnSpPr/>
            <p:nvPr/>
          </p:nvCxnSpPr>
          <p:spPr>
            <a:xfrm flipH="1">
              <a:off x="9904075" y="701065"/>
              <a:ext cx="798394" cy="815170"/>
            </a:xfrm>
            <a:prstGeom prst="straightConnector1">
              <a:avLst/>
            </a:prstGeom>
            <a:noFill/>
            <a:ln cap="flat" cmpd="sng" w="9525">
              <a:solidFill>
                <a:srgbClr val="9DD7EE"/>
              </a:solidFill>
              <a:prstDash val="solid"/>
              <a:miter lim="800000"/>
              <a:headEnd len="sm" w="sm" type="none"/>
              <a:tailEnd len="sm" w="sm" type="none"/>
            </a:ln>
          </p:spPr>
        </p:cxnSp>
        <p:cxnSp>
          <p:nvCxnSpPr>
            <p:cNvPr id="257" name="Google Shape;257;p41"/>
            <p:cNvCxnSpPr/>
            <p:nvPr/>
          </p:nvCxnSpPr>
          <p:spPr>
            <a:xfrm>
              <a:off x="8764487" y="3610883"/>
              <a:ext cx="1249907" cy="580884"/>
            </a:xfrm>
            <a:prstGeom prst="straightConnector1">
              <a:avLst/>
            </a:prstGeom>
            <a:noFill/>
            <a:ln cap="flat" cmpd="sng" w="9525">
              <a:solidFill>
                <a:srgbClr val="9DD7EE"/>
              </a:solidFill>
              <a:prstDash val="solid"/>
              <a:miter lim="800000"/>
              <a:headEnd len="sm" w="sm" type="none"/>
              <a:tailEnd len="sm" w="sm" type="none"/>
            </a:ln>
          </p:spPr>
        </p:cxnSp>
        <p:cxnSp>
          <p:nvCxnSpPr>
            <p:cNvPr id="258" name="Google Shape;258;p41"/>
            <p:cNvCxnSpPr/>
            <p:nvPr/>
          </p:nvCxnSpPr>
          <p:spPr>
            <a:xfrm flipH="1" rot="10800000">
              <a:off x="10014394" y="3158800"/>
              <a:ext cx="1032681" cy="1032967"/>
            </a:xfrm>
            <a:prstGeom prst="straightConnector1">
              <a:avLst/>
            </a:prstGeom>
            <a:noFill/>
            <a:ln cap="flat" cmpd="sng" w="9525">
              <a:solidFill>
                <a:srgbClr val="9DD7EE"/>
              </a:solidFill>
              <a:prstDash val="solid"/>
              <a:miter lim="800000"/>
              <a:headEnd len="sm" w="sm" type="none"/>
              <a:tailEnd len="sm" w="sm" type="none"/>
            </a:ln>
          </p:spPr>
        </p:cxnSp>
        <p:cxnSp>
          <p:nvCxnSpPr>
            <p:cNvPr id="259" name="Google Shape;259;p41"/>
            <p:cNvCxnSpPr/>
            <p:nvPr/>
          </p:nvCxnSpPr>
          <p:spPr>
            <a:xfrm flipH="1" rot="10800000">
              <a:off x="10020081" y="1961209"/>
              <a:ext cx="1191903" cy="454642"/>
            </a:xfrm>
            <a:prstGeom prst="straightConnector1">
              <a:avLst/>
            </a:prstGeom>
            <a:noFill/>
            <a:ln cap="flat" cmpd="sng" w="9525">
              <a:solidFill>
                <a:srgbClr val="9DD7EE"/>
              </a:solidFill>
              <a:prstDash val="solid"/>
              <a:miter lim="800000"/>
              <a:headEnd len="sm" w="sm" type="none"/>
              <a:tailEnd len="sm" w="sm" type="none"/>
            </a:ln>
          </p:spPr>
        </p:cxnSp>
        <p:cxnSp>
          <p:nvCxnSpPr>
            <p:cNvPr id="260" name="Google Shape;260;p41"/>
            <p:cNvCxnSpPr/>
            <p:nvPr/>
          </p:nvCxnSpPr>
          <p:spPr>
            <a:xfrm flipH="1">
              <a:off x="11052762" y="1961209"/>
              <a:ext cx="159222" cy="1197591"/>
            </a:xfrm>
            <a:prstGeom prst="straightConnector1">
              <a:avLst/>
            </a:prstGeom>
            <a:noFill/>
            <a:ln cap="flat" cmpd="sng" w="9525">
              <a:solidFill>
                <a:srgbClr val="9DD7EE"/>
              </a:solidFill>
              <a:prstDash val="solid"/>
              <a:miter lim="800000"/>
              <a:headEnd len="sm" w="sm" type="none"/>
              <a:tailEnd len="sm" w="sm" type="none"/>
            </a:ln>
          </p:spPr>
        </p:cxnSp>
        <p:cxnSp>
          <p:nvCxnSpPr>
            <p:cNvPr id="261" name="Google Shape;261;p41"/>
            <p:cNvCxnSpPr/>
            <p:nvPr/>
          </p:nvCxnSpPr>
          <p:spPr>
            <a:xfrm>
              <a:off x="9904075" y="1501451"/>
              <a:ext cx="116006" cy="914401"/>
            </a:xfrm>
            <a:prstGeom prst="straightConnector1">
              <a:avLst/>
            </a:prstGeom>
            <a:noFill/>
            <a:ln cap="flat" cmpd="sng" w="9525">
              <a:solidFill>
                <a:srgbClr val="9DD7EE"/>
              </a:solidFill>
              <a:prstDash val="solid"/>
              <a:miter lim="800000"/>
              <a:headEnd len="sm" w="sm" type="none"/>
              <a:tailEnd len="sm" w="sm" type="none"/>
            </a:ln>
          </p:spPr>
        </p:cxnSp>
        <p:cxnSp>
          <p:nvCxnSpPr>
            <p:cNvPr id="262" name="Google Shape;262;p41"/>
            <p:cNvCxnSpPr/>
            <p:nvPr/>
          </p:nvCxnSpPr>
          <p:spPr>
            <a:xfrm rot="10800000">
              <a:off x="8417606" y="3605125"/>
              <a:ext cx="343470" cy="3202"/>
            </a:xfrm>
            <a:prstGeom prst="straightConnector1">
              <a:avLst/>
            </a:prstGeom>
            <a:noFill/>
            <a:ln cap="flat" cmpd="sng" w="9525">
              <a:solidFill>
                <a:srgbClr val="9DD7EE"/>
              </a:solidFill>
              <a:prstDash val="solid"/>
              <a:miter lim="800000"/>
              <a:headEnd len="sm" w="sm" type="none"/>
              <a:tailEnd len="sm" w="sm" type="none"/>
            </a:ln>
          </p:spPr>
        </p:cxnSp>
        <p:cxnSp>
          <p:nvCxnSpPr>
            <p:cNvPr id="263" name="Google Shape;263;p41"/>
            <p:cNvCxnSpPr/>
            <p:nvPr/>
          </p:nvCxnSpPr>
          <p:spPr>
            <a:xfrm>
              <a:off x="8764487" y="1040840"/>
              <a:ext cx="346881" cy="475395"/>
            </a:xfrm>
            <a:prstGeom prst="straightConnector1">
              <a:avLst/>
            </a:prstGeom>
            <a:noFill/>
            <a:ln cap="flat" cmpd="sng" w="9525">
              <a:solidFill>
                <a:srgbClr val="9DD7EE"/>
              </a:solidFill>
              <a:prstDash val="solid"/>
              <a:miter lim="800000"/>
              <a:headEnd len="sm" w="sm" type="none"/>
              <a:tailEnd len="sm" w="sm" type="none"/>
            </a:ln>
          </p:spPr>
        </p:cxnSp>
        <p:cxnSp>
          <p:nvCxnSpPr>
            <p:cNvPr id="264" name="Google Shape;264;p41"/>
            <p:cNvCxnSpPr/>
            <p:nvPr/>
          </p:nvCxnSpPr>
          <p:spPr>
            <a:xfrm flipH="1" rot="10800000">
              <a:off x="8423292" y="1040840"/>
              <a:ext cx="329821" cy="1568638"/>
            </a:xfrm>
            <a:prstGeom prst="straightConnector1">
              <a:avLst/>
            </a:prstGeom>
            <a:noFill/>
            <a:ln cap="flat" cmpd="sng" w="9525">
              <a:solidFill>
                <a:srgbClr val="9DD7EE"/>
              </a:solidFill>
              <a:prstDash val="solid"/>
              <a:miter lim="800000"/>
              <a:headEnd len="sm" w="sm" type="none"/>
              <a:tailEnd len="sm" w="sm" type="none"/>
            </a:ln>
          </p:spPr>
        </p:cxnSp>
        <p:cxnSp>
          <p:nvCxnSpPr>
            <p:cNvPr id="265" name="Google Shape;265;p41"/>
            <p:cNvCxnSpPr/>
            <p:nvPr/>
          </p:nvCxnSpPr>
          <p:spPr>
            <a:xfrm flipH="1" rot="10800000">
              <a:off x="8761075" y="734546"/>
              <a:ext cx="1941393" cy="321931"/>
            </a:xfrm>
            <a:prstGeom prst="straightConnector1">
              <a:avLst/>
            </a:prstGeom>
            <a:noFill/>
            <a:ln cap="flat" cmpd="sng" w="9525">
              <a:solidFill>
                <a:srgbClr val="9DD7EE"/>
              </a:solidFill>
              <a:prstDash val="solid"/>
              <a:miter lim="800000"/>
              <a:headEnd len="sm" w="sm" type="none"/>
              <a:tailEnd len="sm" w="sm" type="none"/>
            </a:ln>
          </p:spPr>
        </p:cxnSp>
        <p:cxnSp>
          <p:nvCxnSpPr>
            <p:cNvPr id="266" name="Google Shape;266;p41"/>
            <p:cNvCxnSpPr/>
            <p:nvPr/>
          </p:nvCxnSpPr>
          <p:spPr>
            <a:xfrm flipH="1">
              <a:off x="8411919" y="2609478"/>
              <a:ext cx="11374" cy="995647"/>
            </a:xfrm>
            <a:prstGeom prst="straightConnector1">
              <a:avLst/>
            </a:prstGeom>
            <a:noFill/>
            <a:ln cap="flat" cmpd="sng" w="9525">
              <a:solidFill>
                <a:srgbClr val="9DD7EE"/>
              </a:solidFill>
              <a:prstDash val="solid"/>
              <a:miter lim="800000"/>
              <a:headEnd len="sm" w="sm" type="none"/>
              <a:tailEnd len="sm" w="sm" type="none"/>
            </a:ln>
          </p:spPr>
        </p:cxnSp>
      </p:grpSp>
      <p:grpSp>
        <p:nvGrpSpPr>
          <p:cNvPr id="267" name="Google Shape;267;p41"/>
          <p:cNvGrpSpPr/>
          <p:nvPr/>
        </p:nvGrpSpPr>
        <p:grpSpPr>
          <a:xfrm rot="-5869995">
            <a:off x="10036530" y="262594"/>
            <a:ext cx="983575" cy="1226175"/>
            <a:chOff x="8411919" y="701065"/>
            <a:chExt cx="2800065" cy="3490702"/>
          </a:xfrm>
        </p:grpSpPr>
        <p:cxnSp>
          <p:nvCxnSpPr>
            <p:cNvPr id="268" name="Google Shape;268;p41"/>
            <p:cNvCxnSpPr/>
            <p:nvPr/>
          </p:nvCxnSpPr>
          <p:spPr>
            <a:xfrm>
              <a:off x="9105681" y="1504009"/>
              <a:ext cx="914400" cy="914400"/>
            </a:xfrm>
            <a:prstGeom prst="straightConnector1">
              <a:avLst/>
            </a:prstGeom>
            <a:noFill/>
            <a:ln cap="flat" cmpd="sng" w="9525">
              <a:solidFill>
                <a:srgbClr val="9DD7EE"/>
              </a:solidFill>
              <a:prstDash val="solid"/>
              <a:miter lim="800000"/>
              <a:headEnd len="sm" w="sm" type="none"/>
              <a:tailEnd len="sm" w="sm" type="none"/>
            </a:ln>
          </p:spPr>
        </p:cxnSp>
        <p:cxnSp>
          <p:nvCxnSpPr>
            <p:cNvPr id="269" name="Google Shape;269;p41"/>
            <p:cNvCxnSpPr/>
            <p:nvPr/>
          </p:nvCxnSpPr>
          <p:spPr>
            <a:xfrm flipH="1" rot="10800000">
              <a:off x="8423293" y="2418409"/>
              <a:ext cx="1596788" cy="191069"/>
            </a:xfrm>
            <a:prstGeom prst="straightConnector1">
              <a:avLst/>
            </a:prstGeom>
            <a:noFill/>
            <a:ln cap="flat" cmpd="sng" w="9525">
              <a:solidFill>
                <a:srgbClr val="9DD7EE"/>
              </a:solidFill>
              <a:prstDash val="solid"/>
              <a:miter lim="800000"/>
              <a:headEnd len="sm" w="sm" type="none"/>
              <a:tailEnd len="sm" w="sm" type="none"/>
            </a:ln>
          </p:spPr>
        </p:cxnSp>
        <p:cxnSp>
          <p:nvCxnSpPr>
            <p:cNvPr id="270" name="Google Shape;270;p41"/>
            <p:cNvCxnSpPr/>
            <p:nvPr/>
          </p:nvCxnSpPr>
          <p:spPr>
            <a:xfrm flipH="1" rot="10800000">
              <a:off x="8423293" y="1504009"/>
              <a:ext cx="682388" cy="1105469"/>
            </a:xfrm>
            <a:prstGeom prst="straightConnector1">
              <a:avLst/>
            </a:prstGeom>
            <a:noFill/>
            <a:ln cap="flat" cmpd="sng" w="9525">
              <a:solidFill>
                <a:srgbClr val="9DD7EE"/>
              </a:solidFill>
              <a:prstDash val="solid"/>
              <a:miter lim="800000"/>
              <a:headEnd len="sm" w="sm" type="none"/>
              <a:tailEnd len="sm" w="sm" type="none"/>
            </a:ln>
          </p:spPr>
        </p:cxnSp>
        <p:cxnSp>
          <p:nvCxnSpPr>
            <p:cNvPr id="271" name="Google Shape;271;p41"/>
            <p:cNvCxnSpPr/>
            <p:nvPr/>
          </p:nvCxnSpPr>
          <p:spPr>
            <a:xfrm>
              <a:off x="10702469" y="701066"/>
              <a:ext cx="509515" cy="1260143"/>
            </a:xfrm>
            <a:prstGeom prst="straightConnector1">
              <a:avLst/>
            </a:prstGeom>
            <a:noFill/>
            <a:ln cap="flat" cmpd="sng" w="9525">
              <a:solidFill>
                <a:srgbClr val="9DD7EE"/>
              </a:solidFill>
              <a:prstDash val="solid"/>
              <a:miter lim="800000"/>
              <a:headEnd len="sm" w="sm" type="none"/>
              <a:tailEnd len="sm" w="sm" type="none"/>
            </a:ln>
          </p:spPr>
        </p:cxnSp>
        <p:cxnSp>
          <p:nvCxnSpPr>
            <p:cNvPr id="272" name="Google Shape;272;p41"/>
            <p:cNvCxnSpPr/>
            <p:nvPr/>
          </p:nvCxnSpPr>
          <p:spPr>
            <a:xfrm flipH="1" rot="10800000">
              <a:off x="10020081" y="701065"/>
              <a:ext cx="682388" cy="1717344"/>
            </a:xfrm>
            <a:prstGeom prst="straightConnector1">
              <a:avLst/>
            </a:prstGeom>
            <a:noFill/>
            <a:ln cap="flat" cmpd="sng" w="9525">
              <a:solidFill>
                <a:srgbClr val="9DD7EE"/>
              </a:solidFill>
              <a:prstDash val="solid"/>
              <a:miter lim="800000"/>
              <a:headEnd len="sm" w="sm" type="none"/>
              <a:tailEnd len="sm" w="sm" type="none"/>
            </a:ln>
          </p:spPr>
        </p:cxnSp>
        <p:cxnSp>
          <p:nvCxnSpPr>
            <p:cNvPr id="273" name="Google Shape;273;p41"/>
            <p:cNvCxnSpPr/>
            <p:nvPr/>
          </p:nvCxnSpPr>
          <p:spPr>
            <a:xfrm flipH="1" rot="10800000">
              <a:off x="9105681" y="701067"/>
              <a:ext cx="1596788" cy="802942"/>
            </a:xfrm>
            <a:prstGeom prst="straightConnector1">
              <a:avLst/>
            </a:prstGeom>
            <a:noFill/>
            <a:ln cap="flat" cmpd="sng" w="9525">
              <a:solidFill>
                <a:srgbClr val="9DD7EE"/>
              </a:solidFill>
              <a:prstDash val="solid"/>
              <a:miter lim="800000"/>
              <a:headEnd len="sm" w="sm" type="none"/>
              <a:tailEnd len="sm" w="sm" type="none"/>
            </a:ln>
          </p:spPr>
        </p:cxnSp>
        <p:cxnSp>
          <p:nvCxnSpPr>
            <p:cNvPr id="274" name="Google Shape;274;p41"/>
            <p:cNvCxnSpPr/>
            <p:nvPr/>
          </p:nvCxnSpPr>
          <p:spPr>
            <a:xfrm flipH="1" rot="10800000">
              <a:off x="8764487" y="2415851"/>
              <a:ext cx="1255594" cy="1195032"/>
            </a:xfrm>
            <a:prstGeom prst="straightConnector1">
              <a:avLst/>
            </a:prstGeom>
            <a:noFill/>
            <a:ln cap="flat" cmpd="sng" w="9525">
              <a:solidFill>
                <a:srgbClr val="9DD7EE"/>
              </a:solidFill>
              <a:prstDash val="solid"/>
              <a:miter lim="800000"/>
              <a:headEnd len="sm" w="sm" type="none"/>
              <a:tailEnd len="sm" w="sm" type="none"/>
            </a:ln>
          </p:spPr>
        </p:cxnSp>
        <p:cxnSp>
          <p:nvCxnSpPr>
            <p:cNvPr id="275" name="Google Shape;275;p41"/>
            <p:cNvCxnSpPr/>
            <p:nvPr/>
          </p:nvCxnSpPr>
          <p:spPr>
            <a:xfrm>
              <a:off x="8423293" y="2609478"/>
              <a:ext cx="341194" cy="1001405"/>
            </a:xfrm>
            <a:prstGeom prst="straightConnector1">
              <a:avLst/>
            </a:prstGeom>
            <a:noFill/>
            <a:ln cap="flat" cmpd="sng" w="9525">
              <a:solidFill>
                <a:srgbClr val="9DD7EE"/>
              </a:solidFill>
              <a:prstDash val="solid"/>
              <a:miter lim="800000"/>
              <a:headEnd len="sm" w="sm" type="none"/>
              <a:tailEnd len="sm" w="sm" type="none"/>
            </a:ln>
          </p:spPr>
        </p:cxnSp>
        <p:cxnSp>
          <p:nvCxnSpPr>
            <p:cNvPr id="276" name="Google Shape;276;p41"/>
            <p:cNvCxnSpPr/>
            <p:nvPr/>
          </p:nvCxnSpPr>
          <p:spPr>
            <a:xfrm rot="10800000">
              <a:off x="10020081" y="2415851"/>
              <a:ext cx="0" cy="1775916"/>
            </a:xfrm>
            <a:prstGeom prst="straightConnector1">
              <a:avLst/>
            </a:prstGeom>
            <a:noFill/>
            <a:ln cap="flat" cmpd="sng" w="9525">
              <a:solidFill>
                <a:srgbClr val="9DD7EE"/>
              </a:solidFill>
              <a:prstDash val="solid"/>
              <a:miter lim="800000"/>
              <a:headEnd len="sm" w="sm" type="none"/>
              <a:tailEnd len="sm" w="sm" type="none"/>
            </a:ln>
          </p:spPr>
        </p:cxnSp>
        <p:cxnSp>
          <p:nvCxnSpPr>
            <p:cNvPr id="277" name="Google Shape;277;p41"/>
            <p:cNvCxnSpPr/>
            <p:nvPr/>
          </p:nvCxnSpPr>
          <p:spPr>
            <a:xfrm>
              <a:off x="10020081" y="2418409"/>
              <a:ext cx="1026994" cy="740391"/>
            </a:xfrm>
            <a:prstGeom prst="straightConnector1">
              <a:avLst/>
            </a:prstGeom>
            <a:noFill/>
            <a:ln cap="flat" cmpd="sng" w="9525">
              <a:solidFill>
                <a:srgbClr val="9DD7EE"/>
              </a:solidFill>
              <a:prstDash val="solid"/>
              <a:miter lim="800000"/>
              <a:headEnd len="sm" w="sm" type="none"/>
              <a:tailEnd len="sm" w="sm" type="none"/>
            </a:ln>
          </p:spPr>
        </p:cxnSp>
        <p:cxnSp>
          <p:nvCxnSpPr>
            <p:cNvPr id="278" name="Google Shape;278;p41"/>
            <p:cNvCxnSpPr/>
            <p:nvPr/>
          </p:nvCxnSpPr>
          <p:spPr>
            <a:xfrm>
              <a:off x="9111368" y="1501451"/>
              <a:ext cx="792707" cy="15354"/>
            </a:xfrm>
            <a:prstGeom prst="straightConnector1">
              <a:avLst/>
            </a:prstGeom>
            <a:noFill/>
            <a:ln cap="flat" cmpd="sng" w="9525">
              <a:solidFill>
                <a:srgbClr val="9DD7EE"/>
              </a:solidFill>
              <a:prstDash val="solid"/>
              <a:miter lim="800000"/>
              <a:headEnd len="sm" w="sm" type="none"/>
              <a:tailEnd len="sm" w="sm" type="none"/>
            </a:ln>
          </p:spPr>
        </p:cxnSp>
        <p:cxnSp>
          <p:nvCxnSpPr>
            <p:cNvPr id="279" name="Google Shape;279;p41"/>
            <p:cNvCxnSpPr/>
            <p:nvPr/>
          </p:nvCxnSpPr>
          <p:spPr>
            <a:xfrm flipH="1">
              <a:off x="9904075" y="701065"/>
              <a:ext cx="798394" cy="815170"/>
            </a:xfrm>
            <a:prstGeom prst="straightConnector1">
              <a:avLst/>
            </a:prstGeom>
            <a:noFill/>
            <a:ln cap="flat" cmpd="sng" w="9525">
              <a:solidFill>
                <a:srgbClr val="9DD7EE"/>
              </a:solidFill>
              <a:prstDash val="solid"/>
              <a:miter lim="800000"/>
              <a:headEnd len="sm" w="sm" type="none"/>
              <a:tailEnd len="sm" w="sm" type="none"/>
            </a:ln>
          </p:spPr>
        </p:cxnSp>
        <p:cxnSp>
          <p:nvCxnSpPr>
            <p:cNvPr id="280" name="Google Shape;280;p41"/>
            <p:cNvCxnSpPr/>
            <p:nvPr/>
          </p:nvCxnSpPr>
          <p:spPr>
            <a:xfrm>
              <a:off x="8764487" y="3610883"/>
              <a:ext cx="1249907" cy="580884"/>
            </a:xfrm>
            <a:prstGeom prst="straightConnector1">
              <a:avLst/>
            </a:prstGeom>
            <a:noFill/>
            <a:ln cap="flat" cmpd="sng" w="9525">
              <a:solidFill>
                <a:srgbClr val="9DD7EE"/>
              </a:solidFill>
              <a:prstDash val="solid"/>
              <a:miter lim="800000"/>
              <a:headEnd len="sm" w="sm" type="none"/>
              <a:tailEnd len="sm" w="sm" type="none"/>
            </a:ln>
          </p:spPr>
        </p:cxnSp>
        <p:cxnSp>
          <p:nvCxnSpPr>
            <p:cNvPr id="281" name="Google Shape;281;p41"/>
            <p:cNvCxnSpPr/>
            <p:nvPr/>
          </p:nvCxnSpPr>
          <p:spPr>
            <a:xfrm flipH="1" rot="10800000">
              <a:off x="10014394" y="3158800"/>
              <a:ext cx="1032681" cy="1032967"/>
            </a:xfrm>
            <a:prstGeom prst="straightConnector1">
              <a:avLst/>
            </a:prstGeom>
            <a:noFill/>
            <a:ln cap="flat" cmpd="sng" w="9525">
              <a:solidFill>
                <a:srgbClr val="9DD7EE"/>
              </a:solidFill>
              <a:prstDash val="solid"/>
              <a:miter lim="800000"/>
              <a:headEnd len="sm" w="sm" type="none"/>
              <a:tailEnd len="sm" w="sm" type="none"/>
            </a:ln>
          </p:spPr>
        </p:cxnSp>
        <p:cxnSp>
          <p:nvCxnSpPr>
            <p:cNvPr id="282" name="Google Shape;282;p41"/>
            <p:cNvCxnSpPr/>
            <p:nvPr/>
          </p:nvCxnSpPr>
          <p:spPr>
            <a:xfrm flipH="1" rot="10800000">
              <a:off x="10020081" y="1961209"/>
              <a:ext cx="1191903" cy="454642"/>
            </a:xfrm>
            <a:prstGeom prst="straightConnector1">
              <a:avLst/>
            </a:prstGeom>
            <a:noFill/>
            <a:ln cap="flat" cmpd="sng" w="9525">
              <a:solidFill>
                <a:srgbClr val="9DD7EE"/>
              </a:solidFill>
              <a:prstDash val="solid"/>
              <a:miter lim="800000"/>
              <a:headEnd len="sm" w="sm" type="none"/>
              <a:tailEnd len="sm" w="sm" type="none"/>
            </a:ln>
          </p:spPr>
        </p:cxnSp>
        <p:cxnSp>
          <p:nvCxnSpPr>
            <p:cNvPr id="283" name="Google Shape;283;p41"/>
            <p:cNvCxnSpPr/>
            <p:nvPr/>
          </p:nvCxnSpPr>
          <p:spPr>
            <a:xfrm flipH="1">
              <a:off x="11052762" y="1961209"/>
              <a:ext cx="159222" cy="1197591"/>
            </a:xfrm>
            <a:prstGeom prst="straightConnector1">
              <a:avLst/>
            </a:prstGeom>
            <a:noFill/>
            <a:ln cap="flat" cmpd="sng" w="9525">
              <a:solidFill>
                <a:srgbClr val="9DD7EE"/>
              </a:solidFill>
              <a:prstDash val="solid"/>
              <a:miter lim="800000"/>
              <a:headEnd len="sm" w="sm" type="none"/>
              <a:tailEnd len="sm" w="sm" type="none"/>
            </a:ln>
          </p:spPr>
        </p:cxnSp>
        <p:cxnSp>
          <p:nvCxnSpPr>
            <p:cNvPr id="284" name="Google Shape;284;p41"/>
            <p:cNvCxnSpPr/>
            <p:nvPr/>
          </p:nvCxnSpPr>
          <p:spPr>
            <a:xfrm>
              <a:off x="9904075" y="1501451"/>
              <a:ext cx="116006" cy="914401"/>
            </a:xfrm>
            <a:prstGeom prst="straightConnector1">
              <a:avLst/>
            </a:prstGeom>
            <a:noFill/>
            <a:ln cap="flat" cmpd="sng" w="9525">
              <a:solidFill>
                <a:srgbClr val="9DD7EE"/>
              </a:solidFill>
              <a:prstDash val="solid"/>
              <a:miter lim="800000"/>
              <a:headEnd len="sm" w="sm" type="none"/>
              <a:tailEnd len="sm" w="sm" type="none"/>
            </a:ln>
          </p:spPr>
        </p:cxnSp>
        <p:cxnSp>
          <p:nvCxnSpPr>
            <p:cNvPr id="285" name="Google Shape;285;p41"/>
            <p:cNvCxnSpPr/>
            <p:nvPr/>
          </p:nvCxnSpPr>
          <p:spPr>
            <a:xfrm rot="10800000">
              <a:off x="8417606" y="3605125"/>
              <a:ext cx="343470" cy="3202"/>
            </a:xfrm>
            <a:prstGeom prst="straightConnector1">
              <a:avLst/>
            </a:prstGeom>
            <a:noFill/>
            <a:ln cap="flat" cmpd="sng" w="9525">
              <a:solidFill>
                <a:srgbClr val="9DD7EE"/>
              </a:solidFill>
              <a:prstDash val="solid"/>
              <a:miter lim="800000"/>
              <a:headEnd len="sm" w="sm" type="none"/>
              <a:tailEnd len="sm" w="sm" type="none"/>
            </a:ln>
          </p:spPr>
        </p:cxnSp>
        <p:cxnSp>
          <p:nvCxnSpPr>
            <p:cNvPr id="286" name="Google Shape;286;p41"/>
            <p:cNvCxnSpPr/>
            <p:nvPr/>
          </p:nvCxnSpPr>
          <p:spPr>
            <a:xfrm>
              <a:off x="8764487" y="1040840"/>
              <a:ext cx="346881" cy="475395"/>
            </a:xfrm>
            <a:prstGeom prst="straightConnector1">
              <a:avLst/>
            </a:prstGeom>
            <a:noFill/>
            <a:ln cap="flat" cmpd="sng" w="9525">
              <a:solidFill>
                <a:srgbClr val="9DD7EE"/>
              </a:solidFill>
              <a:prstDash val="solid"/>
              <a:miter lim="800000"/>
              <a:headEnd len="sm" w="sm" type="none"/>
              <a:tailEnd len="sm" w="sm" type="none"/>
            </a:ln>
          </p:spPr>
        </p:cxnSp>
        <p:cxnSp>
          <p:nvCxnSpPr>
            <p:cNvPr id="287" name="Google Shape;287;p41"/>
            <p:cNvCxnSpPr/>
            <p:nvPr/>
          </p:nvCxnSpPr>
          <p:spPr>
            <a:xfrm flipH="1" rot="10800000">
              <a:off x="8423292" y="1040840"/>
              <a:ext cx="329821" cy="1568638"/>
            </a:xfrm>
            <a:prstGeom prst="straightConnector1">
              <a:avLst/>
            </a:prstGeom>
            <a:noFill/>
            <a:ln cap="flat" cmpd="sng" w="9525">
              <a:solidFill>
                <a:srgbClr val="9DD7EE"/>
              </a:solidFill>
              <a:prstDash val="solid"/>
              <a:miter lim="800000"/>
              <a:headEnd len="sm" w="sm" type="none"/>
              <a:tailEnd len="sm" w="sm" type="none"/>
            </a:ln>
          </p:spPr>
        </p:cxnSp>
        <p:cxnSp>
          <p:nvCxnSpPr>
            <p:cNvPr id="288" name="Google Shape;288;p41"/>
            <p:cNvCxnSpPr/>
            <p:nvPr/>
          </p:nvCxnSpPr>
          <p:spPr>
            <a:xfrm flipH="1" rot="10800000">
              <a:off x="8761075" y="734546"/>
              <a:ext cx="1941393" cy="321931"/>
            </a:xfrm>
            <a:prstGeom prst="straightConnector1">
              <a:avLst/>
            </a:prstGeom>
            <a:noFill/>
            <a:ln cap="flat" cmpd="sng" w="9525">
              <a:solidFill>
                <a:srgbClr val="9DD7EE"/>
              </a:solidFill>
              <a:prstDash val="solid"/>
              <a:miter lim="800000"/>
              <a:headEnd len="sm" w="sm" type="none"/>
              <a:tailEnd len="sm" w="sm" type="none"/>
            </a:ln>
          </p:spPr>
        </p:cxnSp>
        <p:cxnSp>
          <p:nvCxnSpPr>
            <p:cNvPr id="289" name="Google Shape;289;p41"/>
            <p:cNvCxnSpPr/>
            <p:nvPr/>
          </p:nvCxnSpPr>
          <p:spPr>
            <a:xfrm flipH="1">
              <a:off x="8411919" y="2609478"/>
              <a:ext cx="11374" cy="995647"/>
            </a:xfrm>
            <a:prstGeom prst="straightConnector1">
              <a:avLst/>
            </a:prstGeom>
            <a:noFill/>
            <a:ln cap="flat" cmpd="sng" w="9525">
              <a:solidFill>
                <a:srgbClr val="9DD7EE"/>
              </a:solidFill>
              <a:prstDash val="solid"/>
              <a:miter lim="800000"/>
              <a:headEnd len="sm" w="sm" type="none"/>
              <a:tailEnd len="sm" w="sm" type="none"/>
            </a:ln>
          </p:spPr>
        </p:cxnSp>
      </p:grpSp>
      <p:grpSp>
        <p:nvGrpSpPr>
          <p:cNvPr id="290" name="Google Shape;290;p41"/>
          <p:cNvGrpSpPr/>
          <p:nvPr/>
        </p:nvGrpSpPr>
        <p:grpSpPr>
          <a:xfrm rot="6889181">
            <a:off x="10412956" y="1601928"/>
            <a:ext cx="796471" cy="992922"/>
            <a:chOff x="8411919" y="701065"/>
            <a:chExt cx="2800065" cy="3490702"/>
          </a:xfrm>
        </p:grpSpPr>
        <p:cxnSp>
          <p:nvCxnSpPr>
            <p:cNvPr id="291" name="Google Shape;291;p41"/>
            <p:cNvCxnSpPr/>
            <p:nvPr/>
          </p:nvCxnSpPr>
          <p:spPr>
            <a:xfrm>
              <a:off x="9105681" y="1504009"/>
              <a:ext cx="914400" cy="914400"/>
            </a:xfrm>
            <a:prstGeom prst="straightConnector1">
              <a:avLst/>
            </a:prstGeom>
            <a:noFill/>
            <a:ln cap="flat" cmpd="sng" w="9525">
              <a:solidFill>
                <a:srgbClr val="9DD7EE"/>
              </a:solidFill>
              <a:prstDash val="solid"/>
              <a:miter lim="800000"/>
              <a:headEnd len="sm" w="sm" type="none"/>
              <a:tailEnd len="sm" w="sm" type="none"/>
            </a:ln>
          </p:spPr>
        </p:cxnSp>
        <p:cxnSp>
          <p:nvCxnSpPr>
            <p:cNvPr id="292" name="Google Shape;292;p41"/>
            <p:cNvCxnSpPr/>
            <p:nvPr/>
          </p:nvCxnSpPr>
          <p:spPr>
            <a:xfrm flipH="1" rot="10800000">
              <a:off x="8423293" y="2418409"/>
              <a:ext cx="1596788" cy="191069"/>
            </a:xfrm>
            <a:prstGeom prst="straightConnector1">
              <a:avLst/>
            </a:prstGeom>
            <a:noFill/>
            <a:ln cap="flat" cmpd="sng" w="9525">
              <a:solidFill>
                <a:srgbClr val="9DD7EE"/>
              </a:solidFill>
              <a:prstDash val="solid"/>
              <a:miter lim="800000"/>
              <a:headEnd len="sm" w="sm" type="none"/>
              <a:tailEnd len="sm" w="sm" type="none"/>
            </a:ln>
          </p:spPr>
        </p:cxnSp>
        <p:cxnSp>
          <p:nvCxnSpPr>
            <p:cNvPr id="293" name="Google Shape;293;p41"/>
            <p:cNvCxnSpPr/>
            <p:nvPr/>
          </p:nvCxnSpPr>
          <p:spPr>
            <a:xfrm flipH="1" rot="10800000">
              <a:off x="8423293" y="1504009"/>
              <a:ext cx="682388" cy="1105469"/>
            </a:xfrm>
            <a:prstGeom prst="straightConnector1">
              <a:avLst/>
            </a:prstGeom>
            <a:noFill/>
            <a:ln cap="flat" cmpd="sng" w="9525">
              <a:solidFill>
                <a:srgbClr val="9DD7EE"/>
              </a:solidFill>
              <a:prstDash val="solid"/>
              <a:miter lim="800000"/>
              <a:headEnd len="sm" w="sm" type="none"/>
              <a:tailEnd len="sm" w="sm" type="none"/>
            </a:ln>
          </p:spPr>
        </p:cxnSp>
        <p:cxnSp>
          <p:nvCxnSpPr>
            <p:cNvPr id="294" name="Google Shape;294;p41"/>
            <p:cNvCxnSpPr/>
            <p:nvPr/>
          </p:nvCxnSpPr>
          <p:spPr>
            <a:xfrm>
              <a:off x="10702469" y="701066"/>
              <a:ext cx="509515" cy="1260143"/>
            </a:xfrm>
            <a:prstGeom prst="straightConnector1">
              <a:avLst/>
            </a:prstGeom>
            <a:noFill/>
            <a:ln cap="flat" cmpd="sng" w="9525">
              <a:solidFill>
                <a:srgbClr val="9DD7EE"/>
              </a:solidFill>
              <a:prstDash val="solid"/>
              <a:miter lim="800000"/>
              <a:headEnd len="sm" w="sm" type="none"/>
              <a:tailEnd len="sm" w="sm" type="none"/>
            </a:ln>
          </p:spPr>
        </p:cxnSp>
        <p:cxnSp>
          <p:nvCxnSpPr>
            <p:cNvPr id="295" name="Google Shape;295;p41"/>
            <p:cNvCxnSpPr/>
            <p:nvPr/>
          </p:nvCxnSpPr>
          <p:spPr>
            <a:xfrm flipH="1" rot="10800000">
              <a:off x="10020081" y="701065"/>
              <a:ext cx="682388" cy="1717344"/>
            </a:xfrm>
            <a:prstGeom prst="straightConnector1">
              <a:avLst/>
            </a:prstGeom>
            <a:noFill/>
            <a:ln cap="flat" cmpd="sng" w="9525">
              <a:solidFill>
                <a:srgbClr val="9DD7EE"/>
              </a:solidFill>
              <a:prstDash val="solid"/>
              <a:miter lim="800000"/>
              <a:headEnd len="sm" w="sm" type="none"/>
              <a:tailEnd len="sm" w="sm" type="none"/>
            </a:ln>
          </p:spPr>
        </p:cxnSp>
        <p:cxnSp>
          <p:nvCxnSpPr>
            <p:cNvPr id="296" name="Google Shape;296;p41"/>
            <p:cNvCxnSpPr/>
            <p:nvPr/>
          </p:nvCxnSpPr>
          <p:spPr>
            <a:xfrm flipH="1" rot="10800000">
              <a:off x="9105681" y="701067"/>
              <a:ext cx="1596788" cy="802942"/>
            </a:xfrm>
            <a:prstGeom prst="straightConnector1">
              <a:avLst/>
            </a:prstGeom>
            <a:noFill/>
            <a:ln cap="flat" cmpd="sng" w="9525">
              <a:solidFill>
                <a:srgbClr val="9DD7EE"/>
              </a:solidFill>
              <a:prstDash val="solid"/>
              <a:miter lim="800000"/>
              <a:headEnd len="sm" w="sm" type="none"/>
              <a:tailEnd len="sm" w="sm" type="none"/>
            </a:ln>
          </p:spPr>
        </p:cxnSp>
        <p:cxnSp>
          <p:nvCxnSpPr>
            <p:cNvPr id="297" name="Google Shape;297;p41"/>
            <p:cNvCxnSpPr/>
            <p:nvPr/>
          </p:nvCxnSpPr>
          <p:spPr>
            <a:xfrm flipH="1" rot="10800000">
              <a:off x="8764487" y="2415851"/>
              <a:ext cx="1255594" cy="1195032"/>
            </a:xfrm>
            <a:prstGeom prst="straightConnector1">
              <a:avLst/>
            </a:prstGeom>
            <a:noFill/>
            <a:ln cap="flat" cmpd="sng" w="9525">
              <a:solidFill>
                <a:srgbClr val="9DD7EE"/>
              </a:solidFill>
              <a:prstDash val="solid"/>
              <a:miter lim="800000"/>
              <a:headEnd len="sm" w="sm" type="none"/>
              <a:tailEnd len="sm" w="sm" type="none"/>
            </a:ln>
          </p:spPr>
        </p:cxnSp>
        <p:cxnSp>
          <p:nvCxnSpPr>
            <p:cNvPr id="298" name="Google Shape;298;p41"/>
            <p:cNvCxnSpPr/>
            <p:nvPr/>
          </p:nvCxnSpPr>
          <p:spPr>
            <a:xfrm>
              <a:off x="8423293" y="2609478"/>
              <a:ext cx="341194" cy="1001405"/>
            </a:xfrm>
            <a:prstGeom prst="straightConnector1">
              <a:avLst/>
            </a:prstGeom>
            <a:noFill/>
            <a:ln cap="flat" cmpd="sng" w="9525">
              <a:solidFill>
                <a:srgbClr val="9DD7EE"/>
              </a:solidFill>
              <a:prstDash val="solid"/>
              <a:miter lim="800000"/>
              <a:headEnd len="sm" w="sm" type="none"/>
              <a:tailEnd len="sm" w="sm" type="none"/>
            </a:ln>
          </p:spPr>
        </p:cxnSp>
        <p:cxnSp>
          <p:nvCxnSpPr>
            <p:cNvPr id="299" name="Google Shape;299;p41"/>
            <p:cNvCxnSpPr/>
            <p:nvPr/>
          </p:nvCxnSpPr>
          <p:spPr>
            <a:xfrm rot="10800000">
              <a:off x="10020081" y="2415851"/>
              <a:ext cx="0" cy="1775916"/>
            </a:xfrm>
            <a:prstGeom prst="straightConnector1">
              <a:avLst/>
            </a:prstGeom>
            <a:noFill/>
            <a:ln cap="flat" cmpd="sng" w="9525">
              <a:solidFill>
                <a:srgbClr val="9DD7EE"/>
              </a:solidFill>
              <a:prstDash val="solid"/>
              <a:miter lim="800000"/>
              <a:headEnd len="sm" w="sm" type="none"/>
              <a:tailEnd len="sm" w="sm" type="none"/>
            </a:ln>
          </p:spPr>
        </p:cxnSp>
        <p:cxnSp>
          <p:nvCxnSpPr>
            <p:cNvPr id="300" name="Google Shape;300;p41"/>
            <p:cNvCxnSpPr/>
            <p:nvPr/>
          </p:nvCxnSpPr>
          <p:spPr>
            <a:xfrm>
              <a:off x="10020081" y="2418409"/>
              <a:ext cx="1026994" cy="740391"/>
            </a:xfrm>
            <a:prstGeom prst="straightConnector1">
              <a:avLst/>
            </a:prstGeom>
            <a:noFill/>
            <a:ln cap="flat" cmpd="sng" w="9525">
              <a:solidFill>
                <a:srgbClr val="9DD7EE"/>
              </a:solidFill>
              <a:prstDash val="solid"/>
              <a:miter lim="800000"/>
              <a:headEnd len="sm" w="sm" type="none"/>
              <a:tailEnd len="sm" w="sm" type="none"/>
            </a:ln>
          </p:spPr>
        </p:cxnSp>
        <p:cxnSp>
          <p:nvCxnSpPr>
            <p:cNvPr id="301" name="Google Shape;301;p41"/>
            <p:cNvCxnSpPr/>
            <p:nvPr/>
          </p:nvCxnSpPr>
          <p:spPr>
            <a:xfrm>
              <a:off x="9111368" y="1501451"/>
              <a:ext cx="792707" cy="15354"/>
            </a:xfrm>
            <a:prstGeom prst="straightConnector1">
              <a:avLst/>
            </a:prstGeom>
            <a:noFill/>
            <a:ln cap="flat" cmpd="sng" w="9525">
              <a:solidFill>
                <a:srgbClr val="9DD7EE"/>
              </a:solidFill>
              <a:prstDash val="solid"/>
              <a:miter lim="800000"/>
              <a:headEnd len="sm" w="sm" type="none"/>
              <a:tailEnd len="sm" w="sm" type="none"/>
            </a:ln>
          </p:spPr>
        </p:cxnSp>
        <p:cxnSp>
          <p:nvCxnSpPr>
            <p:cNvPr id="302" name="Google Shape;302;p41"/>
            <p:cNvCxnSpPr/>
            <p:nvPr/>
          </p:nvCxnSpPr>
          <p:spPr>
            <a:xfrm flipH="1">
              <a:off x="9904075" y="701065"/>
              <a:ext cx="798394" cy="815170"/>
            </a:xfrm>
            <a:prstGeom prst="straightConnector1">
              <a:avLst/>
            </a:prstGeom>
            <a:noFill/>
            <a:ln cap="flat" cmpd="sng" w="9525">
              <a:solidFill>
                <a:srgbClr val="9DD7EE"/>
              </a:solidFill>
              <a:prstDash val="solid"/>
              <a:miter lim="800000"/>
              <a:headEnd len="sm" w="sm" type="none"/>
              <a:tailEnd len="sm" w="sm" type="none"/>
            </a:ln>
          </p:spPr>
        </p:cxnSp>
        <p:cxnSp>
          <p:nvCxnSpPr>
            <p:cNvPr id="303" name="Google Shape;303;p41"/>
            <p:cNvCxnSpPr/>
            <p:nvPr/>
          </p:nvCxnSpPr>
          <p:spPr>
            <a:xfrm>
              <a:off x="8764487" y="3610883"/>
              <a:ext cx="1249907" cy="580884"/>
            </a:xfrm>
            <a:prstGeom prst="straightConnector1">
              <a:avLst/>
            </a:prstGeom>
            <a:noFill/>
            <a:ln cap="flat" cmpd="sng" w="9525">
              <a:solidFill>
                <a:srgbClr val="9DD7EE"/>
              </a:solidFill>
              <a:prstDash val="solid"/>
              <a:miter lim="800000"/>
              <a:headEnd len="sm" w="sm" type="none"/>
              <a:tailEnd len="sm" w="sm" type="none"/>
            </a:ln>
          </p:spPr>
        </p:cxnSp>
        <p:cxnSp>
          <p:nvCxnSpPr>
            <p:cNvPr id="304" name="Google Shape;304;p41"/>
            <p:cNvCxnSpPr/>
            <p:nvPr/>
          </p:nvCxnSpPr>
          <p:spPr>
            <a:xfrm flipH="1" rot="10800000">
              <a:off x="10014394" y="3158800"/>
              <a:ext cx="1032681" cy="1032967"/>
            </a:xfrm>
            <a:prstGeom prst="straightConnector1">
              <a:avLst/>
            </a:prstGeom>
            <a:noFill/>
            <a:ln cap="flat" cmpd="sng" w="9525">
              <a:solidFill>
                <a:srgbClr val="9DD7EE"/>
              </a:solidFill>
              <a:prstDash val="solid"/>
              <a:miter lim="800000"/>
              <a:headEnd len="sm" w="sm" type="none"/>
              <a:tailEnd len="sm" w="sm" type="none"/>
            </a:ln>
          </p:spPr>
        </p:cxnSp>
        <p:cxnSp>
          <p:nvCxnSpPr>
            <p:cNvPr id="305" name="Google Shape;305;p41"/>
            <p:cNvCxnSpPr/>
            <p:nvPr/>
          </p:nvCxnSpPr>
          <p:spPr>
            <a:xfrm flipH="1" rot="10800000">
              <a:off x="10020081" y="1961209"/>
              <a:ext cx="1191903" cy="454642"/>
            </a:xfrm>
            <a:prstGeom prst="straightConnector1">
              <a:avLst/>
            </a:prstGeom>
            <a:noFill/>
            <a:ln cap="flat" cmpd="sng" w="9525">
              <a:solidFill>
                <a:srgbClr val="9DD7EE"/>
              </a:solidFill>
              <a:prstDash val="solid"/>
              <a:miter lim="800000"/>
              <a:headEnd len="sm" w="sm" type="none"/>
              <a:tailEnd len="sm" w="sm" type="none"/>
            </a:ln>
          </p:spPr>
        </p:cxnSp>
        <p:cxnSp>
          <p:nvCxnSpPr>
            <p:cNvPr id="306" name="Google Shape;306;p41"/>
            <p:cNvCxnSpPr/>
            <p:nvPr/>
          </p:nvCxnSpPr>
          <p:spPr>
            <a:xfrm flipH="1">
              <a:off x="11052762" y="1961209"/>
              <a:ext cx="159222" cy="1197591"/>
            </a:xfrm>
            <a:prstGeom prst="straightConnector1">
              <a:avLst/>
            </a:prstGeom>
            <a:noFill/>
            <a:ln cap="flat" cmpd="sng" w="9525">
              <a:solidFill>
                <a:srgbClr val="9DD7EE"/>
              </a:solidFill>
              <a:prstDash val="solid"/>
              <a:miter lim="800000"/>
              <a:headEnd len="sm" w="sm" type="none"/>
              <a:tailEnd len="sm" w="sm" type="none"/>
            </a:ln>
          </p:spPr>
        </p:cxnSp>
        <p:cxnSp>
          <p:nvCxnSpPr>
            <p:cNvPr id="307" name="Google Shape;307;p41"/>
            <p:cNvCxnSpPr/>
            <p:nvPr/>
          </p:nvCxnSpPr>
          <p:spPr>
            <a:xfrm>
              <a:off x="9904075" y="1501451"/>
              <a:ext cx="116006" cy="914401"/>
            </a:xfrm>
            <a:prstGeom prst="straightConnector1">
              <a:avLst/>
            </a:prstGeom>
            <a:noFill/>
            <a:ln cap="flat" cmpd="sng" w="9525">
              <a:solidFill>
                <a:srgbClr val="9DD7EE"/>
              </a:solidFill>
              <a:prstDash val="solid"/>
              <a:miter lim="800000"/>
              <a:headEnd len="sm" w="sm" type="none"/>
              <a:tailEnd len="sm" w="sm" type="none"/>
            </a:ln>
          </p:spPr>
        </p:cxnSp>
        <p:cxnSp>
          <p:nvCxnSpPr>
            <p:cNvPr id="308" name="Google Shape;308;p41"/>
            <p:cNvCxnSpPr/>
            <p:nvPr/>
          </p:nvCxnSpPr>
          <p:spPr>
            <a:xfrm rot="10800000">
              <a:off x="8417606" y="3605125"/>
              <a:ext cx="343470" cy="3202"/>
            </a:xfrm>
            <a:prstGeom prst="straightConnector1">
              <a:avLst/>
            </a:prstGeom>
            <a:noFill/>
            <a:ln cap="flat" cmpd="sng" w="9525">
              <a:solidFill>
                <a:srgbClr val="9DD7EE"/>
              </a:solidFill>
              <a:prstDash val="solid"/>
              <a:miter lim="800000"/>
              <a:headEnd len="sm" w="sm" type="none"/>
              <a:tailEnd len="sm" w="sm" type="none"/>
            </a:ln>
          </p:spPr>
        </p:cxnSp>
        <p:cxnSp>
          <p:nvCxnSpPr>
            <p:cNvPr id="309" name="Google Shape;309;p41"/>
            <p:cNvCxnSpPr/>
            <p:nvPr/>
          </p:nvCxnSpPr>
          <p:spPr>
            <a:xfrm>
              <a:off x="8764487" y="1040840"/>
              <a:ext cx="346881" cy="475395"/>
            </a:xfrm>
            <a:prstGeom prst="straightConnector1">
              <a:avLst/>
            </a:prstGeom>
            <a:noFill/>
            <a:ln cap="flat" cmpd="sng" w="9525">
              <a:solidFill>
                <a:srgbClr val="9DD7EE"/>
              </a:solidFill>
              <a:prstDash val="solid"/>
              <a:miter lim="800000"/>
              <a:headEnd len="sm" w="sm" type="none"/>
              <a:tailEnd len="sm" w="sm" type="none"/>
            </a:ln>
          </p:spPr>
        </p:cxnSp>
        <p:cxnSp>
          <p:nvCxnSpPr>
            <p:cNvPr id="310" name="Google Shape;310;p41"/>
            <p:cNvCxnSpPr/>
            <p:nvPr/>
          </p:nvCxnSpPr>
          <p:spPr>
            <a:xfrm flipH="1" rot="10800000">
              <a:off x="8423292" y="1040840"/>
              <a:ext cx="329821" cy="1568638"/>
            </a:xfrm>
            <a:prstGeom prst="straightConnector1">
              <a:avLst/>
            </a:prstGeom>
            <a:noFill/>
            <a:ln cap="flat" cmpd="sng" w="9525">
              <a:solidFill>
                <a:srgbClr val="9DD7EE"/>
              </a:solidFill>
              <a:prstDash val="solid"/>
              <a:miter lim="800000"/>
              <a:headEnd len="sm" w="sm" type="none"/>
              <a:tailEnd len="sm" w="sm" type="none"/>
            </a:ln>
          </p:spPr>
        </p:cxnSp>
        <p:cxnSp>
          <p:nvCxnSpPr>
            <p:cNvPr id="311" name="Google Shape;311;p41"/>
            <p:cNvCxnSpPr/>
            <p:nvPr/>
          </p:nvCxnSpPr>
          <p:spPr>
            <a:xfrm flipH="1" rot="10800000">
              <a:off x="8761075" y="734546"/>
              <a:ext cx="1941393" cy="321931"/>
            </a:xfrm>
            <a:prstGeom prst="straightConnector1">
              <a:avLst/>
            </a:prstGeom>
            <a:noFill/>
            <a:ln cap="flat" cmpd="sng" w="9525">
              <a:solidFill>
                <a:srgbClr val="9DD7EE"/>
              </a:solidFill>
              <a:prstDash val="solid"/>
              <a:miter lim="800000"/>
              <a:headEnd len="sm" w="sm" type="none"/>
              <a:tailEnd len="sm" w="sm" type="none"/>
            </a:ln>
          </p:spPr>
        </p:cxnSp>
        <p:cxnSp>
          <p:nvCxnSpPr>
            <p:cNvPr id="312" name="Google Shape;312;p41"/>
            <p:cNvCxnSpPr/>
            <p:nvPr/>
          </p:nvCxnSpPr>
          <p:spPr>
            <a:xfrm flipH="1">
              <a:off x="8411919" y="2609478"/>
              <a:ext cx="11374" cy="995647"/>
            </a:xfrm>
            <a:prstGeom prst="straightConnector1">
              <a:avLst/>
            </a:prstGeom>
            <a:noFill/>
            <a:ln cap="flat" cmpd="sng" w="9525">
              <a:solidFill>
                <a:srgbClr val="9DD7EE"/>
              </a:solidFill>
              <a:prstDash val="solid"/>
              <a:miter lim="800000"/>
              <a:headEnd len="sm" w="sm" type="none"/>
              <a:tailEnd len="sm" w="sm" type="none"/>
            </a:ln>
          </p:spPr>
        </p:cxnSp>
      </p:grpSp>
      <p:grpSp>
        <p:nvGrpSpPr>
          <p:cNvPr id="313" name="Google Shape;313;p41"/>
          <p:cNvGrpSpPr/>
          <p:nvPr/>
        </p:nvGrpSpPr>
        <p:grpSpPr>
          <a:xfrm rot="-1265676">
            <a:off x="11027040" y="751132"/>
            <a:ext cx="1164960" cy="1452298"/>
            <a:chOff x="8411919" y="701065"/>
            <a:chExt cx="2800065" cy="3490702"/>
          </a:xfrm>
        </p:grpSpPr>
        <p:cxnSp>
          <p:nvCxnSpPr>
            <p:cNvPr id="314" name="Google Shape;314;p41"/>
            <p:cNvCxnSpPr/>
            <p:nvPr/>
          </p:nvCxnSpPr>
          <p:spPr>
            <a:xfrm>
              <a:off x="9105681" y="1504009"/>
              <a:ext cx="914400" cy="914400"/>
            </a:xfrm>
            <a:prstGeom prst="straightConnector1">
              <a:avLst/>
            </a:prstGeom>
            <a:noFill/>
            <a:ln cap="flat" cmpd="sng" w="9525">
              <a:solidFill>
                <a:srgbClr val="9DD7EE"/>
              </a:solidFill>
              <a:prstDash val="solid"/>
              <a:miter lim="800000"/>
              <a:headEnd len="sm" w="sm" type="none"/>
              <a:tailEnd len="sm" w="sm" type="none"/>
            </a:ln>
          </p:spPr>
        </p:cxnSp>
        <p:cxnSp>
          <p:nvCxnSpPr>
            <p:cNvPr id="315" name="Google Shape;315;p41"/>
            <p:cNvCxnSpPr/>
            <p:nvPr/>
          </p:nvCxnSpPr>
          <p:spPr>
            <a:xfrm flipH="1" rot="10800000">
              <a:off x="8423293" y="2418409"/>
              <a:ext cx="1596788" cy="191069"/>
            </a:xfrm>
            <a:prstGeom prst="straightConnector1">
              <a:avLst/>
            </a:prstGeom>
            <a:noFill/>
            <a:ln cap="flat" cmpd="sng" w="9525">
              <a:solidFill>
                <a:srgbClr val="9DD7EE"/>
              </a:solidFill>
              <a:prstDash val="solid"/>
              <a:miter lim="800000"/>
              <a:headEnd len="sm" w="sm" type="none"/>
              <a:tailEnd len="sm" w="sm" type="none"/>
            </a:ln>
          </p:spPr>
        </p:cxnSp>
        <p:cxnSp>
          <p:nvCxnSpPr>
            <p:cNvPr id="316" name="Google Shape;316;p41"/>
            <p:cNvCxnSpPr/>
            <p:nvPr/>
          </p:nvCxnSpPr>
          <p:spPr>
            <a:xfrm flipH="1" rot="10800000">
              <a:off x="8423293" y="1504009"/>
              <a:ext cx="682388" cy="1105469"/>
            </a:xfrm>
            <a:prstGeom prst="straightConnector1">
              <a:avLst/>
            </a:prstGeom>
            <a:noFill/>
            <a:ln cap="flat" cmpd="sng" w="9525">
              <a:solidFill>
                <a:srgbClr val="9DD7EE"/>
              </a:solidFill>
              <a:prstDash val="solid"/>
              <a:miter lim="800000"/>
              <a:headEnd len="sm" w="sm" type="none"/>
              <a:tailEnd len="sm" w="sm" type="none"/>
            </a:ln>
          </p:spPr>
        </p:cxnSp>
        <p:cxnSp>
          <p:nvCxnSpPr>
            <p:cNvPr id="317" name="Google Shape;317;p41"/>
            <p:cNvCxnSpPr/>
            <p:nvPr/>
          </p:nvCxnSpPr>
          <p:spPr>
            <a:xfrm>
              <a:off x="10702469" y="701066"/>
              <a:ext cx="509515" cy="1260143"/>
            </a:xfrm>
            <a:prstGeom prst="straightConnector1">
              <a:avLst/>
            </a:prstGeom>
            <a:noFill/>
            <a:ln cap="flat" cmpd="sng" w="9525">
              <a:solidFill>
                <a:srgbClr val="9DD7EE"/>
              </a:solidFill>
              <a:prstDash val="solid"/>
              <a:miter lim="800000"/>
              <a:headEnd len="sm" w="sm" type="none"/>
              <a:tailEnd len="sm" w="sm" type="none"/>
            </a:ln>
          </p:spPr>
        </p:cxnSp>
        <p:cxnSp>
          <p:nvCxnSpPr>
            <p:cNvPr id="318" name="Google Shape;318;p41"/>
            <p:cNvCxnSpPr/>
            <p:nvPr/>
          </p:nvCxnSpPr>
          <p:spPr>
            <a:xfrm flipH="1" rot="10800000">
              <a:off x="10020081" y="701065"/>
              <a:ext cx="682388" cy="1717344"/>
            </a:xfrm>
            <a:prstGeom prst="straightConnector1">
              <a:avLst/>
            </a:prstGeom>
            <a:noFill/>
            <a:ln cap="flat" cmpd="sng" w="9525">
              <a:solidFill>
                <a:srgbClr val="9DD7EE"/>
              </a:solidFill>
              <a:prstDash val="solid"/>
              <a:miter lim="800000"/>
              <a:headEnd len="sm" w="sm" type="none"/>
              <a:tailEnd len="sm" w="sm" type="none"/>
            </a:ln>
          </p:spPr>
        </p:cxnSp>
        <p:cxnSp>
          <p:nvCxnSpPr>
            <p:cNvPr id="319" name="Google Shape;319;p41"/>
            <p:cNvCxnSpPr/>
            <p:nvPr/>
          </p:nvCxnSpPr>
          <p:spPr>
            <a:xfrm flipH="1" rot="10800000">
              <a:off x="9105681" y="701067"/>
              <a:ext cx="1596788" cy="802942"/>
            </a:xfrm>
            <a:prstGeom prst="straightConnector1">
              <a:avLst/>
            </a:prstGeom>
            <a:noFill/>
            <a:ln cap="flat" cmpd="sng" w="9525">
              <a:solidFill>
                <a:srgbClr val="9DD7EE"/>
              </a:solidFill>
              <a:prstDash val="solid"/>
              <a:miter lim="800000"/>
              <a:headEnd len="sm" w="sm" type="none"/>
              <a:tailEnd len="sm" w="sm" type="none"/>
            </a:ln>
          </p:spPr>
        </p:cxnSp>
        <p:cxnSp>
          <p:nvCxnSpPr>
            <p:cNvPr id="320" name="Google Shape;320;p41"/>
            <p:cNvCxnSpPr/>
            <p:nvPr/>
          </p:nvCxnSpPr>
          <p:spPr>
            <a:xfrm flipH="1" rot="10800000">
              <a:off x="8764487" y="2415851"/>
              <a:ext cx="1255594" cy="1195032"/>
            </a:xfrm>
            <a:prstGeom prst="straightConnector1">
              <a:avLst/>
            </a:prstGeom>
            <a:noFill/>
            <a:ln cap="flat" cmpd="sng" w="9525">
              <a:solidFill>
                <a:srgbClr val="9DD7EE"/>
              </a:solidFill>
              <a:prstDash val="solid"/>
              <a:miter lim="800000"/>
              <a:headEnd len="sm" w="sm" type="none"/>
              <a:tailEnd len="sm" w="sm" type="none"/>
            </a:ln>
          </p:spPr>
        </p:cxnSp>
        <p:cxnSp>
          <p:nvCxnSpPr>
            <p:cNvPr id="321" name="Google Shape;321;p41"/>
            <p:cNvCxnSpPr/>
            <p:nvPr/>
          </p:nvCxnSpPr>
          <p:spPr>
            <a:xfrm>
              <a:off x="8423293" y="2609478"/>
              <a:ext cx="341194" cy="1001405"/>
            </a:xfrm>
            <a:prstGeom prst="straightConnector1">
              <a:avLst/>
            </a:prstGeom>
            <a:noFill/>
            <a:ln cap="flat" cmpd="sng" w="9525">
              <a:solidFill>
                <a:srgbClr val="9DD7EE"/>
              </a:solidFill>
              <a:prstDash val="solid"/>
              <a:miter lim="800000"/>
              <a:headEnd len="sm" w="sm" type="none"/>
              <a:tailEnd len="sm" w="sm" type="none"/>
            </a:ln>
          </p:spPr>
        </p:cxnSp>
        <p:cxnSp>
          <p:nvCxnSpPr>
            <p:cNvPr id="322" name="Google Shape;322;p41"/>
            <p:cNvCxnSpPr/>
            <p:nvPr/>
          </p:nvCxnSpPr>
          <p:spPr>
            <a:xfrm rot="10800000">
              <a:off x="10020081" y="2415851"/>
              <a:ext cx="0" cy="1775916"/>
            </a:xfrm>
            <a:prstGeom prst="straightConnector1">
              <a:avLst/>
            </a:prstGeom>
            <a:noFill/>
            <a:ln cap="flat" cmpd="sng" w="9525">
              <a:solidFill>
                <a:srgbClr val="9DD7EE"/>
              </a:solidFill>
              <a:prstDash val="solid"/>
              <a:miter lim="800000"/>
              <a:headEnd len="sm" w="sm" type="none"/>
              <a:tailEnd len="sm" w="sm" type="none"/>
            </a:ln>
          </p:spPr>
        </p:cxnSp>
        <p:cxnSp>
          <p:nvCxnSpPr>
            <p:cNvPr id="323" name="Google Shape;323;p41"/>
            <p:cNvCxnSpPr/>
            <p:nvPr/>
          </p:nvCxnSpPr>
          <p:spPr>
            <a:xfrm>
              <a:off x="10020081" y="2418409"/>
              <a:ext cx="1026994" cy="740391"/>
            </a:xfrm>
            <a:prstGeom prst="straightConnector1">
              <a:avLst/>
            </a:prstGeom>
            <a:noFill/>
            <a:ln cap="flat" cmpd="sng" w="9525">
              <a:solidFill>
                <a:srgbClr val="9DD7EE"/>
              </a:solidFill>
              <a:prstDash val="solid"/>
              <a:miter lim="800000"/>
              <a:headEnd len="sm" w="sm" type="none"/>
              <a:tailEnd len="sm" w="sm" type="none"/>
            </a:ln>
          </p:spPr>
        </p:cxnSp>
        <p:cxnSp>
          <p:nvCxnSpPr>
            <p:cNvPr id="324" name="Google Shape;324;p41"/>
            <p:cNvCxnSpPr/>
            <p:nvPr/>
          </p:nvCxnSpPr>
          <p:spPr>
            <a:xfrm>
              <a:off x="9111368" y="1501451"/>
              <a:ext cx="792707" cy="15354"/>
            </a:xfrm>
            <a:prstGeom prst="straightConnector1">
              <a:avLst/>
            </a:prstGeom>
            <a:noFill/>
            <a:ln cap="flat" cmpd="sng" w="9525">
              <a:solidFill>
                <a:srgbClr val="9DD7EE"/>
              </a:solidFill>
              <a:prstDash val="solid"/>
              <a:miter lim="800000"/>
              <a:headEnd len="sm" w="sm" type="none"/>
              <a:tailEnd len="sm" w="sm" type="none"/>
            </a:ln>
          </p:spPr>
        </p:cxnSp>
        <p:cxnSp>
          <p:nvCxnSpPr>
            <p:cNvPr id="325" name="Google Shape;325;p41"/>
            <p:cNvCxnSpPr/>
            <p:nvPr/>
          </p:nvCxnSpPr>
          <p:spPr>
            <a:xfrm flipH="1">
              <a:off x="9904075" y="701065"/>
              <a:ext cx="798394" cy="815170"/>
            </a:xfrm>
            <a:prstGeom prst="straightConnector1">
              <a:avLst/>
            </a:prstGeom>
            <a:noFill/>
            <a:ln cap="flat" cmpd="sng" w="9525">
              <a:solidFill>
                <a:srgbClr val="9DD7EE"/>
              </a:solidFill>
              <a:prstDash val="solid"/>
              <a:miter lim="800000"/>
              <a:headEnd len="sm" w="sm" type="none"/>
              <a:tailEnd len="sm" w="sm" type="none"/>
            </a:ln>
          </p:spPr>
        </p:cxnSp>
        <p:cxnSp>
          <p:nvCxnSpPr>
            <p:cNvPr id="326" name="Google Shape;326;p41"/>
            <p:cNvCxnSpPr/>
            <p:nvPr/>
          </p:nvCxnSpPr>
          <p:spPr>
            <a:xfrm>
              <a:off x="8764487" y="3610883"/>
              <a:ext cx="1249907" cy="580884"/>
            </a:xfrm>
            <a:prstGeom prst="straightConnector1">
              <a:avLst/>
            </a:prstGeom>
            <a:noFill/>
            <a:ln cap="flat" cmpd="sng" w="9525">
              <a:solidFill>
                <a:srgbClr val="9DD7EE"/>
              </a:solidFill>
              <a:prstDash val="solid"/>
              <a:miter lim="800000"/>
              <a:headEnd len="sm" w="sm" type="none"/>
              <a:tailEnd len="sm" w="sm" type="none"/>
            </a:ln>
          </p:spPr>
        </p:cxnSp>
        <p:cxnSp>
          <p:nvCxnSpPr>
            <p:cNvPr id="327" name="Google Shape;327;p41"/>
            <p:cNvCxnSpPr/>
            <p:nvPr/>
          </p:nvCxnSpPr>
          <p:spPr>
            <a:xfrm flipH="1" rot="10800000">
              <a:off x="10014394" y="3158800"/>
              <a:ext cx="1032681" cy="1032967"/>
            </a:xfrm>
            <a:prstGeom prst="straightConnector1">
              <a:avLst/>
            </a:prstGeom>
            <a:noFill/>
            <a:ln cap="flat" cmpd="sng" w="9525">
              <a:solidFill>
                <a:srgbClr val="9DD7EE"/>
              </a:solidFill>
              <a:prstDash val="solid"/>
              <a:miter lim="800000"/>
              <a:headEnd len="sm" w="sm" type="none"/>
              <a:tailEnd len="sm" w="sm" type="none"/>
            </a:ln>
          </p:spPr>
        </p:cxnSp>
        <p:cxnSp>
          <p:nvCxnSpPr>
            <p:cNvPr id="328" name="Google Shape;328;p41"/>
            <p:cNvCxnSpPr/>
            <p:nvPr/>
          </p:nvCxnSpPr>
          <p:spPr>
            <a:xfrm flipH="1" rot="10800000">
              <a:off x="10020081" y="1961209"/>
              <a:ext cx="1191903" cy="454642"/>
            </a:xfrm>
            <a:prstGeom prst="straightConnector1">
              <a:avLst/>
            </a:prstGeom>
            <a:noFill/>
            <a:ln cap="flat" cmpd="sng" w="9525">
              <a:solidFill>
                <a:srgbClr val="9DD7EE"/>
              </a:solidFill>
              <a:prstDash val="solid"/>
              <a:miter lim="800000"/>
              <a:headEnd len="sm" w="sm" type="none"/>
              <a:tailEnd len="sm" w="sm" type="none"/>
            </a:ln>
          </p:spPr>
        </p:cxnSp>
        <p:cxnSp>
          <p:nvCxnSpPr>
            <p:cNvPr id="329" name="Google Shape;329;p41"/>
            <p:cNvCxnSpPr/>
            <p:nvPr/>
          </p:nvCxnSpPr>
          <p:spPr>
            <a:xfrm flipH="1">
              <a:off x="11052762" y="1961209"/>
              <a:ext cx="159222" cy="1197591"/>
            </a:xfrm>
            <a:prstGeom prst="straightConnector1">
              <a:avLst/>
            </a:prstGeom>
            <a:noFill/>
            <a:ln cap="flat" cmpd="sng" w="9525">
              <a:solidFill>
                <a:srgbClr val="9DD7EE"/>
              </a:solidFill>
              <a:prstDash val="solid"/>
              <a:miter lim="800000"/>
              <a:headEnd len="sm" w="sm" type="none"/>
              <a:tailEnd len="sm" w="sm" type="none"/>
            </a:ln>
          </p:spPr>
        </p:cxnSp>
        <p:cxnSp>
          <p:nvCxnSpPr>
            <p:cNvPr id="330" name="Google Shape;330;p41"/>
            <p:cNvCxnSpPr/>
            <p:nvPr/>
          </p:nvCxnSpPr>
          <p:spPr>
            <a:xfrm>
              <a:off x="9904075" y="1501451"/>
              <a:ext cx="116006" cy="914401"/>
            </a:xfrm>
            <a:prstGeom prst="straightConnector1">
              <a:avLst/>
            </a:prstGeom>
            <a:noFill/>
            <a:ln cap="flat" cmpd="sng" w="9525">
              <a:solidFill>
                <a:srgbClr val="9DD7EE"/>
              </a:solidFill>
              <a:prstDash val="solid"/>
              <a:miter lim="800000"/>
              <a:headEnd len="sm" w="sm" type="none"/>
              <a:tailEnd len="sm" w="sm" type="none"/>
            </a:ln>
          </p:spPr>
        </p:cxnSp>
        <p:cxnSp>
          <p:nvCxnSpPr>
            <p:cNvPr id="331" name="Google Shape;331;p41"/>
            <p:cNvCxnSpPr/>
            <p:nvPr/>
          </p:nvCxnSpPr>
          <p:spPr>
            <a:xfrm rot="10800000">
              <a:off x="8417606" y="3605125"/>
              <a:ext cx="343470" cy="3202"/>
            </a:xfrm>
            <a:prstGeom prst="straightConnector1">
              <a:avLst/>
            </a:prstGeom>
            <a:noFill/>
            <a:ln cap="flat" cmpd="sng" w="9525">
              <a:solidFill>
                <a:srgbClr val="9DD7EE"/>
              </a:solidFill>
              <a:prstDash val="solid"/>
              <a:miter lim="800000"/>
              <a:headEnd len="sm" w="sm" type="none"/>
              <a:tailEnd len="sm" w="sm" type="none"/>
            </a:ln>
          </p:spPr>
        </p:cxnSp>
        <p:cxnSp>
          <p:nvCxnSpPr>
            <p:cNvPr id="332" name="Google Shape;332;p41"/>
            <p:cNvCxnSpPr/>
            <p:nvPr/>
          </p:nvCxnSpPr>
          <p:spPr>
            <a:xfrm>
              <a:off x="8764487" y="1040840"/>
              <a:ext cx="346881" cy="475395"/>
            </a:xfrm>
            <a:prstGeom prst="straightConnector1">
              <a:avLst/>
            </a:prstGeom>
            <a:noFill/>
            <a:ln cap="flat" cmpd="sng" w="9525">
              <a:solidFill>
                <a:srgbClr val="9DD7EE"/>
              </a:solidFill>
              <a:prstDash val="solid"/>
              <a:miter lim="800000"/>
              <a:headEnd len="sm" w="sm" type="none"/>
              <a:tailEnd len="sm" w="sm" type="none"/>
            </a:ln>
          </p:spPr>
        </p:cxnSp>
        <p:cxnSp>
          <p:nvCxnSpPr>
            <p:cNvPr id="333" name="Google Shape;333;p41"/>
            <p:cNvCxnSpPr/>
            <p:nvPr/>
          </p:nvCxnSpPr>
          <p:spPr>
            <a:xfrm flipH="1" rot="10800000">
              <a:off x="8423292" y="1040840"/>
              <a:ext cx="329821" cy="1568638"/>
            </a:xfrm>
            <a:prstGeom prst="straightConnector1">
              <a:avLst/>
            </a:prstGeom>
            <a:noFill/>
            <a:ln cap="flat" cmpd="sng" w="9525">
              <a:solidFill>
                <a:srgbClr val="9DD7EE"/>
              </a:solidFill>
              <a:prstDash val="solid"/>
              <a:miter lim="800000"/>
              <a:headEnd len="sm" w="sm" type="none"/>
              <a:tailEnd len="sm" w="sm" type="none"/>
            </a:ln>
          </p:spPr>
        </p:cxnSp>
        <p:cxnSp>
          <p:nvCxnSpPr>
            <p:cNvPr id="334" name="Google Shape;334;p41"/>
            <p:cNvCxnSpPr/>
            <p:nvPr/>
          </p:nvCxnSpPr>
          <p:spPr>
            <a:xfrm flipH="1" rot="10800000">
              <a:off x="8761075" y="734546"/>
              <a:ext cx="1941393" cy="321931"/>
            </a:xfrm>
            <a:prstGeom prst="straightConnector1">
              <a:avLst/>
            </a:prstGeom>
            <a:noFill/>
            <a:ln cap="flat" cmpd="sng" w="9525">
              <a:solidFill>
                <a:srgbClr val="9DD7EE"/>
              </a:solidFill>
              <a:prstDash val="solid"/>
              <a:miter lim="800000"/>
              <a:headEnd len="sm" w="sm" type="none"/>
              <a:tailEnd len="sm" w="sm" type="none"/>
            </a:ln>
          </p:spPr>
        </p:cxnSp>
        <p:cxnSp>
          <p:nvCxnSpPr>
            <p:cNvPr id="335" name="Google Shape;335;p41"/>
            <p:cNvCxnSpPr/>
            <p:nvPr/>
          </p:nvCxnSpPr>
          <p:spPr>
            <a:xfrm flipH="1">
              <a:off x="8411919" y="2609478"/>
              <a:ext cx="11374" cy="995647"/>
            </a:xfrm>
            <a:prstGeom prst="straightConnector1">
              <a:avLst/>
            </a:prstGeom>
            <a:noFill/>
            <a:ln cap="flat" cmpd="sng" w="9525">
              <a:solidFill>
                <a:srgbClr val="9DD7EE"/>
              </a:solidFill>
              <a:prstDash val="solid"/>
              <a:miter lim="800000"/>
              <a:headEnd len="sm" w="sm" type="none"/>
              <a:tailEnd len="sm" w="sm" type="none"/>
            </a:ln>
          </p:spPr>
        </p:cxnSp>
      </p:grpSp>
      <p:grpSp>
        <p:nvGrpSpPr>
          <p:cNvPr id="336" name="Google Shape;336;p41"/>
          <p:cNvGrpSpPr/>
          <p:nvPr/>
        </p:nvGrpSpPr>
        <p:grpSpPr>
          <a:xfrm rot="-1265676">
            <a:off x="9037156" y="71664"/>
            <a:ext cx="753407" cy="737354"/>
            <a:chOff x="8411919" y="701065"/>
            <a:chExt cx="2800065" cy="3490702"/>
          </a:xfrm>
        </p:grpSpPr>
        <p:cxnSp>
          <p:nvCxnSpPr>
            <p:cNvPr id="337" name="Google Shape;337;p41"/>
            <p:cNvCxnSpPr/>
            <p:nvPr/>
          </p:nvCxnSpPr>
          <p:spPr>
            <a:xfrm>
              <a:off x="9105681" y="1504009"/>
              <a:ext cx="914400" cy="914400"/>
            </a:xfrm>
            <a:prstGeom prst="straightConnector1">
              <a:avLst/>
            </a:prstGeom>
            <a:noFill/>
            <a:ln cap="flat" cmpd="sng" w="9525">
              <a:solidFill>
                <a:srgbClr val="9DD7EE"/>
              </a:solidFill>
              <a:prstDash val="solid"/>
              <a:miter lim="800000"/>
              <a:headEnd len="sm" w="sm" type="none"/>
              <a:tailEnd len="sm" w="sm" type="none"/>
            </a:ln>
          </p:spPr>
        </p:cxnSp>
        <p:cxnSp>
          <p:nvCxnSpPr>
            <p:cNvPr id="338" name="Google Shape;338;p41"/>
            <p:cNvCxnSpPr/>
            <p:nvPr/>
          </p:nvCxnSpPr>
          <p:spPr>
            <a:xfrm flipH="1" rot="10800000">
              <a:off x="8423293" y="2418409"/>
              <a:ext cx="1596788" cy="191069"/>
            </a:xfrm>
            <a:prstGeom prst="straightConnector1">
              <a:avLst/>
            </a:prstGeom>
            <a:noFill/>
            <a:ln cap="flat" cmpd="sng" w="9525">
              <a:solidFill>
                <a:srgbClr val="9DD7EE"/>
              </a:solidFill>
              <a:prstDash val="solid"/>
              <a:miter lim="800000"/>
              <a:headEnd len="sm" w="sm" type="none"/>
              <a:tailEnd len="sm" w="sm" type="none"/>
            </a:ln>
          </p:spPr>
        </p:cxnSp>
        <p:cxnSp>
          <p:nvCxnSpPr>
            <p:cNvPr id="339" name="Google Shape;339;p41"/>
            <p:cNvCxnSpPr/>
            <p:nvPr/>
          </p:nvCxnSpPr>
          <p:spPr>
            <a:xfrm flipH="1" rot="10800000">
              <a:off x="8423293" y="1504009"/>
              <a:ext cx="682388" cy="1105469"/>
            </a:xfrm>
            <a:prstGeom prst="straightConnector1">
              <a:avLst/>
            </a:prstGeom>
            <a:noFill/>
            <a:ln cap="flat" cmpd="sng" w="9525">
              <a:solidFill>
                <a:srgbClr val="9DD7EE"/>
              </a:solidFill>
              <a:prstDash val="solid"/>
              <a:miter lim="800000"/>
              <a:headEnd len="sm" w="sm" type="none"/>
              <a:tailEnd len="sm" w="sm" type="none"/>
            </a:ln>
          </p:spPr>
        </p:cxnSp>
        <p:cxnSp>
          <p:nvCxnSpPr>
            <p:cNvPr id="340" name="Google Shape;340;p41"/>
            <p:cNvCxnSpPr/>
            <p:nvPr/>
          </p:nvCxnSpPr>
          <p:spPr>
            <a:xfrm>
              <a:off x="10702469" y="701066"/>
              <a:ext cx="509515" cy="1260143"/>
            </a:xfrm>
            <a:prstGeom prst="straightConnector1">
              <a:avLst/>
            </a:prstGeom>
            <a:noFill/>
            <a:ln cap="flat" cmpd="sng" w="9525">
              <a:solidFill>
                <a:srgbClr val="9DD7EE"/>
              </a:solidFill>
              <a:prstDash val="solid"/>
              <a:miter lim="800000"/>
              <a:headEnd len="sm" w="sm" type="none"/>
              <a:tailEnd len="sm" w="sm" type="none"/>
            </a:ln>
          </p:spPr>
        </p:cxnSp>
        <p:cxnSp>
          <p:nvCxnSpPr>
            <p:cNvPr id="341" name="Google Shape;341;p41"/>
            <p:cNvCxnSpPr/>
            <p:nvPr/>
          </p:nvCxnSpPr>
          <p:spPr>
            <a:xfrm flipH="1" rot="10800000">
              <a:off x="10020081" y="701065"/>
              <a:ext cx="682388" cy="1717344"/>
            </a:xfrm>
            <a:prstGeom prst="straightConnector1">
              <a:avLst/>
            </a:prstGeom>
            <a:noFill/>
            <a:ln cap="flat" cmpd="sng" w="9525">
              <a:solidFill>
                <a:srgbClr val="9DD7EE"/>
              </a:solidFill>
              <a:prstDash val="solid"/>
              <a:miter lim="800000"/>
              <a:headEnd len="sm" w="sm" type="none"/>
              <a:tailEnd len="sm" w="sm" type="none"/>
            </a:ln>
          </p:spPr>
        </p:cxnSp>
        <p:cxnSp>
          <p:nvCxnSpPr>
            <p:cNvPr id="342" name="Google Shape;342;p41"/>
            <p:cNvCxnSpPr/>
            <p:nvPr/>
          </p:nvCxnSpPr>
          <p:spPr>
            <a:xfrm flipH="1" rot="10800000">
              <a:off x="9105681" y="701067"/>
              <a:ext cx="1596788" cy="802942"/>
            </a:xfrm>
            <a:prstGeom prst="straightConnector1">
              <a:avLst/>
            </a:prstGeom>
            <a:noFill/>
            <a:ln cap="flat" cmpd="sng" w="9525">
              <a:solidFill>
                <a:srgbClr val="9DD7EE"/>
              </a:solidFill>
              <a:prstDash val="solid"/>
              <a:miter lim="800000"/>
              <a:headEnd len="sm" w="sm" type="none"/>
              <a:tailEnd len="sm" w="sm" type="none"/>
            </a:ln>
          </p:spPr>
        </p:cxnSp>
        <p:cxnSp>
          <p:nvCxnSpPr>
            <p:cNvPr id="343" name="Google Shape;343;p41"/>
            <p:cNvCxnSpPr/>
            <p:nvPr/>
          </p:nvCxnSpPr>
          <p:spPr>
            <a:xfrm flipH="1" rot="10800000">
              <a:off x="8764487" y="2415851"/>
              <a:ext cx="1255594" cy="1195032"/>
            </a:xfrm>
            <a:prstGeom prst="straightConnector1">
              <a:avLst/>
            </a:prstGeom>
            <a:noFill/>
            <a:ln cap="flat" cmpd="sng" w="9525">
              <a:solidFill>
                <a:srgbClr val="9DD7EE"/>
              </a:solidFill>
              <a:prstDash val="solid"/>
              <a:miter lim="800000"/>
              <a:headEnd len="sm" w="sm" type="none"/>
              <a:tailEnd len="sm" w="sm" type="none"/>
            </a:ln>
          </p:spPr>
        </p:cxnSp>
        <p:cxnSp>
          <p:nvCxnSpPr>
            <p:cNvPr id="344" name="Google Shape;344;p41"/>
            <p:cNvCxnSpPr/>
            <p:nvPr/>
          </p:nvCxnSpPr>
          <p:spPr>
            <a:xfrm>
              <a:off x="8423293" y="2609478"/>
              <a:ext cx="341194" cy="1001405"/>
            </a:xfrm>
            <a:prstGeom prst="straightConnector1">
              <a:avLst/>
            </a:prstGeom>
            <a:noFill/>
            <a:ln cap="flat" cmpd="sng" w="9525">
              <a:solidFill>
                <a:srgbClr val="9DD7EE"/>
              </a:solidFill>
              <a:prstDash val="solid"/>
              <a:miter lim="800000"/>
              <a:headEnd len="sm" w="sm" type="none"/>
              <a:tailEnd len="sm" w="sm" type="none"/>
            </a:ln>
          </p:spPr>
        </p:cxnSp>
        <p:cxnSp>
          <p:nvCxnSpPr>
            <p:cNvPr id="345" name="Google Shape;345;p41"/>
            <p:cNvCxnSpPr/>
            <p:nvPr/>
          </p:nvCxnSpPr>
          <p:spPr>
            <a:xfrm rot="10800000">
              <a:off x="10020081" y="2415851"/>
              <a:ext cx="0" cy="1775916"/>
            </a:xfrm>
            <a:prstGeom prst="straightConnector1">
              <a:avLst/>
            </a:prstGeom>
            <a:noFill/>
            <a:ln cap="flat" cmpd="sng" w="9525">
              <a:solidFill>
                <a:srgbClr val="9DD7EE"/>
              </a:solidFill>
              <a:prstDash val="solid"/>
              <a:miter lim="800000"/>
              <a:headEnd len="sm" w="sm" type="none"/>
              <a:tailEnd len="sm" w="sm" type="none"/>
            </a:ln>
          </p:spPr>
        </p:cxnSp>
        <p:cxnSp>
          <p:nvCxnSpPr>
            <p:cNvPr id="346" name="Google Shape;346;p41"/>
            <p:cNvCxnSpPr/>
            <p:nvPr/>
          </p:nvCxnSpPr>
          <p:spPr>
            <a:xfrm>
              <a:off x="10020081" y="2418409"/>
              <a:ext cx="1026994" cy="740391"/>
            </a:xfrm>
            <a:prstGeom prst="straightConnector1">
              <a:avLst/>
            </a:prstGeom>
            <a:noFill/>
            <a:ln cap="flat" cmpd="sng" w="9525">
              <a:solidFill>
                <a:srgbClr val="9DD7EE"/>
              </a:solidFill>
              <a:prstDash val="solid"/>
              <a:miter lim="800000"/>
              <a:headEnd len="sm" w="sm" type="none"/>
              <a:tailEnd len="sm" w="sm" type="none"/>
            </a:ln>
          </p:spPr>
        </p:cxnSp>
        <p:cxnSp>
          <p:nvCxnSpPr>
            <p:cNvPr id="347" name="Google Shape;347;p41"/>
            <p:cNvCxnSpPr/>
            <p:nvPr/>
          </p:nvCxnSpPr>
          <p:spPr>
            <a:xfrm>
              <a:off x="9111368" y="1501451"/>
              <a:ext cx="792707" cy="15354"/>
            </a:xfrm>
            <a:prstGeom prst="straightConnector1">
              <a:avLst/>
            </a:prstGeom>
            <a:noFill/>
            <a:ln cap="flat" cmpd="sng" w="9525">
              <a:solidFill>
                <a:srgbClr val="9DD7EE"/>
              </a:solidFill>
              <a:prstDash val="solid"/>
              <a:miter lim="800000"/>
              <a:headEnd len="sm" w="sm" type="none"/>
              <a:tailEnd len="sm" w="sm" type="none"/>
            </a:ln>
          </p:spPr>
        </p:cxnSp>
        <p:cxnSp>
          <p:nvCxnSpPr>
            <p:cNvPr id="348" name="Google Shape;348;p41"/>
            <p:cNvCxnSpPr/>
            <p:nvPr/>
          </p:nvCxnSpPr>
          <p:spPr>
            <a:xfrm flipH="1">
              <a:off x="9904075" y="701065"/>
              <a:ext cx="798394" cy="815170"/>
            </a:xfrm>
            <a:prstGeom prst="straightConnector1">
              <a:avLst/>
            </a:prstGeom>
            <a:noFill/>
            <a:ln cap="flat" cmpd="sng" w="9525">
              <a:solidFill>
                <a:srgbClr val="9DD7EE"/>
              </a:solidFill>
              <a:prstDash val="solid"/>
              <a:miter lim="800000"/>
              <a:headEnd len="sm" w="sm" type="none"/>
              <a:tailEnd len="sm" w="sm" type="none"/>
            </a:ln>
          </p:spPr>
        </p:cxnSp>
        <p:cxnSp>
          <p:nvCxnSpPr>
            <p:cNvPr id="349" name="Google Shape;349;p41"/>
            <p:cNvCxnSpPr/>
            <p:nvPr/>
          </p:nvCxnSpPr>
          <p:spPr>
            <a:xfrm>
              <a:off x="8764487" y="3610883"/>
              <a:ext cx="1249907" cy="580884"/>
            </a:xfrm>
            <a:prstGeom prst="straightConnector1">
              <a:avLst/>
            </a:prstGeom>
            <a:noFill/>
            <a:ln cap="flat" cmpd="sng" w="9525">
              <a:solidFill>
                <a:srgbClr val="9DD7EE"/>
              </a:solidFill>
              <a:prstDash val="solid"/>
              <a:miter lim="800000"/>
              <a:headEnd len="sm" w="sm" type="none"/>
              <a:tailEnd len="sm" w="sm" type="none"/>
            </a:ln>
          </p:spPr>
        </p:cxnSp>
        <p:cxnSp>
          <p:nvCxnSpPr>
            <p:cNvPr id="350" name="Google Shape;350;p41"/>
            <p:cNvCxnSpPr/>
            <p:nvPr/>
          </p:nvCxnSpPr>
          <p:spPr>
            <a:xfrm flipH="1" rot="10800000">
              <a:off x="10014394" y="3158800"/>
              <a:ext cx="1032681" cy="1032967"/>
            </a:xfrm>
            <a:prstGeom prst="straightConnector1">
              <a:avLst/>
            </a:prstGeom>
            <a:noFill/>
            <a:ln cap="flat" cmpd="sng" w="9525">
              <a:solidFill>
                <a:srgbClr val="9DD7EE"/>
              </a:solidFill>
              <a:prstDash val="solid"/>
              <a:miter lim="800000"/>
              <a:headEnd len="sm" w="sm" type="none"/>
              <a:tailEnd len="sm" w="sm" type="none"/>
            </a:ln>
          </p:spPr>
        </p:cxnSp>
        <p:cxnSp>
          <p:nvCxnSpPr>
            <p:cNvPr id="351" name="Google Shape;351;p41"/>
            <p:cNvCxnSpPr/>
            <p:nvPr/>
          </p:nvCxnSpPr>
          <p:spPr>
            <a:xfrm flipH="1" rot="10800000">
              <a:off x="10020081" y="1961209"/>
              <a:ext cx="1191903" cy="454642"/>
            </a:xfrm>
            <a:prstGeom prst="straightConnector1">
              <a:avLst/>
            </a:prstGeom>
            <a:noFill/>
            <a:ln cap="flat" cmpd="sng" w="9525">
              <a:solidFill>
                <a:srgbClr val="9DD7EE"/>
              </a:solidFill>
              <a:prstDash val="solid"/>
              <a:miter lim="800000"/>
              <a:headEnd len="sm" w="sm" type="none"/>
              <a:tailEnd len="sm" w="sm" type="none"/>
            </a:ln>
          </p:spPr>
        </p:cxnSp>
        <p:cxnSp>
          <p:nvCxnSpPr>
            <p:cNvPr id="352" name="Google Shape;352;p41"/>
            <p:cNvCxnSpPr/>
            <p:nvPr/>
          </p:nvCxnSpPr>
          <p:spPr>
            <a:xfrm flipH="1">
              <a:off x="11052762" y="1961209"/>
              <a:ext cx="159222" cy="1197591"/>
            </a:xfrm>
            <a:prstGeom prst="straightConnector1">
              <a:avLst/>
            </a:prstGeom>
            <a:noFill/>
            <a:ln cap="flat" cmpd="sng" w="9525">
              <a:solidFill>
                <a:srgbClr val="9DD7EE"/>
              </a:solidFill>
              <a:prstDash val="solid"/>
              <a:miter lim="800000"/>
              <a:headEnd len="sm" w="sm" type="none"/>
              <a:tailEnd len="sm" w="sm" type="none"/>
            </a:ln>
          </p:spPr>
        </p:cxnSp>
        <p:cxnSp>
          <p:nvCxnSpPr>
            <p:cNvPr id="353" name="Google Shape;353;p41"/>
            <p:cNvCxnSpPr/>
            <p:nvPr/>
          </p:nvCxnSpPr>
          <p:spPr>
            <a:xfrm>
              <a:off x="9904075" y="1501451"/>
              <a:ext cx="116006" cy="914401"/>
            </a:xfrm>
            <a:prstGeom prst="straightConnector1">
              <a:avLst/>
            </a:prstGeom>
            <a:noFill/>
            <a:ln cap="flat" cmpd="sng" w="9525">
              <a:solidFill>
                <a:srgbClr val="9DD7EE"/>
              </a:solidFill>
              <a:prstDash val="solid"/>
              <a:miter lim="800000"/>
              <a:headEnd len="sm" w="sm" type="none"/>
              <a:tailEnd len="sm" w="sm" type="none"/>
            </a:ln>
          </p:spPr>
        </p:cxnSp>
        <p:cxnSp>
          <p:nvCxnSpPr>
            <p:cNvPr id="354" name="Google Shape;354;p41"/>
            <p:cNvCxnSpPr/>
            <p:nvPr/>
          </p:nvCxnSpPr>
          <p:spPr>
            <a:xfrm rot="10800000">
              <a:off x="8417606" y="3605125"/>
              <a:ext cx="343470" cy="3202"/>
            </a:xfrm>
            <a:prstGeom prst="straightConnector1">
              <a:avLst/>
            </a:prstGeom>
            <a:noFill/>
            <a:ln cap="flat" cmpd="sng" w="9525">
              <a:solidFill>
                <a:srgbClr val="9DD7EE"/>
              </a:solidFill>
              <a:prstDash val="solid"/>
              <a:miter lim="800000"/>
              <a:headEnd len="sm" w="sm" type="none"/>
              <a:tailEnd len="sm" w="sm" type="none"/>
            </a:ln>
          </p:spPr>
        </p:cxnSp>
        <p:cxnSp>
          <p:nvCxnSpPr>
            <p:cNvPr id="355" name="Google Shape;355;p41"/>
            <p:cNvCxnSpPr/>
            <p:nvPr/>
          </p:nvCxnSpPr>
          <p:spPr>
            <a:xfrm>
              <a:off x="8764487" y="1040840"/>
              <a:ext cx="346881" cy="475395"/>
            </a:xfrm>
            <a:prstGeom prst="straightConnector1">
              <a:avLst/>
            </a:prstGeom>
            <a:noFill/>
            <a:ln cap="flat" cmpd="sng" w="9525">
              <a:solidFill>
                <a:srgbClr val="9DD7EE"/>
              </a:solidFill>
              <a:prstDash val="solid"/>
              <a:miter lim="800000"/>
              <a:headEnd len="sm" w="sm" type="none"/>
              <a:tailEnd len="sm" w="sm" type="none"/>
            </a:ln>
          </p:spPr>
        </p:cxnSp>
        <p:cxnSp>
          <p:nvCxnSpPr>
            <p:cNvPr id="356" name="Google Shape;356;p41"/>
            <p:cNvCxnSpPr/>
            <p:nvPr/>
          </p:nvCxnSpPr>
          <p:spPr>
            <a:xfrm flipH="1" rot="10800000">
              <a:off x="8423292" y="1040840"/>
              <a:ext cx="329821" cy="1568638"/>
            </a:xfrm>
            <a:prstGeom prst="straightConnector1">
              <a:avLst/>
            </a:prstGeom>
            <a:noFill/>
            <a:ln cap="flat" cmpd="sng" w="9525">
              <a:solidFill>
                <a:srgbClr val="9DD7EE"/>
              </a:solidFill>
              <a:prstDash val="solid"/>
              <a:miter lim="800000"/>
              <a:headEnd len="sm" w="sm" type="none"/>
              <a:tailEnd len="sm" w="sm" type="none"/>
            </a:ln>
          </p:spPr>
        </p:cxnSp>
        <p:cxnSp>
          <p:nvCxnSpPr>
            <p:cNvPr id="357" name="Google Shape;357;p41"/>
            <p:cNvCxnSpPr/>
            <p:nvPr/>
          </p:nvCxnSpPr>
          <p:spPr>
            <a:xfrm flipH="1" rot="10800000">
              <a:off x="8761075" y="734546"/>
              <a:ext cx="1941393" cy="321931"/>
            </a:xfrm>
            <a:prstGeom prst="straightConnector1">
              <a:avLst/>
            </a:prstGeom>
            <a:noFill/>
            <a:ln cap="flat" cmpd="sng" w="9525">
              <a:solidFill>
                <a:srgbClr val="9DD7EE"/>
              </a:solidFill>
              <a:prstDash val="solid"/>
              <a:miter lim="800000"/>
              <a:headEnd len="sm" w="sm" type="none"/>
              <a:tailEnd len="sm" w="sm" type="none"/>
            </a:ln>
          </p:spPr>
        </p:cxnSp>
        <p:cxnSp>
          <p:nvCxnSpPr>
            <p:cNvPr id="358" name="Google Shape;358;p41"/>
            <p:cNvCxnSpPr/>
            <p:nvPr/>
          </p:nvCxnSpPr>
          <p:spPr>
            <a:xfrm flipH="1">
              <a:off x="8411919" y="2609478"/>
              <a:ext cx="11374" cy="995647"/>
            </a:xfrm>
            <a:prstGeom prst="straightConnector1">
              <a:avLst/>
            </a:prstGeom>
            <a:noFill/>
            <a:ln cap="flat" cmpd="sng" w="9525">
              <a:solidFill>
                <a:srgbClr val="9DD7EE"/>
              </a:solidFill>
              <a:prstDash val="solid"/>
              <a:miter lim="800000"/>
              <a:headEnd len="sm" w="sm" type="none"/>
              <a:tailEnd len="sm" w="sm" type="none"/>
            </a:ln>
          </p:spPr>
        </p:cxnSp>
      </p:grpSp>
      <p:grpSp>
        <p:nvGrpSpPr>
          <p:cNvPr id="359" name="Google Shape;359;p41"/>
          <p:cNvGrpSpPr/>
          <p:nvPr/>
        </p:nvGrpSpPr>
        <p:grpSpPr>
          <a:xfrm rot="-2178002">
            <a:off x="9748081" y="1384230"/>
            <a:ext cx="717208" cy="701926"/>
            <a:chOff x="8411919" y="701065"/>
            <a:chExt cx="2800065" cy="3490702"/>
          </a:xfrm>
        </p:grpSpPr>
        <p:cxnSp>
          <p:nvCxnSpPr>
            <p:cNvPr id="360" name="Google Shape;360;p41"/>
            <p:cNvCxnSpPr/>
            <p:nvPr/>
          </p:nvCxnSpPr>
          <p:spPr>
            <a:xfrm>
              <a:off x="9105681" y="1504009"/>
              <a:ext cx="914400" cy="914400"/>
            </a:xfrm>
            <a:prstGeom prst="straightConnector1">
              <a:avLst/>
            </a:prstGeom>
            <a:noFill/>
            <a:ln cap="flat" cmpd="sng" w="9525">
              <a:solidFill>
                <a:srgbClr val="9DD7EE"/>
              </a:solidFill>
              <a:prstDash val="solid"/>
              <a:miter lim="800000"/>
              <a:headEnd len="sm" w="sm" type="none"/>
              <a:tailEnd len="sm" w="sm" type="none"/>
            </a:ln>
          </p:spPr>
        </p:cxnSp>
        <p:cxnSp>
          <p:nvCxnSpPr>
            <p:cNvPr id="361" name="Google Shape;361;p41"/>
            <p:cNvCxnSpPr/>
            <p:nvPr/>
          </p:nvCxnSpPr>
          <p:spPr>
            <a:xfrm flipH="1" rot="10800000">
              <a:off x="8423293" y="2418409"/>
              <a:ext cx="1596788" cy="191069"/>
            </a:xfrm>
            <a:prstGeom prst="straightConnector1">
              <a:avLst/>
            </a:prstGeom>
            <a:noFill/>
            <a:ln cap="flat" cmpd="sng" w="9525">
              <a:solidFill>
                <a:srgbClr val="9DD7EE"/>
              </a:solidFill>
              <a:prstDash val="solid"/>
              <a:miter lim="800000"/>
              <a:headEnd len="sm" w="sm" type="none"/>
              <a:tailEnd len="sm" w="sm" type="none"/>
            </a:ln>
          </p:spPr>
        </p:cxnSp>
        <p:cxnSp>
          <p:nvCxnSpPr>
            <p:cNvPr id="362" name="Google Shape;362;p41"/>
            <p:cNvCxnSpPr/>
            <p:nvPr/>
          </p:nvCxnSpPr>
          <p:spPr>
            <a:xfrm flipH="1" rot="10800000">
              <a:off x="8423293" y="1504009"/>
              <a:ext cx="682388" cy="1105469"/>
            </a:xfrm>
            <a:prstGeom prst="straightConnector1">
              <a:avLst/>
            </a:prstGeom>
            <a:noFill/>
            <a:ln cap="flat" cmpd="sng" w="9525">
              <a:solidFill>
                <a:srgbClr val="9DD7EE"/>
              </a:solidFill>
              <a:prstDash val="solid"/>
              <a:miter lim="800000"/>
              <a:headEnd len="sm" w="sm" type="none"/>
              <a:tailEnd len="sm" w="sm" type="none"/>
            </a:ln>
          </p:spPr>
        </p:cxnSp>
        <p:cxnSp>
          <p:nvCxnSpPr>
            <p:cNvPr id="363" name="Google Shape;363;p41"/>
            <p:cNvCxnSpPr/>
            <p:nvPr/>
          </p:nvCxnSpPr>
          <p:spPr>
            <a:xfrm>
              <a:off x="10702469" y="701066"/>
              <a:ext cx="509515" cy="1260143"/>
            </a:xfrm>
            <a:prstGeom prst="straightConnector1">
              <a:avLst/>
            </a:prstGeom>
            <a:noFill/>
            <a:ln cap="flat" cmpd="sng" w="9525">
              <a:solidFill>
                <a:srgbClr val="9DD7EE"/>
              </a:solidFill>
              <a:prstDash val="solid"/>
              <a:miter lim="800000"/>
              <a:headEnd len="sm" w="sm" type="none"/>
              <a:tailEnd len="sm" w="sm" type="none"/>
            </a:ln>
          </p:spPr>
        </p:cxnSp>
        <p:cxnSp>
          <p:nvCxnSpPr>
            <p:cNvPr id="364" name="Google Shape;364;p41"/>
            <p:cNvCxnSpPr/>
            <p:nvPr/>
          </p:nvCxnSpPr>
          <p:spPr>
            <a:xfrm flipH="1" rot="10800000">
              <a:off x="10020081" y="701065"/>
              <a:ext cx="682388" cy="1717344"/>
            </a:xfrm>
            <a:prstGeom prst="straightConnector1">
              <a:avLst/>
            </a:prstGeom>
            <a:noFill/>
            <a:ln cap="flat" cmpd="sng" w="9525">
              <a:solidFill>
                <a:srgbClr val="9DD7EE"/>
              </a:solidFill>
              <a:prstDash val="solid"/>
              <a:miter lim="800000"/>
              <a:headEnd len="sm" w="sm" type="none"/>
              <a:tailEnd len="sm" w="sm" type="none"/>
            </a:ln>
          </p:spPr>
        </p:cxnSp>
        <p:cxnSp>
          <p:nvCxnSpPr>
            <p:cNvPr id="365" name="Google Shape;365;p41"/>
            <p:cNvCxnSpPr/>
            <p:nvPr/>
          </p:nvCxnSpPr>
          <p:spPr>
            <a:xfrm flipH="1" rot="10800000">
              <a:off x="9105681" y="701067"/>
              <a:ext cx="1596788" cy="802942"/>
            </a:xfrm>
            <a:prstGeom prst="straightConnector1">
              <a:avLst/>
            </a:prstGeom>
            <a:noFill/>
            <a:ln cap="flat" cmpd="sng" w="9525">
              <a:solidFill>
                <a:srgbClr val="9DD7EE"/>
              </a:solidFill>
              <a:prstDash val="solid"/>
              <a:miter lim="800000"/>
              <a:headEnd len="sm" w="sm" type="none"/>
              <a:tailEnd len="sm" w="sm" type="none"/>
            </a:ln>
          </p:spPr>
        </p:cxnSp>
        <p:cxnSp>
          <p:nvCxnSpPr>
            <p:cNvPr id="366" name="Google Shape;366;p41"/>
            <p:cNvCxnSpPr/>
            <p:nvPr/>
          </p:nvCxnSpPr>
          <p:spPr>
            <a:xfrm flipH="1" rot="10800000">
              <a:off x="8764487" y="2415851"/>
              <a:ext cx="1255594" cy="1195032"/>
            </a:xfrm>
            <a:prstGeom prst="straightConnector1">
              <a:avLst/>
            </a:prstGeom>
            <a:noFill/>
            <a:ln cap="flat" cmpd="sng" w="9525">
              <a:solidFill>
                <a:srgbClr val="9DD7EE"/>
              </a:solidFill>
              <a:prstDash val="solid"/>
              <a:miter lim="800000"/>
              <a:headEnd len="sm" w="sm" type="none"/>
              <a:tailEnd len="sm" w="sm" type="none"/>
            </a:ln>
          </p:spPr>
        </p:cxnSp>
        <p:cxnSp>
          <p:nvCxnSpPr>
            <p:cNvPr id="367" name="Google Shape;367;p41"/>
            <p:cNvCxnSpPr/>
            <p:nvPr/>
          </p:nvCxnSpPr>
          <p:spPr>
            <a:xfrm>
              <a:off x="8423293" y="2609478"/>
              <a:ext cx="341194" cy="1001405"/>
            </a:xfrm>
            <a:prstGeom prst="straightConnector1">
              <a:avLst/>
            </a:prstGeom>
            <a:noFill/>
            <a:ln cap="flat" cmpd="sng" w="9525">
              <a:solidFill>
                <a:srgbClr val="9DD7EE"/>
              </a:solidFill>
              <a:prstDash val="solid"/>
              <a:miter lim="800000"/>
              <a:headEnd len="sm" w="sm" type="none"/>
              <a:tailEnd len="sm" w="sm" type="none"/>
            </a:ln>
          </p:spPr>
        </p:cxnSp>
        <p:cxnSp>
          <p:nvCxnSpPr>
            <p:cNvPr id="368" name="Google Shape;368;p41"/>
            <p:cNvCxnSpPr/>
            <p:nvPr/>
          </p:nvCxnSpPr>
          <p:spPr>
            <a:xfrm rot="10800000">
              <a:off x="10020081" y="2415851"/>
              <a:ext cx="0" cy="1775916"/>
            </a:xfrm>
            <a:prstGeom prst="straightConnector1">
              <a:avLst/>
            </a:prstGeom>
            <a:noFill/>
            <a:ln cap="flat" cmpd="sng" w="9525">
              <a:solidFill>
                <a:srgbClr val="9DD7EE"/>
              </a:solidFill>
              <a:prstDash val="solid"/>
              <a:miter lim="800000"/>
              <a:headEnd len="sm" w="sm" type="none"/>
              <a:tailEnd len="sm" w="sm" type="none"/>
            </a:ln>
          </p:spPr>
        </p:cxnSp>
        <p:cxnSp>
          <p:nvCxnSpPr>
            <p:cNvPr id="369" name="Google Shape;369;p41"/>
            <p:cNvCxnSpPr/>
            <p:nvPr/>
          </p:nvCxnSpPr>
          <p:spPr>
            <a:xfrm>
              <a:off x="10020081" y="2418409"/>
              <a:ext cx="1026994" cy="740391"/>
            </a:xfrm>
            <a:prstGeom prst="straightConnector1">
              <a:avLst/>
            </a:prstGeom>
            <a:noFill/>
            <a:ln cap="flat" cmpd="sng" w="9525">
              <a:solidFill>
                <a:srgbClr val="9DD7EE"/>
              </a:solidFill>
              <a:prstDash val="solid"/>
              <a:miter lim="800000"/>
              <a:headEnd len="sm" w="sm" type="none"/>
              <a:tailEnd len="sm" w="sm" type="none"/>
            </a:ln>
          </p:spPr>
        </p:cxnSp>
        <p:cxnSp>
          <p:nvCxnSpPr>
            <p:cNvPr id="370" name="Google Shape;370;p41"/>
            <p:cNvCxnSpPr/>
            <p:nvPr/>
          </p:nvCxnSpPr>
          <p:spPr>
            <a:xfrm>
              <a:off x="9111368" y="1501451"/>
              <a:ext cx="792707" cy="15354"/>
            </a:xfrm>
            <a:prstGeom prst="straightConnector1">
              <a:avLst/>
            </a:prstGeom>
            <a:noFill/>
            <a:ln cap="flat" cmpd="sng" w="9525">
              <a:solidFill>
                <a:srgbClr val="9DD7EE"/>
              </a:solidFill>
              <a:prstDash val="solid"/>
              <a:miter lim="800000"/>
              <a:headEnd len="sm" w="sm" type="none"/>
              <a:tailEnd len="sm" w="sm" type="none"/>
            </a:ln>
          </p:spPr>
        </p:cxnSp>
        <p:cxnSp>
          <p:nvCxnSpPr>
            <p:cNvPr id="371" name="Google Shape;371;p41"/>
            <p:cNvCxnSpPr/>
            <p:nvPr/>
          </p:nvCxnSpPr>
          <p:spPr>
            <a:xfrm flipH="1">
              <a:off x="9904075" y="701065"/>
              <a:ext cx="798394" cy="815170"/>
            </a:xfrm>
            <a:prstGeom prst="straightConnector1">
              <a:avLst/>
            </a:prstGeom>
            <a:noFill/>
            <a:ln cap="flat" cmpd="sng" w="9525">
              <a:solidFill>
                <a:srgbClr val="9DD7EE"/>
              </a:solidFill>
              <a:prstDash val="solid"/>
              <a:miter lim="800000"/>
              <a:headEnd len="sm" w="sm" type="none"/>
              <a:tailEnd len="sm" w="sm" type="none"/>
            </a:ln>
          </p:spPr>
        </p:cxnSp>
        <p:cxnSp>
          <p:nvCxnSpPr>
            <p:cNvPr id="372" name="Google Shape;372;p41"/>
            <p:cNvCxnSpPr/>
            <p:nvPr/>
          </p:nvCxnSpPr>
          <p:spPr>
            <a:xfrm>
              <a:off x="8764487" y="3610883"/>
              <a:ext cx="1249907" cy="580884"/>
            </a:xfrm>
            <a:prstGeom prst="straightConnector1">
              <a:avLst/>
            </a:prstGeom>
            <a:noFill/>
            <a:ln cap="flat" cmpd="sng" w="9525">
              <a:solidFill>
                <a:srgbClr val="9DD7EE"/>
              </a:solidFill>
              <a:prstDash val="solid"/>
              <a:miter lim="800000"/>
              <a:headEnd len="sm" w="sm" type="none"/>
              <a:tailEnd len="sm" w="sm" type="none"/>
            </a:ln>
          </p:spPr>
        </p:cxnSp>
        <p:cxnSp>
          <p:nvCxnSpPr>
            <p:cNvPr id="373" name="Google Shape;373;p41"/>
            <p:cNvCxnSpPr/>
            <p:nvPr/>
          </p:nvCxnSpPr>
          <p:spPr>
            <a:xfrm flipH="1" rot="10800000">
              <a:off x="10014394" y="3158800"/>
              <a:ext cx="1032681" cy="1032967"/>
            </a:xfrm>
            <a:prstGeom prst="straightConnector1">
              <a:avLst/>
            </a:prstGeom>
            <a:noFill/>
            <a:ln cap="flat" cmpd="sng" w="9525">
              <a:solidFill>
                <a:srgbClr val="9DD7EE"/>
              </a:solidFill>
              <a:prstDash val="solid"/>
              <a:miter lim="800000"/>
              <a:headEnd len="sm" w="sm" type="none"/>
              <a:tailEnd len="sm" w="sm" type="none"/>
            </a:ln>
          </p:spPr>
        </p:cxnSp>
        <p:cxnSp>
          <p:nvCxnSpPr>
            <p:cNvPr id="374" name="Google Shape;374;p41"/>
            <p:cNvCxnSpPr/>
            <p:nvPr/>
          </p:nvCxnSpPr>
          <p:spPr>
            <a:xfrm flipH="1" rot="10800000">
              <a:off x="10020081" y="1961209"/>
              <a:ext cx="1191903" cy="454642"/>
            </a:xfrm>
            <a:prstGeom prst="straightConnector1">
              <a:avLst/>
            </a:prstGeom>
            <a:noFill/>
            <a:ln cap="flat" cmpd="sng" w="9525">
              <a:solidFill>
                <a:srgbClr val="9DD7EE"/>
              </a:solidFill>
              <a:prstDash val="solid"/>
              <a:miter lim="800000"/>
              <a:headEnd len="sm" w="sm" type="none"/>
              <a:tailEnd len="sm" w="sm" type="none"/>
            </a:ln>
          </p:spPr>
        </p:cxnSp>
        <p:cxnSp>
          <p:nvCxnSpPr>
            <p:cNvPr id="375" name="Google Shape;375;p41"/>
            <p:cNvCxnSpPr/>
            <p:nvPr/>
          </p:nvCxnSpPr>
          <p:spPr>
            <a:xfrm flipH="1">
              <a:off x="11052762" y="1961209"/>
              <a:ext cx="159222" cy="1197591"/>
            </a:xfrm>
            <a:prstGeom prst="straightConnector1">
              <a:avLst/>
            </a:prstGeom>
            <a:noFill/>
            <a:ln cap="flat" cmpd="sng" w="9525">
              <a:solidFill>
                <a:srgbClr val="9DD7EE"/>
              </a:solidFill>
              <a:prstDash val="solid"/>
              <a:miter lim="800000"/>
              <a:headEnd len="sm" w="sm" type="none"/>
              <a:tailEnd len="sm" w="sm" type="none"/>
            </a:ln>
          </p:spPr>
        </p:cxnSp>
        <p:cxnSp>
          <p:nvCxnSpPr>
            <p:cNvPr id="376" name="Google Shape;376;p41"/>
            <p:cNvCxnSpPr/>
            <p:nvPr/>
          </p:nvCxnSpPr>
          <p:spPr>
            <a:xfrm>
              <a:off x="9904075" y="1501451"/>
              <a:ext cx="116006" cy="914401"/>
            </a:xfrm>
            <a:prstGeom prst="straightConnector1">
              <a:avLst/>
            </a:prstGeom>
            <a:noFill/>
            <a:ln cap="flat" cmpd="sng" w="9525">
              <a:solidFill>
                <a:srgbClr val="9DD7EE"/>
              </a:solidFill>
              <a:prstDash val="solid"/>
              <a:miter lim="800000"/>
              <a:headEnd len="sm" w="sm" type="none"/>
              <a:tailEnd len="sm" w="sm" type="none"/>
            </a:ln>
          </p:spPr>
        </p:cxnSp>
        <p:cxnSp>
          <p:nvCxnSpPr>
            <p:cNvPr id="377" name="Google Shape;377;p41"/>
            <p:cNvCxnSpPr/>
            <p:nvPr/>
          </p:nvCxnSpPr>
          <p:spPr>
            <a:xfrm rot="10800000">
              <a:off x="8417606" y="3605125"/>
              <a:ext cx="343470" cy="3202"/>
            </a:xfrm>
            <a:prstGeom prst="straightConnector1">
              <a:avLst/>
            </a:prstGeom>
            <a:noFill/>
            <a:ln cap="flat" cmpd="sng" w="9525">
              <a:solidFill>
                <a:srgbClr val="9DD7EE"/>
              </a:solidFill>
              <a:prstDash val="solid"/>
              <a:miter lim="800000"/>
              <a:headEnd len="sm" w="sm" type="none"/>
              <a:tailEnd len="sm" w="sm" type="none"/>
            </a:ln>
          </p:spPr>
        </p:cxnSp>
        <p:cxnSp>
          <p:nvCxnSpPr>
            <p:cNvPr id="378" name="Google Shape;378;p41"/>
            <p:cNvCxnSpPr/>
            <p:nvPr/>
          </p:nvCxnSpPr>
          <p:spPr>
            <a:xfrm>
              <a:off x="8764487" y="1040840"/>
              <a:ext cx="346881" cy="475395"/>
            </a:xfrm>
            <a:prstGeom prst="straightConnector1">
              <a:avLst/>
            </a:prstGeom>
            <a:noFill/>
            <a:ln cap="flat" cmpd="sng" w="9525">
              <a:solidFill>
                <a:srgbClr val="9DD7EE"/>
              </a:solidFill>
              <a:prstDash val="solid"/>
              <a:miter lim="800000"/>
              <a:headEnd len="sm" w="sm" type="none"/>
              <a:tailEnd len="sm" w="sm" type="none"/>
            </a:ln>
          </p:spPr>
        </p:cxnSp>
        <p:cxnSp>
          <p:nvCxnSpPr>
            <p:cNvPr id="379" name="Google Shape;379;p41"/>
            <p:cNvCxnSpPr/>
            <p:nvPr/>
          </p:nvCxnSpPr>
          <p:spPr>
            <a:xfrm flipH="1" rot="10800000">
              <a:off x="8423292" y="1040840"/>
              <a:ext cx="329821" cy="1568638"/>
            </a:xfrm>
            <a:prstGeom prst="straightConnector1">
              <a:avLst/>
            </a:prstGeom>
            <a:noFill/>
            <a:ln cap="flat" cmpd="sng" w="9525">
              <a:solidFill>
                <a:srgbClr val="9DD7EE"/>
              </a:solidFill>
              <a:prstDash val="solid"/>
              <a:miter lim="800000"/>
              <a:headEnd len="sm" w="sm" type="none"/>
              <a:tailEnd len="sm" w="sm" type="none"/>
            </a:ln>
          </p:spPr>
        </p:cxnSp>
        <p:cxnSp>
          <p:nvCxnSpPr>
            <p:cNvPr id="380" name="Google Shape;380;p41"/>
            <p:cNvCxnSpPr/>
            <p:nvPr/>
          </p:nvCxnSpPr>
          <p:spPr>
            <a:xfrm flipH="1" rot="10800000">
              <a:off x="8761075" y="734546"/>
              <a:ext cx="1941393" cy="321931"/>
            </a:xfrm>
            <a:prstGeom prst="straightConnector1">
              <a:avLst/>
            </a:prstGeom>
            <a:noFill/>
            <a:ln cap="flat" cmpd="sng" w="9525">
              <a:solidFill>
                <a:srgbClr val="9DD7EE"/>
              </a:solidFill>
              <a:prstDash val="solid"/>
              <a:miter lim="800000"/>
              <a:headEnd len="sm" w="sm" type="none"/>
              <a:tailEnd len="sm" w="sm" type="none"/>
            </a:ln>
          </p:spPr>
        </p:cxnSp>
        <p:cxnSp>
          <p:nvCxnSpPr>
            <p:cNvPr id="381" name="Google Shape;381;p41"/>
            <p:cNvCxnSpPr/>
            <p:nvPr/>
          </p:nvCxnSpPr>
          <p:spPr>
            <a:xfrm flipH="1">
              <a:off x="8411919" y="2609478"/>
              <a:ext cx="11374" cy="995647"/>
            </a:xfrm>
            <a:prstGeom prst="straightConnector1">
              <a:avLst/>
            </a:prstGeom>
            <a:noFill/>
            <a:ln cap="flat" cmpd="sng" w="9525">
              <a:solidFill>
                <a:srgbClr val="9DD7EE"/>
              </a:solidFill>
              <a:prstDash val="solid"/>
              <a:miter lim="800000"/>
              <a:headEnd len="sm" w="sm" type="none"/>
              <a:tailEnd len="sm" w="sm" type="none"/>
            </a:ln>
          </p:spPr>
        </p:cxnSp>
      </p:grpSp>
      <p:grpSp>
        <p:nvGrpSpPr>
          <p:cNvPr id="382" name="Google Shape;382;p41"/>
          <p:cNvGrpSpPr/>
          <p:nvPr/>
        </p:nvGrpSpPr>
        <p:grpSpPr>
          <a:xfrm rot="-2178002">
            <a:off x="9244413" y="1325575"/>
            <a:ext cx="458379" cy="448611"/>
            <a:chOff x="8411919" y="701065"/>
            <a:chExt cx="2800065" cy="3490702"/>
          </a:xfrm>
        </p:grpSpPr>
        <p:cxnSp>
          <p:nvCxnSpPr>
            <p:cNvPr id="383" name="Google Shape;383;p41"/>
            <p:cNvCxnSpPr/>
            <p:nvPr/>
          </p:nvCxnSpPr>
          <p:spPr>
            <a:xfrm>
              <a:off x="9105681" y="1504009"/>
              <a:ext cx="914400" cy="914400"/>
            </a:xfrm>
            <a:prstGeom prst="straightConnector1">
              <a:avLst/>
            </a:prstGeom>
            <a:noFill/>
            <a:ln cap="flat" cmpd="sng" w="9525">
              <a:solidFill>
                <a:srgbClr val="9DD7EE"/>
              </a:solidFill>
              <a:prstDash val="solid"/>
              <a:miter lim="800000"/>
              <a:headEnd len="sm" w="sm" type="none"/>
              <a:tailEnd len="sm" w="sm" type="none"/>
            </a:ln>
          </p:spPr>
        </p:cxnSp>
        <p:cxnSp>
          <p:nvCxnSpPr>
            <p:cNvPr id="384" name="Google Shape;384;p41"/>
            <p:cNvCxnSpPr/>
            <p:nvPr/>
          </p:nvCxnSpPr>
          <p:spPr>
            <a:xfrm flipH="1" rot="10800000">
              <a:off x="8423293" y="2418409"/>
              <a:ext cx="1596788" cy="191069"/>
            </a:xfrm>
            <a:prstGeom prst="straightConnector1">
              <a:avLst/>
            </a:prstGeom>
            <a:noFill/>
            <a:ln cap="flat" cmpd="sng" w="9525">
              <a:solidFill>
                <a:srgbClr val="9DD7EE"/>
              </a:solidFill>
              <a:prstDash val="solid"/>
              <a:miter lim="800000"/>
              <a:headEnd len="sm" w="sm" type="none"/>
              <a:tailEnd len="sm" w="sm" type="none"/>
            </a:ln>
          </p:spPr>
        </p:cxnSp>
        <p:cxnSp>
          <p:nvCxnSpPr>
            <p:cNvPr id="385" name="Google Shape;385;p41"/>
            <p:cNvCxnSpPr/>
            <p:nvPr/>
          </p:nvCxnSpPr>
          <p:spPr>
            <a:xfrm flipH="1" rot="10800000">
              <a:off x="8423293" y="1504009"/>
              <a:ext cx="682388" cy="1105469"/>
            </a:xfrm>
            <a:prstGeom prst="straightConnector1">
              <a:avLst/>
            </a:prstGeom>
            <a:noFill/>
            <a:ln cap="flat" cmpd="sng" w="9525">
              <a:solidFill>
                <a:srgbClr val="9DD7EE"/>
              </a:solidFill>
              <a:prstDash val="solid"/>
              <a:miter lim="800000"/>
              <a:headEnd len="sm" w="sm" type="none"/>
              <a:tailEnd len="sm" w="sm" type="none"/>
            </a:ln>
          </p:spPr>
        </p:cxnSp>
        <p:cxnSp>
          <p:nvCxnSpPr>
            <p:cNvPr id="386" name="Google Shape;386;p41"/>
            <p:cNvCxnSpPr/>
            <p:nvPr/>
          </p:nvCxnSpPr>
          <p:spPr>
            <a:xfrm>
              <a:off x="10702469" y="701066"/>
              <a:ext cx="509515" cy="1260143"/>
            </a:xfrm>
            <a:prstGeom prst="straightConnector1">
              <a:avLst/>
            </a:prstGeom>
            <a:noFill/>
            <a:ln cap="flat" cmpd="sng" w="9525">
              <a:solidFill>
                <a:srgbClr val="9DD7EE"/>
              </a:solidFill>
              <a:prstDash val="solid"/>
              <a:miter lim="800000"/>
              <a:headEnd len="sm" w="sm" type="none"/>
              <a:tailEnd len="sm" w="sm" type="none"/>
            </a:ln>
          </p:spPr>
        </p:cxnSp>
        <p:cxnSp>
          <p:nvCxnSpPr>
            <p:cNvPr id="387" name="Google Shape;387;p41"/>
            <p:cNvCxnSpPr/>
            <p:nvPr/>
          </p:nvCxnSpPr>
          <p:spPr>
            <a:xfrm flipH="1" rot="10800000">
              <a:off x="10020081" y="701065"/>
              <a:ext cx="682388" cy="1717344"/>
            </a:xfrm>
            <a:prstGeom prst="straightConnector1">
              <a:avLst/>
            </a:prstGeom>
            <a:noFill/>
            <a:ln cap="flat" cmpd="sng" w="9525">
              <a:solidFill>
                <a:srgbClr val="9DD7EE"/>
              </a:solidFill>
              <a:prstDash val="solid"/>
              <a:miter lim="800000"/>
              <a:headEnd len="sm" w="sm" type="none"/>
              <a:tailEnd len="sm" w="sm" type="none"/>
            </a:ln>
          </p:spPr>
        </p:cxnSp>
        <p:cxnSp>
          <p:nvCxnSpPr>
            <p:cNvPr id="388" name="Google Shape;388;p41"/>
            <p:cNvCxnSpPr/>
            <p:nvPr/>
          </p:nvCxnSpPr>
          <p:spPr>
            <a:xfrm flipH="1" rot="10800000">
              <a:off x="9105681" y="701067"/>
              <a:ext cx="1596788" cy="802942"/>
            </a:xfrm>
            <a:prstGeom prst="straightConnector1">
              <a:avLst/>
            </a:prstGeom>
            <a:noFill/>
            <a:ln cap="flat" cmpd="sng" w="9525">
              <a:solidFill>
                <a:srgbClr val="9DD7EE"/>
              </a:solidFill>
              <a:prstDash val="solid"/>
              <a:miter lim="800000"/>
              <a:headEnd len="sm" w="sm" type="none"/>
              <a:tailEnd len="sm" w="sm" type="none"/>
            </a:ln>
          </p:spPr>
        </p:cxnSp>
        <p:cxnSp>
          <p:nvCxnSpPr>
            <p:cNvPr id="389" name="Google Shape;389;p41"/>
            <p:cNvCxnSpPr/>
            <p:nvPr/>
          </p:nvCxnSpPr>
          <p:spPr>
            <a:xfrm flipH="1" rot="10800000">
              <a:off x="8764487" y="2415851"/>
              <a:ext cx="1255594" cy="1195032"/>
            </a:xfrm>
            <a:prstGeom prst="straightConnector1">
              <a:avLst/>
            </a:prstGeom>
            <a:noFill/>
            <a:ln cap="flat" cmpd="sng" w="9525">
              <a:solidFill>
                <a:srgbClr val="9DD7EE"/>
              </a:solidFill>
              <a:prstDash val="solid"/>
              <a:miter lim="800000"/>
              <a:headEnd len="sm" w="sm" type="none"/>
              <a:tailEnd len="sm" w="sm" type="none"/>
            </a:ln>
          </p:spPr>
        </p:cxnSp>
        <p:cxnSp>
          <p:nvCxnSpPr>
            <p:cNvPr id="390" name="Google Shape;390;p41"/>
            <p:cNvCxnSpPr/>
            <p:nvPr/>
          </p:nvCxnSpPr>
          <p:spPr>
            <a:xfrm>
              <a:off x="8423293" y="2609478"/>
              <a:ext cx="341194" cy="1001405"/>
            </a:xfrm>
            <a:prstGeom prst="straightConnector1">
              <a:avLst/>
            </a:prstGeom>
            <a:noFill/>
            <a:ln cap="flat" cmpd="sng" w="9525">
              <a:solidFill>
                <a:srgbClr val="9DD7EE"/>
              </a:solidFill>
              <a:prstDash val="solid"/>
              <a:miter lim="800000"/>
              <a:headEnd len="sm" w="sm" type="none"/>
              <a:tailEnd len="sm" w="sm" type="none"/>
            </a:ln>
          </p:spPr>
        </p:cxnSp>
        <p:cxnSp>
          <p:nvCxnSpPr>
            <p:cNvPr id="391" name="Google Shape;391;p41"/>
            <p:cNvCxnSpPr/>
            <p:nvPr/>
          </p:nvCxnSpPr>
          <p:spPr>
            <a:xfrm rot="10800000">
              <a:off x="10020081" y="2415851"/>
              <a:ext cx="0" cy="1775916"/>
            </a:xfrm>
            <a:prstGeom prst="straightConnector1">
              <a:avLst/>
            </a:prstGeom>
            <a:noFill/>
            <a:ln cap="flat" cmpd="sng" w="9525">
              <a:solidFill>
                <a:srgbClr val="9DD7EE"/>
              </a:solidFill>
              <a:prstDash val="solid"/>
              <a:miter lim="800000"/>
              <a:headEnd len="sm" w="sm" type="none"/>
              <a:tailEnd len="sm" w="sm" type="none"/>
            </a:ln>
          </p:spPr>
        </p:cxnSp>
        <p:cxnSp>
          <p:nvCxnSpPr>
            <p:cNvPr id="392" name="Google Shape;392;p41"/>
            <p:cNvCxnSpPr/>
            <p:nvPr/>
          </p:nvCxnSpPr>
          <p:spPr>
            <a:xfrm>
              <a:off x="10020081" y="2418409"/>
              <a:ext cx="1026994" cy="740391"/>
            </a:xfrm>
            <a:prstGeom prst="straightConnector1">
              <a:avLst/>
            </a:prstGeom>
            <a:noFill/>
            <a:ln cap="flat" cmpd="sng" w="9525">
              <a:solidFill>
                <a:srgbClr val="9DD7EE"/>
              </a:solidFill>
              <a:prstDash val="solid"/>
              <a:miter lim="800000"/>
              <a:headEnd len="sm" w="sm" type="none"/>
              <a:tailEnd len="sm" w="sm" type="none"/>
            </a:ln>
          </p:spPr>
        </p:cxnSp>
        <p:cxnSp>
          <p:nvCxnSpPr>
            <p:cNvPr id="393" name="Google Shape;393;p41"/>
            <p:cNvCxnSpPr/>
            <p:nvPr/>
          </p:nvCxnSpPr>
          <p:spPr>
            <a:xfrm>
              <a:off x="9111368" y="1501451"/>
              <a:ext cx="792707" cy="15354"/>
            </a:xfrm>
            <a:prstGeom prst="straightConnector1">
              <a:avLst/>
            </a:prstGeom>
            <a:noFill/>
            <a:ln cap="flat" cmpd="sng" w="9525">
              <a:solidFill>
                <a:srgbClr val="9DD7EE"/>
              </a:solidFill>
              <a:prstDash val="solid"/>
              <a:miter lim="800000"/>
              <a:headEnd len="sm" w="sm" type="none"/>
              <a:tailEnd len="sm" w="sm" type="none"/>
            </a:ln>
          </p:spPr>
        </p:cxnSp>
        <p:cxnSp>
          <p:nvCxnSpPr>
            <p:cNvPr id="394" name="Google Shape;394;p41"/>
            <p:cNvCxnSpPr/>
            <p:nvPr/>
          </p:nvCxnSpPr>
          <p:spPr>
            <a:xfrm flipH="1">
              <a:off x="9904075" y="701065"/>
              <a:ext cx="798394" cy="815170"/>
            </a:xfrm>
            <a:prstGeom prst="straightConnector1">
              <a:avLst/>
            </a:prstGeom>
            <a:noFill/>
            <a:ln cap="flat" cmpd="sng" w="9525">
              <a:solidFill>
                <a:srgbClr val="9DD7EE"/>
              </a:solidFill>
              <a:prstDash val="solid"/>
              <a:miter lim="800000"/>
              <a:headEnd len="sm" w="sm" type="none"/>
              <a:tailEnd len="sm" w="sm" type="none"/>
            </a:ln>
          </p:spPr>
        </p:cxnSp>
        <p:cxnSp>
          <p:nvCxnSpPr>
            <p:cNvPr id="395" name="Google Shape;395;p41"/>
            <p:cNvCxnSpPr/>
            <p:nvPr/>
          </p:nvCxnSpPr>
          <p:spPr>
            <a:xfrm>
              <a:off x="8764487" y="3610883"/>
              <a:ext cx="1249907" cy="580884"/>
            </a:xfrm>
            <a:prstGeom prst="straightConnector1">
              <a:avLst/>
            </a:prstGeom>
            <a:noFill/>
            <a:ln cap="flat" cmpd="sng" w="9525">
              <a:solidFill>
                <a:srgbClr val="9DD7EE"/>
              </a:solidFill>
              <a:prstDash val="solid"/>
              <a:miter lim="800000"/>
              <a:headEnd len="sm" w="sm" type="none"/>
              <a:tailEnd len="sm" w="sm" type="none"/>
            </a:ln>
          </p:spPr>
        </p:cxnSp>
        <p:cxnSp>
          <p:nvCxnSpPr>
            <p:cNvPr id="396" name="Google Shape;396;p41"/>
            <p:cNvCxnSpPr/>
            <p:nvPr/>
          </p:nvCxnSpPr>
          <p:spPr>
            <a:xfrm flipH="1" rot="10800000">
              <a:off x="10014394" y="3158800"/>
              <a:ext cx="1032681" cy="1032967"/>
            </a:xfrm>
            <a:prstGeom prst="straightConnector1">
              <a:avLst/>
            </a:prstGeom>
            <a:noFill/>
            <a:ln cap="flat" cmpd="sng" w="9525">
              <a:solidFill>
                <a:srgbClr val="9DD7EE"/>
              </a:solidFill>
              <a:prstDash val="solid"/>
              <a:miter lim="800000"/>
              <a:headEnd len="sm" w="sm" type="none"/>
              <a:tailEnd len="sm" w="sm" type="none"/>
            </a:ln>
          </p:spPr>
        </p:cxnSp>
        <p:cxnSp>
          <p:nvCxnSpPr>
            <p:cNvPr id="397" name="Google Shape;397;p41"/>
            <p:cNvCxnSpPr/>
            <p:nvPr/>
          </p:nvCxnSpPr>
          <p:spPr>
            <a:xfrm flipH="1" rot="10800000">
              <a:off x="10020081" y="1961209"/>
              <a:ext cx="1191903" cy="454642"/>
            </a:xfrm>
            <a:prstGeom prst="straightConnector1">
              <a:avLst/>
            </a:prstGeom>
            <a:noFill/>
            <a:ln cap="flat" cmpd="sng" w="9525">
              <a:solidFill>
                <a:srgbClr val="9DD7EE"/>
              </a:solidFill>
              <a:prstDash val="solid"/>
              <a:miter lim="800000"/>
              <a:headEnd len="sm" w="sm" type="none"/>
              <a:tailEnd len="sm" w="sm" type="none"/>
            </a:ln>
          </p:spPr>
        </p:cxnSp>
        <p:cxnSp>
          <p:nvCxnSpPr>
            <p:cNvPr id="398" name="Google Shape;398;p41"/>
            <p:cNvCxnSpPr/>
            <p:nvPr/>
          </p:nvCxnSpPr>
          <p:spPr>
            <a:xfrm flipH="1">
              <a:off x="11052762" y="1961209"/>
              <a:ext cx="159222" cy="1197591"/>
            </a:xfrm>
            <a:prstGeom prst="straightConnector1">
              <a:avLst/>
            </a:prstGeom>
            <a:noFill/>
            <a:ln cap="flat" cmpd="sng" w="9525">
              <a:solidFill>
                <a:srgbClr val="9DD7EE"/>
              </a:solidFill>
              <a:prstDash val="solid"/>
              <a:miter lim="800000"/>
              <a:headEnd len="sm" w="sm" type="none"/>
              <a:tailEnd len="sm" w="sm" type="none"/>
            </a:ln>
          </p:spPr>
        </p:cxnSp>
        <p:cxnSp>
          <p:nvCxnSpPr>
            <p:cNvPr id="399" name="Google Shape;399;p41"/>
            <p:cNvCxnSpPr/>
            <p:nvPr/>
          </p:nvCxnSpPr>
          <p:spPr>
            <a:xfrm>
              <a:off x="9904075" y="1501451"/>
              <a:ext cx="116006" cy="914401"/>
            </a:xfrm>
            <a:prstGeom prst="straightConnector1">
              <a:avLst/>
            </a:prstGeom>
            <a:noFill/>
            <a:ln cap="flat" cmpd="sng" w="9525">
              <a:solidFill>
                <a:srgbClr val="9DD7EE"/>
              </a:solidFill>
              <a:prstDash val="solid"/>
              <a:miter lim="800000"/>
              <a:headEnd len="sm" w="sm" type="none"/>
              <a:tailEnd len="sm" w="sm" type="none"/>
            </a:ln>
          </p:spPr>
        </p:cxnSp>
        <p:cxnSp>
          <p:nvCxnSpPr>
            <p:cNvPr id="400" name="Google Shape;400;p41"/>
            <p:cNvCxnSpPr/>
            <p:nvPr/>
          </p:nvCxnSpPr>
          <p:spPr>
            <a:xfrm rot="10800000">
              <a:off x="8417606" y="3605125"/>
              <a:ext cx="343470" cy="3202"/>
            </a:xfrm>
            <a:prstGeom prst="straightConnector1">
              <a:avLst/>
            </a:prstGeom>
            <a:noFill/>
            <a:ln cap="flat" cmpd="sng" w="9525">
              <a:solidFill>
                <a:srgbClr val="9DD7EE"/>
              </a:solidFill>
              <a:prstDash val="solid"/>
              <a:miter lim="800000"/>
              <a:headEnd len="sm" w="sm" type="none"/>
              <a:tailEnd len="sm" w="sm" type="none"/>
            </a:ln>
          </p:spPr>
        </p:cxnSp>
        <p:cxnSp>
          <p:nvCxnSpPr>
            <p:cNvPr id="401" name="Google Shape;401;p41"/>
            <p:cNvCxnSpPr/>
            <p:nvPr/>
          </p:nvCxnSpPr>
          <p:spPr>
            <a:xfrm>
              <a:off x="8764487" y="1040840"/>
              <a:ext cx="346881" cy="475395"/>
            </a:xfrm>
            <a:prstGeom prst="straightConnector1">
              <a:avLst/>
            </a:prstGeom>
            <a:noFill/>
            <a:ln cap="flat" cmpd="sng" w="9525">
              <a:solidFill>
                <a:srgbClr val="9DD7EE"/>
              </a:solidFill>
              <a:prstDash val="solid"/>
              <a:miter lim="800000"/>
              <a:headEnd len="sm" w="sm" type="none"/>
              <a:tailEnd len="sm" w="sm" type="none"/>
            </a:ln>
          </p:spPr>
        </p:cxnSp>
        <p:cxnSp>
          <p:nvCxnSpPr>
            <p:cNvPr id="402" name="Google Shape;402;p41"/>
            <p:cNvCxnSpPr/>
            <p:nvPr/>
          </p:nvCxnSpPr>
          <p:spPr>
            <a:xfrm flipH="1" rot="10800000">
              <a:off x="8423292" y="1040840"/>
              <a:ext cx="329821" cy="1568638"/>
            </a:xfrm>
            <a:prstGeom prst="straightConnector1">
              <a:avLst/>
            </a:prstGeom>
            <a:noFill/>
            <a:ln cap="flat" cmpd="sng" w="9525">
              <a:solidFill>
                <a:srgbClr val="9DD7EE"/>
              </a:solidFill>
              <a:prstDash val="solid"/>
              <a:miter lim="800000"/>
              <a:headEnd len="sm" w="sm" type="none"/>
              <a:tailEnd len="sm" w="sm" type="none"/>
            </a:ln>
          </p:spPr>
        </p:cxnSp>
        <p:cxnSp>
          <p:nvCxnSpPr>
            <p:cNvPr id="403" name="Google Shape;403;p41"/>
            <p:cNvCxnSpPr/>
            <p:nvPr/>
          </p:nvCxnSpPr>
          <p:spPr>
            <a:xfrm flipH="1" rot="10800000">
              <a:off x="8761075" y="734546"/>
              <a:ext cx="1941393" cy="321931"/>
            </a:xfrm>
            <a:prstGeom prst="straightConnector1">
              <a:avLst/>
            </a:prstGeom>
            <a:noFill/>
            <a:ln cap="flat" cmpd="sng" w="9525">
              <a:solidFill>
                <a:srgbClr val="9DD7EE"/>
              </a:solidFill>
              <a:prstDash val="solid"/>
              <a:miter lim="800000"/>
              <a:headEnd len="sm" w="sm" type="none"/>
              <a:tailEnd len="sm" w="sm" type="none"/>
            </a:ln>
          </p:spPr>
        </p:cxnSp>
        <p:cxnSp>
          <p:nvCxnSpPr>
            <p:cNvPr id="404" name="Google Shape;404;p41"/>
            <p:cNvCxnSpPr/>
            <p:nvPr/>
          </p:nvCxnSpPr>
          <p:spPr>
            <a:xfrm flipH="1">
              <a:off x="8411919" y="2609478"/>
              <a:ext cx="11374" cy="995647"/>
            </a:xfrm>
            <a:prstGeom prst="straightConnector1">
              <a:avLst/>
            </a:prstGeom>
            <a:noFill/>
            <a:ln cap="flat" cmpd="sng" w="9525">
              <a:solidFill>
                <a:srgbClr val="9DD7EE"/>
              </a:solidFill>
              <a:prstDash val="solid"/>
              <a:miter lim="800000"/>
              <a:headEnd len="sm" w="sm" type="none"/>
              <a:tailEnd len="sm" w="sm" type="none"/>
            </a:ln>
          </p:spPr>
        </p:cxnSp>
      </p:grpSp>
      <p:grpSp>
        <p:nvGrpSpPr>
          <p:cNvPr id="405" name="Google Shape;405;p41"/>
          <p:cNvGrpSpPr/>
          <p:nvPr/>
        </p:nvGrpSpPr>
        <p:grpSpPr>
          <a:xfrm rot="-2178002">
            <a:off x="10765083" y="43767"/>
            <a:ext cx="412730" cy="403935"/>
            <a:chOff x="8411919" y="701065"/>
            <a:chExt cx="2800065" cy="3490702"/>
          </a:xfrm>
        </p:grpSpPr>
        <p:cxnSp>
          <p:nvCxnSpPr>
            <p:cNvPr id="406" name="Google Shape;406;p41"/>
            <p:cNvCxnSpPr/>
            <p:nvPr/>
          </p:nvCxnSpPr>
          <p:spPr>
            <a:xfrm>
              <a:off x="9105681" y="1504009"/>
              <a:ext cx="914400" cy="914400"/>
            </a:xfrm>
            <a:prstGeom prst="straightConnector1">
              <a:avLst/>
            </a:prstGeom>
            <a:noFill/>
            <a:ln cap="flat" cmpd="sng" w="9525">
              <a:solidFill>
                <a:srgbClr val="9DD7EE"/>
              </a:solidFill>
              <a:prstDash val="solid"/>
              <a:miter lim="800000"/>
              <a:headEnd len="sm" w="sm" type="none"/>
              <a:tailEnd len="sm" w="sm" type="none"/>
            </a:ln>
          </p:spPr>
        </p:cxnSp>
        <p:cxnSp>
          <p:nvCxnSpPr>
            <p:cNvPr id="407" name="Google Shape;407;p41"/>
            <p:cNvCxnSpPr/>
            <p:nvPr/>
          </p:nvCxnSpPr>
          <p:spPr>
            <a:xfrm flipH="1" rot="10800000">
              <a:off x="8423293" y="2418409"/>
              <a:ext cx="1596788" cy="191069"/>
            </a:xfrm>
            <a:prstGeom prst="straightConnector1">
              <a:avLst/>
            </a:prstGeom>
            <a:noFill/>
            <a:ln cap="flat" cmpd="sng" w="9525">
              <a:solidFill>
                <a:srgbClr val="9DD7EE"/>
              </a:solidFill>
              <a:prstDash val="solid"/>
              <a:miter lim="800000"/>
              <a:headEnd len="sm" w="sm" type="none"/>
              <a:tailEnd len="sm" w="sm" type="none"/>
            </a:ln>
          </p:spPr>
        </p:cxnSp>
        <p:cxnSp>
          <p:nvCxnSpPr>
            <p:cNvPr id="408" name="Google Shape;408;p41"/>
            <p:cNvCxnSpPr/>
            <p:nvPr/>
          </p:nvCxnSpPr>
          <p:spPr>
            <a:xfrm flipH="1" rot="10800000">
              <a:off x="8423293" y="1504009"/>
              <a:ext cx="682388" cy="1105469"/>
            </a:xfrm>
            <a:prstGeom prst="straightConnector1">
              <a:avLst/>
            </a:prstGeom>
            <a:noFill/>
            <a:ln cap="flat" cmpd="sng" w="9525">
              <a:solidFill>
                <a:srgbClr val="9DD7EE"/>
              </a:solidFill>
              <a:prstDash val="solid"/>
              <a:miter lim="800000"/>
              <a:headEnd len="sm" w="sm" type="none"/>
              <a:tailEnd len="sm" w="sm" type="none"/>
            </a:ln>
          </p:spPr>
        </p:cxnSp>
        <p:cxnSp>
          <p:nvCxnSpPr>
            <p:cNvPr id="409" name="Google Shape;409;p41"/>
            <p:cNvCxnSpPr/>
            <p:nvPr/>
          </p:nvCxnSpPr>
          <p:spPr>
            <a:xfrm>
              <a:off x="10702469" y="701066"/>
              <a:ext cx="509515" cy="1260143"/>
            </a:xfrm>
            <a:prstGeom prst="straightConnector1">
              <a:avLst/>
            </a:prstGeom>
            <a:noFill/>
            <a:ln cap="flat" cmpd="sng" w="9525">
              <a:solidFill>
                <a:srgbClr val="9DD7EE"/>
              </a:solidFill>
              <a:prstDash val="solid"/>
              <a:miter lim="800000"/>
              <a:headEnd len="sm" w="sm" type="none"/>
              <a:tailEnd len="sm" w="sm" type="none"/>
            </a:ln>
          </p:spPr>
        </p:cxnSp>
        <p:cxnSp>
          <p:nvCxnSpPr>
            <p:cNvPr id="410" name="Google Shape;410;p41"/>
            <p:cNvCxnSpPr/>
            <p:nvPr/>
          </p:nvCxnSpPr>
          <p:spPr>
            <a:xfrm flipH="1" rot="10800000">
              <a:off x="10020081" y="701065"/>
              <a:ext cx="682388" cy="1717344"/>
            </a:xfrm>
            <a:prstGeom prst="straightConnector1">
              <a:avLst/>
            </a:prstGeom>
            <a:noFill/>
            <a:ln cap="flat" cmpd="sng" w="9525">
              <a:solidFill>
                <a:srgbClr val="9DD7EE"/>
              </a:solidFill>
              <a:prstDash val="solid"/>
              <a:miter lim="800000"/>
              <a:headEnd len="sm" w="sm" type="none"/>
              <a:tailEnd len="sm" w="sm" type="none"/>
            </a:ln>
          </p:spPr>
        </p:cxnSp>
        <p:cxnSp>
          <p:nvCxnSpPr>
            <p:cNvPr id="411" name="Google Shape;411;p41"/>
            <p:cNvCxnSpPr/>
            <p:nvPr/>
          </p:nvCxnSpPr>
          <p:spPr>
            <a:xfrm flipH="1" rot="10800000">
              <a:off x="9105681" y="701067"/>
              <a:ext cx="1596788" cy="802942"/>
            </a:xfrm>
            <a:prstGeom prst="straightConnector1">
              <a:avLst/>
            </a:prstGeom>
            <a:noFill/>
            <a:ln cap="flat" cmpd="sng" w="9525">
              <a:solidFill>
                <a:srgbClr val="9DD7EE"/>
              </a:solidFill>
              <a:prstDash val="solid"/>
              <a:miter lim="800000"/>
              <a:headEnd len="sm" w="sm" type="none"/>
              <a:tailEnd len="sm" w="sm" type="none"/>
            </a:ln>
          </p:spPr>
        </p:cxnSp>
        <p:cxnSp>
          <p:nvCxnSpPr>
            <p:cNvPr id="412" name="Google Shape;412;p41"/>
            <p:cNvCxnSpPr/>
            <p:nvPr/>
          </p:nvCxnSpPr>
          <p:spPr>
            <a:xfrm flipH="1" rot="10800000">
              <a:off x="8764487" y="2415851"/>
              <a:ext cx="1255594" cy="1195032"/>
            </a:xfrm>
            <a:prstGeom prst="straightConnector1">
              <a:avLst/>
            </a:prstGeom>
            <a:noFill/>
            <a:ln cap="flat" cmpd="sng" w="9525">
              <a:solidFill>
                <a:srgbClr val="9DD7EE"/>
              </a:solidFill>
              <a:prstDash val="solid"/>
              <a:miter lim="800000"/>
              <a:headEnd len="sm" w="sm" type="none"/>
              <a:tailEnd len="sm" w="sm" type="none"/>
            </a:ln>
          </p:spPr>
        </p:cxnSp>
        <p:cxnSp>
          <p:nvCxnSpPr>
            <p:cNvPr id="413" name="Google Shape;413;p41"/>
            <p:cNvCxnSpPr/>
            <p:nvPr/>
          </p:nvCxnSpPr>
          <p:spPr>
            <a:xfrm>
              <a:off x="8423293" y="2609478"/>
              <a:ext cx="341194" cy="1001405"/>
            </a:xfrm>
            <a:prstGeom prst="straightConnector1">
              <a:avLst/>
            </a:prstGeom>
            <a:noFill/>
            <a:ln cap="flat" cmpd="sng" w="9525">
              <a:solidFill>
                <a:srgbClr val="9DD7EE"/>
              </a:solidFill>
              <a:prstDash val="solid"/>
              <a:miter lim="800000"/>
              <a:headEnd len="sm" w="sm" type="none"/>
              <a:tailEnd len="sm" w="sm" type="none"/>
            </a:ln>
          </p:spPr>
        </p:cxnSp>
        <p:cxnSp>
          <p:nvCxnSpPr>
            <p:cNvPr id="414" name="Google Shape;414;p41"/>
            <p:cNvCxnSpPr/>
            <p:nvPr/>
          </p:nvCxnSpPr>
          <p:spPr>
            <a:xfrm rot="10800000">
              <a:off x="10020081" y="2415851"/>
              <a:ext cx="0" cy="1775916"/>
            </a:xfrm>
            <a:prstGeom prst="straightConnector1">
              <a:avLst/>
            </a:prstGeom>
            <a:noFill/>
            <a:ln cap="flat" cmpd="sng" w="9525">
              <a:solidFill>
                <a:srgbClr val="9DD7EE"/>
              </a:solidFill>
              <a:prstDash val="solid"/>
              <a:miter lim="800000"/>
              <a:headEnd len="sm" w="sm" type="none"/>
              <a:tailEnd len="sm" w="sm" type="none"/>
            </a:ln>
          </p:spPr>
        </p:cxnSp>
        <p:cxnSp>
          <p:nvCxnSpPr>
            <p:cNvPr id="415" name="Google Shape;415;p41"/>
            <p:cNvCxnSpPr/>
            <p:nvPr/>
          </p:nvCxnSpPr>
          <p:spPr>
            <a:xfrm>
              <a:off x="10020081" y="2418409"/>
              <a:ext cx="1026994" cy="740391"/>
            </a:xfrm>
            <a:prstGeom prst="straightConnector1">
              <a:avLst/>
            </a:prstGeom>
            <a:noFill/>
            <a:ln cap="flat" cmpd="sng" w="9525">
              <a:solidFill>
                <a:srgbClr val="9DD7EE"/>
              </a:solidFill>
              <a:prstDash val="solid"/>
              <a:miter lim="800000"/>
              <a:headEnd len="sm" w="sm" type="none"/>
              <a:tailEnd len="sm" w="sm" type="none"/>
            </a:ln>
          </p:spPr>
        </p:cxnSp>
        <p:cxnSp>
          <p:nvCxnSpPr>
            <p:cNvPr id="416" name="Google Shape;416;p41"/>
            <p:cNvCxnSpPr/>
            <p:nvPr/>
          </p:nvCxnSpPr>
          <p:spPr>
            <a:xfrm>
              <a:off x="9111368" y="1501451"/>
              <a:ext cx="792707" cy="15354"/>
            </a:xfrm>
            <a:prstGeom prst="straightConnector1">
              <a:avLst/>
            </a:prstGeom>
            <a:noFill/>
            <a:ln cap="flat" cmpd="sng" w="9525">
              <a:solidFill>
                <a:srgbClr val="9DD7EE"/>
              </a:solidFill>
              <a:prstDash val="solid"/>
              <a:miter lim="800000"/>
              <a:headEnd len="sm" w="sm" type="none"/>
              <a:tailEnd len="sm" w="sm" type="none"/>
            </a:ln>
          </p:spPr>
        </p:cxnSp>
        <p:cxnSp>
          <p:nvCxnSpPr>
            <p:cNvPr id="417" name="Google Shape;417;p41"/>
            <p:cNvCxnSpPr/>
            <p:nvPr/>
          </p:nvCxnSpPr>
          <p:spPr>
            <a:xfrm flipH="1">
              <a:off x="9904075" y="701065"/>
              <a:ext cx="798394" cy="815170"/>
            </a:xfrm>
            <a:prstGeom prst="straightConnector1">
              <a:avLst/>
            </a:prstGeom>
            <a:noFill/>
            <a:ln cap="flat" cmpd="sng" w="9525">
              <a:solidFill>
                <a:srgbClr val="9DD7EE"/>
              </a:solidFill>
              <a:prstDash val="solid"/>
              <a:miter lim="800000"/>
              <a:headEnd len="sm" w="sm" type="none"/>
              <a:tailEnd len="sm" w="sm" type="none"/>
            </a:ln>
          </p:spPr>
        </p:cxnSp>
        <p:cxnSp>
          <p:nvCxnSpPr>
            <p:cNvPr id="418" name="Google Shape;418;p41"/>
            <p:cNvCxnSpPr/>
            <p:nvPr/>
          </p:nvCxnSpPr>
          <p:spPr>
            <a:xfrm>
              <a:off x="8764487" y="3610883"/>
              <a:ext cx="1249907" cy="580884"/>
            </a:xfrm>
            <a:prstGeom prst="straightConnector1">
              <a:avLst/>
            </a:prstGeom>
            <a:noFill/>
            <a:ln cap="flat" cmpd="sng" w="9525">
              <a:solidFill>
                <a:srgbClr val="9DD7EE"/>
              </a:solidFill>
              <a:prstDash val="solid"/>
              <a:miter lim="800000"/>
              <a:headEnd len="sm" w="sm" type="none"/>
              <a:tailEnd len="sm" w="sm" type="none"/>
            </a:ln>
          </p:spPr>
        </p:cxnSp>
        <p:cxnSp>
          <p:nvCxnSpPr>
            <p:cNvPr id="419" name="Google Shape;419;p41"/>
            <p:cNvCxnSpPr/>
            <p:nvPr/>
          </p:nvCxnSpPr>
          <p:spPr>
            <a:xfrm flipH="1" rot="10800000">
              <a:off x="10014394" y="3158800"/>
              <a:ext cx="1032681" cy="1032967"/>
            </a:xfrm>
            <a:prstGeom prst="straightConnector1">
              <a:avLst/>
            </a:prstGeom>
            <a:noFill/>
            <a:ln cap="flat" cmpd="sng" w="9525">
              <a:solidFill>
                <a:srgbClr val="9DD7EE"/>
              </a:solidFill>
              <a:prstDash val="solid"/>
              <a:miter lim="800000"/>
              <a:headEnd len="sm" w="sm" type="none"/>
              <a:tailEnd len="sm" w="sm" type="none"/>
            </a:ln>
          </p:spPr>
        </p:cxnSp>
        <p:cxnSp>
          <p:nvCxnSpPr>
            <p:cNvPr id="420" name="Google Shape;420;p41"/>
            <p:cNvCxnSpPr/>
            <p:nvPr/>
          </p:nvCxnSpPr>
          <p:spPr>
            <a:xfrm flipH="1" rot="10800000">
              <a:off x="10020081" y="1961209"/>
              <a:ext cx="1191903" cy="454642"/>
            </a:xfrm>
            <a:prstGeom prst="straightConnector1">
              <a:avLst/>
            </a:prstGeom>
            <a:noFill/>
            <a:ln cap="flat" cmpd="sng" w="9525">
              <a:solidFill>
                <a:srgbClr val="9DD7EE"/>
              </a:solidFill>
              <a:prstDash val="solid"/>
              <a:miter lim="800000"/>
              <a:headEnd len="sm" w="sm" type="none"/>
              <a:tailEnd len="sm" w="sm" type="none"/>
            </a:ln>
          </p:spPr>
        </p:cxnSp>
        <p:cxnSp>
          <p:nvCxnSpPr>
            <p:cNvPr id="421" name="Google Shape;421;p41"/>
            <p:cNvCxnSpPr/>
            <p:nvPr/>
          </p:nvCxnSpPr>
          <p:spPr>
            <a:xfrm flipH="1">
              <a:off x="11052762" y="1961209"/>
              <a:ext cx="159222" cy="1197591"/>
            </a:xfrm>
            <a:prstGeom prst="straightConnector1">
              <a:avLst/>
            </a:prstGeom>
            <a:noFill/>
            <a:ln cap="flat" cmpd="sng" w="9525">
              <a:solidFill>
                <a:srgbClr val="9DD7EE"/>
              </a:solidFill>
              <a:prstDash val="solid"/>
              <a:miter lim="800000"/>
              <a:headEnd len="sm" w="sm" type="none"/>
              <a:tailEnd len="sm" w="sm" type="none"/>
            </a:ln>
          </p:spPr>
        </p:cxnSp>
        <p:cxnSp>
          <p:nvCxnSpPr>
            <p:cNvPr id="422" name="Google Shape;422;p41"/>
            <p:cNvCxnSpPr/>
            <p:nvPr/>
          </p:nvCxnSpPr>
          <p:spPr>
            <a:xfrm>
              <a:off x="9904075" y="1501451"/>
              <a:ext cx="116006" cy="914401"/>
            </a:xfrm>
            <a:prstGeom prst="straightConnector1">
              <a:avLst/>
            </a:prstGeom>
            <a:noFill/>
            <a:ln cap="flat" cmpd="sng" w="9525">
              <a:solidFill>
                <a:srgbClr val="9DD7EE"/>
              </a:solidFill>
              <a:prstDash val="solid"/>
              <a:miter lim="800000"/>
              <a:headEnd len="sm" w="sm" type="none"/>
              <a:tailEnd len="sm" w="sm" type="none"/>
            </a:ln>
          </p:spPr>
        </p:cxnSp>
        <p:cxnSp>
          <p:nvCxnSpPr>
            <p:cNvPr id="423" name="Google Shape;423;p41"/>
            <p:cNvCxnSpPr/>
            <p:nvPr/>
          </p:nvCxnSpPr>
          <p:spPr>
            <a:xfrm rot="10800000">
              <a:off x="8417606" y="3605125"/>
              <a:ext cx="343470" cy="3202"/>
            </a:xfrm>
            <a:prstGeom prst="straightConnector1">
              <a:avLst/>
            </a:prstGeom>
            <a:noFill/>
            <a:ln cap="flat" cmpd="sng" w="9525">
              <a:solidFill>
                <a:srgbClr val="9DD7EE"/>
              </a:solidFill>
              <a:prstDash val="solid"/>
              <a:miter lim="800000"/>
              <a:headEnd len="sm" w="sm" type="none"/>
              <a:tailEnd len="sm" w="sm" type="none"/>
            </a:ln>
          </p:spPr>
        </p:cxnSp>
        <p:cxnSp>
          <p:nvCxnSpPr>
            <p:cNvPr id="424" name="Google Shape;424;p41"/>
            <p:cNvCxnSpPr/>
            <p:nvPr/>
          </p:nvCxnSpPr>
          <p:spPr>
            <a:xfrm>
              <a:off x="8764487" y="1040840"/>
              <a:ext cx="346881" cy="475395"/>
            </a:xfrm>
            <a:prstGeom prst="straightConnector1">
              <a:avLst/>
            </a:prstGeom>
            <a:noFill/>
            <a:ln cap="flat" cmpd="sng" w="9525">
              <a:solidFill>
                <a:srgbClr val="9DD7EE"/>
              </a:solidFill>
              <a:prstDash val="solid"/>
              <a:miter lim="800000"/>
              <a:headEnd len="sm" w="sm" type="none"/>
              <a:tailEnd len="sm" w="sm" type="none"/>
            </a:ln>
          </p:spPr>
        </p:cxnSp>
        <p:cxnSp>
          <p:nvCxnSpPr>
            <p:cNvPr id="425" name="Google Shape;425;p41"/>
            <p:cNvCxnSpPr/>
            <p:nvPr/>
          </p:nvCxnSpPr>
          <p:spPr>
            <a:xfrm flipH="1" rot="10800000">
              <a:off x="8423292" y="1040840"/>
              <a:ext cx="329821" cy="1568638"/>
            </a:xfrm>
            <a:prstGeom prst="straightConnector1">
              <a:avLst/>
            </a:prstGeom>
            <a:noFill/>
            <a:ln cap="flat" cmpd="sng" w="9525">
              <a:solidFill>
                <a:srgbClr val="9DD7EE"/>
              </a:solidFill>
              <a:prstDash val="solid"/>
              <a:miter lim="800000"/>
              <a:headEnd len="sm" w="sm" type="none"/>
              <a:tailEnd len="sm" w="sm" type="none"/>
            </a:ln>
          </p:spPr>
        </p:cxnSp>
        <p:cxnSp>
          <p:nvCxnSpPr>
            <p:cNvPr id="426" name="Google Shape;426;p41"/>
            <p:cNvCxnSpPr/>
            <p:nvPr/>
          </p:nvCxnSpPr>
          <p:spPr>
            <a:xfrm flipH="1" rot="10800000">
              <a:off x="8761075" y="734546"/>
              <a:ext cx="1941393" cy="321931"/>
            </a:xfrm>
            <a:prstGeom prst="straightConnector1">
              <a:avLst/>
            </a:prstGeom>
            <a:noFill/>
            <a:ln cap="flat" cmpd="sng" w="9525">
              <a:solidFill>
                <a:srgbClr val="9DD7EE"/>
              </a:solidFill>
              <a:prstDash val="solid"/>
              <a:miter lim="800000"/>
              <a:headEnd len="sm" w="sm" type="none"/>
              <a:tailEnd len="sm" w="sm" type="none"/>
            </a:ln>
          </p:spPr>
        </p:cxnSp>
        <p:cxnSp>
          <p:nvCxnSpPr>
            <p:cNvPr id="427" name="Google Shape;427;p41"/>
            <p:cNvCxnSpPr/>
            <p:nvPr/>
          </p:nvCxnSpPr>
          <p:spPr>
            <a:xfrm flipH="1">
              <a:off x="8411919" y="2609478"/>
              <a:ext cx="11374" cy="995647"/>
            </a:xfrm>
            <a:prstGeom prst="straightConnector1">
              <a:avLst/>
            </a:prstGeom>
            <a:noFill/>
            <a:ln cap="flat" cmpd="sng" w="9525">
              <a:solidFill>
                <a:srgbClr val="9DD7EE"/>
              </a:solidFill>
              <a:prstDash val="solid"/>
              <a:miter lim="800000"/>
              <a:headEnd len="sm" w="sm" type="none"/>
              <a:tailEnd len="sm" w="sm" type="none"/>
            </a:ln>
          </p:spPr>
        </p:cxnSp>
      </p:grpSp>
      <p:sp>
        <p:nvSpPr>
          <p:cNvPr id="428" name="Google Shape;428;p41"/>
          <p:cNvSpPr/>
          <p:nvPr/>
        </p:nvSpPr>
        <p:spPr>
          <a:xfrm>
            <a:off x="11445923" y="0"/>
            <a:ext cx="373038" cy="2552282"/>
          </a:xfrm>
          <a:prstGeom prst="rect">
            <a:avLst/>
          </a:prstGeom>
          <a:solidFill>
            <a:srgbClr val="229EC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29" name="Google Shape;429;p41"/>
          <p:cNvSpPr/>
          <p:nvPr/>
        </p:nvSpPr>
        <p:spPr>
          <a:xfrm>
            <a:off x="11818961" y="0"/>
            <a:ext cx="373038" cy="2552282"/>
          </a:xfrm>
          <a:prstGeom prst="rect">
            <a:avLst/>
          </a:prstGeom>
          <a:solidFill>
            <a:srgbClr val="17698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23" name="Shape 23"/>
        <p:cNvGrpSpPr/>
        <p:nvPr/>
      </p:nvGrpSpPr>
      <p:grpSpPr>
        <a:xfrm>
          <a:off x="0" y="0"/>
          <a:ext cx="0" cy="0"/>
          <a:chOff x="0" y="0"/>
          <a:chExt cx="0" cy="0"/>
        </a:xfrm>
      </p:grpSpPr>
      <p:sp>
        <p:nvSpPr>
          <p:cNvPr id="24" name="Google Shape;24;p32"/>
          <p:cNvSpPr/>
          <p:nvPr/>
        </p:nvSpPr>
        <p:spPr>
          <a:xfrm>
            <a:off x="4063900" y="-100"/>
            <a:ext cx="8128000" cy="6858000"/>
          </a:xfrm>
          <a:prstGeom prst="rect">
            <a:avLst/>
          </a:prstGeom>
          <a:solidFill>
            <a:srgbClr val="FFFFFF"/>
          </a:solidFill>
          <a:ln>
            <a:noFill/>
          </a:ln>
          <a:effectLst>
            <a:outerShdw blurRad="285750" rotWithShape="0" algn="bl" dir="10800000" dist="190500">
              <a:srgbClr val="000000">
                <a:alpha val="14901"/>
              </a:srgbClr>
            </a:outerShdw>
          </a:effectLst>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 name="Google Shape;25;p32"/>
          <p:cNvSpPr/>
          <p:nvPr/>
        </p:nvSpPr>
        <p:spPr>
          <a:xfrm>
            <a:off x="2988300" y="2360000"/>
            <a:ext cx="8678800" cy="2138000"/>
          </a:xfrm>
          <a:prstGeom prst="rect">
            <a:avLst/>
          </a:prstGeom>
          <a:solidFill>
            <a:srgbClr val="FFB000"/>
          </a:solidFill>
          <a:ln>
            <a:noFill/>
          </a:ln>
          <a:effectLst>
            <a:outerShdw blurRad="214313" rotWithShape="0" algn="bl" dir="5400000" dist="47625">
              <a:srgbClr val="000000">
                <a:alpha val="20000"/>
              </a:srgbClr>
            </a:outerShdw>
          </a:effectLst>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 name="Google Shape;26;p32"/>
          <p:cNvSpPr txBox="1"/>
          <p:nvPr>
            <p:ph type="ctrTitle"/>
          </p:nvPr>
        </p:nvSpPr>
        <p:spPr>
          <a:xfrm>
            <a:off x="3913867" y="2461600"/>
            <a:ext cx="7753200" cy="1214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600"/>
              <a:buNone/>
              <a:defRPr sz="4800"/>
            </a:lvl1pPr>
            <a:lvl2pPr lvl="1" algn="l">
              <a:lnSpc>
                <a:spcPct val="100000"/>
              </a:lnSpc>
              <a:spcBef>
                <a:spcPts val="0"/>
              </a:spcBef>
              <a:spcAft>
                <a:spcPts val="0"/>
              </a:spcAft>
              <a:buSzPts val="3600"/>
              <a:buNone/>
              <a:defRPr sz="4800"/>
            </a:lvl2pPr>
            <a:lvl3pPr lvl="2" algn="l">
              <a:lnSpc>
                <a:spcPct val="100000"/>
              </a:lnSpc>
              <a:spcBef>
                <a:spcPts val="0"/>
              </a:spcBef>
              <a:spcAft>
                <a:spcPts val="0"/>
              </a:spcAft>
              <a:buSzPts val="3600"/>
              <a:buNone/>
              <a:defRPr sz="4800"/>
            </a:lvl3pPr>
            <a:lvl4pPr lvl="3" algn="l">
              <a:lnSpc>
                <a:spcPct val="100000"/>
              </a:lnSpc>
              <a:spcBef>
                <a:spcPts val="0"/>
              </a:spcBef>
              <a:spcAft>
                <a:spcPts val="0"/>
              </a:spcAft>
              <a:buSzPts val="3600"/>
              <a:buNone/>
              <a:defRPr sz="4800"/>
            </a:lvl4pPr>
            <a:lvl5pPr lvl="4" algn="l">
              <a:lnSpc>
                <a:spcPct val="100000"/>
              </a:lnSpc>
              <a:spcBef>
                <a:spcPts val="0"/>
              </a:spcBef>
              <a:spcAft>
                <a:spcPts val="0"/>
              </a:spcAft>
              <a:buSzPts val="3600"/>
              <a:buNone/>
              <a:defRPr sz="4800"/>
            </a:lvl5pPr>
            <a:lvl6pPr lvl="5" algn="l">
              <a:lnSpc>
                <a:spcPct val="100000"/>
              </a:lnSpc>
              <a:spcBef>
                <a:spcPts val="0"/>
              </a:spcBef>
              <a:spcAft>
                <a:spcPts val="0"/>
              </a:spcAft>
              <a:buSzPts val="3600"/>
              <a:buNone/>
              <a:defRPr sz="4800"/>
            </a:lvl6pPr>
            <a:lvl7pPr lvl="6" algn="l">
              <a:lnSpc>
                <a:spcPct val="100000"/>
              </a:lnSpc>
              <a:spcBef>
                <a:spcPts val="0"/>
              </a:spcBef>
              <a:spcAft>
                <a:spcPts val="0"/>
              </a:spcAft>
              <a:buSzPts val="3600"/>
              <a:buNone/>
              <a:defRPr sz="4800"/>
            </a:lvl7pPr>
            <a:lvl8pPr lvl="7" algn="l">
              <a:lnSpc>
                <a:spcPct val="100000"/>
              </a:lnSpc>
              <a:spcBef>
                <a:spcPts val="0"/>
              </a:spcBef>
              <a:spcAft>
                <a:spcPts val="0"/>
              </a:spcAft>
              <a:buSzPts val="3600"/>
              <a:buNone/>
              <a:defRPr sz="4800"/>
            </a:lvl8pPr>
            <a:lvl9pPr lvl="8" algn="l">
              <a:lnSpc>
                <a:spcPct val="100000"/>
              </a:lnSpc>
              <a:spcBef>
                <a:spcPts val="0"/>
              </a:spcBef>
              <a:spcAft>
                <a:spcPts val="0"/>
              </a:spcAft>
              <a:buSzPts val="3600"/>
              <a:buNone/>
              <a:defRPr sz="4800"/>
            </a:lvl9pPr>
          </a:lstStyle>
          <a:p/>
        </p:txBody>
      </p:sp>
      <p:sp>
        <p:nvSpPr>
          <p:cNvPr id="27" name="Google Shape;27;p32"/>
          <p:cNvSpPr txBox="1"/>
          <p:nvPr>
            <p:ph idx="1" type="subTitle"/>
          </p:nvPr>
        </p:nvSpPr>
        <p:spPr>
          <a:xfrm>
            <a:off x="3913867" y="3472833"/>
            <a:ext cx="7753200" cy="602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1800"/>
              <a:buNone/>
              <a:defRPr sz="2400">
                <a:solidFill>
                  <a:schemeClr val="dk2"/>
                </a:solidFill>
              </a:defRPr>
            </a:lvl1pPr>
            <a:lvl2pPr lvl="1" algn="l">
              <a:lnSpc>
                <a:spcPct val="100000"/>
              </a:lnSpc>
              <a:spcBef>
                <a:spcPts val="0"/>
              </a:spcBef>
              <a:spcAft>
                <a:spcPts val="0"/>
              </a:spcAft>
              <a:buClr>
                <a:schemeClr val="dk2"/>
              </a:buClr>
              <a:buSzPts val="1800"/>
              <a:buNone/>
              <a:defRPr sz="2400">
                <a:solidFill>
                  <a:schemeClr val="dk2"/>
                </a:solidFill>
              </a:defRPr>
            </a:lvl2pPr>
            <a:lvl3pPr lvl="2" algn="l">
              <a:lnSpc>
                <a:spcPct val="100000"/>
              </a:lnSpc>
              <a:spcBef>
                <a:spcPts val="0"/>
              </a:spcBef>
              <a:spcAft>
                <a:spcPts val="0"/>
              </a:spcAft>
              <a:buClr>
                <a:schemeClr val="dk2"/>
              </a:buClr>
              <a:buSzPts val="1800"/>
              <a:buNone/>
              <a:defRPr sz="2400">
                <a:solidFill>
                  <a:schemeClr val="dk2"/>
                </a:solidFill>
              </a:defRPr>
            </a:lvl3pPr>
            <a:lvl4pPr lvl="3" algn="l">
              <a:lnSpc>
                <a:spcPct val="100000"/>
              </a:lnSpc>
              <a:spcBef>
                <a:spcPts val="0"/>
              </a:spcBef>
              <a:spcAft>
                <a:spcPts val="0"/>
              </a:spcAft>
              <a:buClr>
                <a:schemeClr val="dk2"/>
              </a:buClr>
              <a:buSzPts val="1800"/>
              <a:buNone/>
              <a:defRPr sz="2400">
                <a:solidFill>
                  <a:schemeClr val="dk2"/>
                </a:solidFill>
              </a:defRPr>
            </a:lvl4pPr>
            <a:lvl5pPr lvl="4" algn="l">
              <a:lnSpc>
                <a:spcPct val="100000"/>
              </a:lnSpc>
              <a:spcBef>
                <a:spcPts val="0"/>
              </a:spcBef>
              <a:spcAft>
                <a:spcPts val="0"/>
              </a:spcAft>
              <a:buClr>
                <a:schemeClr val="dk2"/>
              </a:buClr>
              <a:buSzPts val="1800"/>
              <a:buNone/>
              <a:defRPr sz="2400">
                <a:solidFill>
                  <a:schemeClr val="dk2"/>
                </a:solidFill>
              </a:defRPr>
            </a:lvl5pPr>
            <a:lvl6pPr lvl="5" algn="l">
              <a:lnSpc>
                <a:spcPct val="100000"/>
              </a:lnSpc>
              <a:spcBef>
                <a:spcPts val="0"/>
              </a:spcBef>
              <a:spcAft>
                <a:spcPts val="0"/>
              </a:spcAft>
              <a:buClr>
                <a:schemeClr val="dk2"/>
              </a:buClr>
              <a:buSzPts val="1800"/>
              <a:buNone/>
              <a:defRPr sz="2400">
                <a:solidFill>
                  <a:schemeClr val="dk2"/>
                </a:solidFill>
              </a:defRPr>
            </a:lvl6pPr>
            <a:lvl7pPr lvl="6" algn="l">
              <a:lnSpc>
                <a:spcPct val="100000"/>
              </a:lnSpc>
              <a:spcBef>
                <a:spcPts val="0"/>
              </a:spcBef>
              <a:spcAft>
                <a:spcPts val="0"/>
              </a:spcAft>
              <a:buClr>
                <a:schemeClr val="dk2"/>
              </a:buClr>
              <a:buSzPts val="1800"/>
              <a:buNone/>
              <a:defRPr sz="2400">
                <a:solidFill>
                  <a:schemeClr val="dk2"/>
                </a:solidFill>
              </a:defRPr>
            </a:lvl7pPr>
            <a:lvl8pPr lvl="7" algn="l">
              <a:lnSpc>
                <a:spcPct val="100000"/>
              </a:lnSpc>
              <a:spcBef>
                <a:spcPts val="0"/>
              </a:spcBef>
              <a:spcAft>
                <a:spcPts val="0"/>
              </a:spcAft>
              <a:buClr>
                <a:schemeClr val="dk2"/>
              </a:buClr>
              <a:buSzPts val="1800"/>
              <a:buNone/>
              <a:defRPr sz="2400">
                <a:solidFill>
                  <a:schemeClr val="dk2"/>
                </a:solidFill>
              </a:defRPr>
            </a:lvl8pPr>
            <a:lvl9pPr lvl="8" algn="l">
              <a:lnSpc>
                <a:spcPct val="100000"/>
              </a:lnSpc>
              <a:spcBef>
                <a:spcPts val="0"/>
              </a:spcBef>
              <a:spcAft>
                <a:spcPts val="0"/>
              </a:spcAft>
              <a:buClr>
                <a:schemeClr val="dk2"/>
              </a:buClr>
              <a:buSzPts val="1800"/>
              <a:buNone/>
              <a:defRPr sz="2400">
                <a:solidFill>
                  <a:schemeClr val="dk2"/>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tyle slide layout">
  <p:cSld name="1_Style slide layout">
    <p:bg>
      <p:bgPr>
        <a:blipFill>
          <a:blip r:embed="rId2">
            <a:alphaModFix/>
          </a:blip>
          <a:stretch>
            <a:fillRect/>
          </a:stretch>
        </a:blipFill>
      </p:bgPr>
    </p:bg>
    <p:spTree>
      <p:nvGrpSpPr>
        <p:cNvPr id="430" name="Shape 430"/>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tyle slide layout">
  <p:cSld name="3_Style slide layout">
    <p:bg>
      <p:bgPr>
        <a:blipFill>
          <a:blip r:embed="rId2">
            <a:alphaModFix/>
          </a:blip>
          <a:stretch>
            <a:fillRect/>
          </a:stretch>
        </a:blipFill>
      </p:bgPr>
    </p:bg>
    <p:spTree>
      <p:nvGrpSpPr>
        <p:cNvPr id="431" name="Shape 431"/>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tyle slide layout">
  <p:cSld name="2_Style slide layout">
    <p:bg>
      <p:bgPr>
        <a:blipFill>
          <a:blip r:embed="rId2">
            <a:alphaModFix/>
          </a:blip>
          <a:stretch>
            <a:fillRect/>
          </a:stretch>
        </a:blipFill>
      </p:bgPr>
    </p:bg>
    <p:spTree>
      <p:nvGrpSpPr>
        <p:cNvPr id="432" name="Shape 432"/>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Style slide layout">
  <p:cSld name="4_Style slide layout">
    <p:bg>
      <p:bgPr>
        <a:blipFill>
          <a:blip r:embed="rId2">
            <a:alphaModFix/>
          </a:blip>
          <a:stretch>
            <a:fillRect/>
          </a:stretch>
        </a:blipFill>
      </p:bgPr>
    </p:bg>
    <p:spTree>
      <p:nvGrpSpPr>
        <p:cNvPr id="433" name="Shape 433"/>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Style slide layout">
  <p:cSld name="7_Style slide layout">
    <p:bg>
      <p:bgPr>
        <a:blipFill>
          <a:blip r:embed="rId2">
            <a:alphaModFix/>
          </a:blip>
          <a:stretch>
            <a:fillRect/>
          </a:stretch>
        </a:blipFill>
      </p:bgPr>
    </p:bg>
    <p:spTree>
      <p:nvGrpSpPr>
        <p:cNvPr id="434" name="Shape 434"/>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tyle slide layout">
  <p:cSld name="5_Style slide layout">
    <p:bg>
      <p:bgPr>
        <a:blipFill>
          <a:blip r:embed="rId2">
            <a:alphaModFix/>
          </a:blip>
          <a:stretch>
            <a:fillRect/>
          </a:stretch>
        </a:blipFill>
      </p:bgPr>
    </p:bg>
    <p:spTree>
      <p:nvGrpSpPr>
        <p:cNvPr id="435" name="Shape 435"/>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Style slide layout">
  <p:cSld name="6_Style slide layout">
    <p:bg>
      <p:bgPr>
        <a:solidFill>
          <a:schemeClr val="lt1"/>
        </a:solidFill>
      </p:bgPr>
    </p:bg>
    <p:spTree>
      <p:nvGrpSpPr>
        <p:cNvPr id="436" name="Shape 436"/>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s slide layout">
  <p:cSld name="1_Contents slide layout">
    <p:spTree>
      <p:nvGrpSpPr>
        <p:cNvPr id="437" name="Shape 437"/>
        <p:cNvGrpSpPr/>
        <p:nvPr/>
      </p:nvGrpSpPr>
      <p:grpSpPr>
        <a:xfrm>
          <a:off x="0" y="0"/>
          <a:ext cx="0" cy="0"/>
          <a:chOff x="0" y="0"/>
          <a:chExt cx="0" cy="0"/>
        </a:xfrm>
      </p:grpSpPr>
      <p:sp>
        <p:nvSpPr>
          <p:cNvPr id="438" name="Google Shape;438;p49"/>
          <p:cNvSpPr txBox="1"/>
          <p:nvPr>
            <p:ph idx="1" type="body"/>
          </p:nvPr>
        </p:nvSpPr>
        <p:spPr>
          <a:xfrm>
            <a:off x="323529" y="339509"/>
            <a:ext cx="11573197" cy="724247"/>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62626"/>
              </a:buClr>
              <a:buSzPts val="5400"/>
              <a:buFont typeface="Arial"/>
              <a:buNone/>
              <a:defRPr b="0" i="0" sz="5400" u="none" cap="none" strike="noStrike">
                <a:solidFill>
                  <a:srgbClr val="26262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ND CONTENTS LAYOUT_18">
  <p:cSld name="IMAGE AND CONTENTS LAYOUT_18">
    <p:spTree>
      <p:nvGrpSpPr>
        <p:cNvPr id="439" name="Shape 439"/>
        <p:cNvGrpSpPr/>
        <p:nvPr/>
      </p:nvGrpSpPr>
      <p:grpSpPr>
        <a:xfrm>
          <a:off x="0" y="0"/>
          <a:ext cx="0" cy="0"/>
          <a:chOff x="0" y="0"/>
          <a:chExt cx="0" cy="0"/>
        </a:xfrm>
      </p:grpSpPr>
      <p:sp>
        <p:nvSpPr>
          <p:cNvPr id="440" name="Google Shape;440;p50"/>
          <p:cNvSpPr/>
          <p:nvPr>
            <p:ph idx="2" type="pic"/>
          </p:nvPr>
        </p:nvSpPr>
        <p:spPr>
          <a:xfrm>
            <a:off x="729574" y="1515298"/>
            <a:ext cx="3300639" cy="4780173"/>
          </a:xfrm>
          <a:prstGeom prst="rect">
            <a:avLst/>
          </a:prstGeom>
          <a:solidFill>
            <a:srgbClr val="F2F2F2"/>
          </a:solidFill>
          <a:ln>
            <a:noFill/>
          </a:ln>
        </p:spPr>
      </p:sp>
      <p:sp>
        <p:nvSpPr>
          <p:cNvPr id="441" name="Google Shape;441;p50"/>
          <p:cNvSpPr/>
          <p:nvPr>
            <p:ph idx="3" type="pic"/>
          </p:nvPr>
        </p:nvSpPr>
        <p:spPr>
          <a:xfrm>
            <a:off x="8212091" y="1515298"/>
            <a:ext cx="3300639" cy="4780173"/>
          </a:xfrm>
          <a:prstGeom prst="rect">
            <a:avLst/>
          </a:prstGeom>
          <a:solidFill>
            <a:srgbClr val="F2F2F2"/>
          </a:solidFill>
          <a:ln>
            <a:noFill/>
          </a:ln>
        </p:spPr>
      </p:sp>
      <p:sp>
        <p:nvSpPr>
          <p:cNvPr id="442" name="Google Shape;442;p50"/>
          <p:cNvSpPr txBox="1"/>
          <p:nvPr>
            <p:ph type="title"/>
          </p:nvPr>
        </p:nvSpPr>
        <p:spPr>
          <a:xfrm>
            <a:off x="0" y="260648"/>
            <a:ext cx="12192000" cy="801798"/>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3F3F3F"/>
              </a:buClr>
              <a:buSzPts val="5400"/>
              <a:buFont typeface="Arial"/>
              <a:buNone/>
              <a:defRPr b="0" i="0" sz="5400" u="none" cap="none" strike="noStrike">
                <a:solidFill>
                  <a:srgbClr val="3F3F3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NG sets layout">
  <p:cSld name="PNG sets layout">
    <p:bg>
      <p:bgPr>
        <a:blipFill>
          <a:blip r:embed="rId2">
            <a:alphaModFix/>
          </a:blip>
          <a:stretch>
            <a:fillRect/>
          </a:stretch>
        </a:blipFill>
      </p:bgPr>
    </p:bg>
    <p:spTree>
      <p:nvGrpSpPr>
        <p:cNvPr id="443" name="Shape 443"/>
        <p:cNvGrpSpPr/>
        <p:nvPr/>
      </p:nvGrpSpPr>
      <p:grpSpPr>
        <a:xfrm>
          <a:off x="0" y="0"/>
          <a:ext cx="0" cy="0"/>
          <a:chOff x="0" y="0"/>
          <a:chExt cx="0" cy="0"/>
        </a:xfrm>
      </p:grpSpPr>
      <p:sp>
        <p:nvSpPr>
          <p:cNvPr id="444" name="Google Shape;444;p51"/>
          <p:cNvSpPr txBox="1"/>
          <p:nvPr>
            <p:ph idx="1" type="body"/>
          </p:nvPr>
        </p:nvSpPr>
        <p:spPr>
          <a:xfrm>
            <a:off x="323529" y="332482"/>
            <a:ext cx="11573197" cy="724247"/>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62626"/>
              </a:buClr>
              <a:buSzPts val="5400"/>
              <a:buFont typeface="Arial"/>
              <a:buNone/>
              <a:defRPr b="0" i="0" sz="5400" u="none" cap="none" strike="noStrike">
                <a:solidFill>
                  <a:srgbClr val="26262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28" name="Shape 28"/>
        <p:cNvGrpSpPr/>
        <p:nvPr/>
      </p:nvGrpSpPr>
      <p:grpSpPr>
        <a:xfrm>
          <a:off x="0" y="0"/>
          <a:ext cx="0" cy="0"/>
          <a:chOff x="0" y="0"/>
          <a:chExt cx="0" cy="0"/>
        </a:xfrm>
      </p:grpSpPr>
      <p:sp>
        <p:nvSpPr>
          <p:cNvPr id="29" name="Google Shape;29;p58"/>
          <p:cNvSpPr/>
          <p:nvPr/>
        </p:nvSpPr>
        <p:spPr>
          <a:xfrm>
            <a:off x="1694800" y="-100"/>
            <a:ext cx="10497200" cy="6858000"/>
          </a:xfrm>
          <a:prstGeom prst="rect">
            <a:avLst/>
          </a:prstGeom>
          <a:solidFill>
            <a:srgbClr val="FFFFFF"/>
          </a:solidFill>
          <a:ln>
            <a:noFill/>
          </a:ln>
          <a:effectLst>
            <a:outerShdw blurRad="285750" rotWithShape="0" algn="bl" dir="10800000" dist="190500">
              <a:srgbClr val="000000">
                <a:alpha val="14901"/>
              </a:srgbClr>
            </a:outerShdw>
          </a:effectLst>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 name="Google Shape;30;p58"/>
          <p:cNvSpPr/>
          <p:nvPr/>
        </p:nvSpPr>
        <p:spPr>
          <a:xfrm>
            <a:off x="11667067" y="5808167"/>
            <a:ext cx="524800" cy="524800"/>
          </a:xfrm>
          <a:prstGeom prst="rect">
            <a:avLst/>
          </a:prstGeom>
          <a:solidFill>
            <a:srgbClr val="FFB000"/>
          </a:solidFill>
          <a:ln>
            <a:noFill/>
          </a:ln>
          <a:effectLst>
            <a:outerShdw blurRad="214313" rotWithShape="0" algn="bl" dir="5400000" dist="47625">
              <a:srgbClr val="000000">
                <a:alpha val="20000"/>
              </a:srgbClr>
            </a:outerShdw>
          </a:effectLst>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 name="Google Shape;31;p58"/>
          <p:cNvSpPr/>
          <p:nvPr/>
        </p:nvSpPr>
        <p:spPr>
          <a:xfrm>
            <a:off x="1170000" y="524700"/>
            <a:ext cx="10497200" cy="1075600"/>
          </a:xfrm>
          <a:prstGeom prst="rect">
            <a:avLst/>
          </a:prstGeom>
          <a:solidFill>
            <a:srgbClr val="FFB000"/>
          </a:solidFill>
          <a:ln>
            <a:noFill/>
          </a:ln>
          <a:effectLst>
            <a:outerShdw blurRad="214313" rotWithShape="0" algn="bl" dir="5400000" dist="47625">
              <a:srgbClr val="000000">
                <a:alpha val="20000"/>
              </a:srgbClr>
            </a:outerShdw>
          </a:effectLst>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 name="Google Shape;32;p58"/>
          <p:cNvSpPr txBox="1"/>
          <p:nvPr>
            <p:ph type="title"/>
          </p:nvPr>
        </p:nvSpPr>
        <p:spPr>
          <a:xfrm>
            <a:off x="1576267" y="524633"/>
            <a:ext cx="8986000" cy="1075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p:txBody>
      </p:sp>
      <p:sp>
        <p:nvSpPr>
          <p:cNvPr id="33" name="Google Shape;33;p58"/>
          <p:cNvSpPr txBox="1"/>
          <p:nvPr>
            <p:ph idx="1" type="body"/>
          </p:nvPr>
        </p:nvSpPr>
        <p:spPr>
          <a:xfrm>
            <a:off x="2101700" y="1822900"/>
            <a:ext cx="4643200" cy="4510000"/>
          </a:xfrm>
          <a:prstGeom prst="rect">
            <a:avLst/>
          </a:prstGeom>
          <a:noFill/>
          <a:ln>
            <a:noFill/>
          </a:ln>
        </p:spPr>
        <p:txBody>
          <a:bodyPr anchorCtr="0" anchor="t" bIns="91425" lIns="91425" spcFirstLastPara="1" rIns="91425" wrap="square" tIns="91425">
            <a:noAutofit/>
          </a:bodyPr>
          <a:lstStyle>
            <a:lvl1pPr indent="-368300" lvl="0" marL="457200" algn="l">
              <a:lnSpc>
                <a:spcPct val="100000"/>
              </a:lnSpc>
              <a:spcBef>
                <a:spcPts val="800"/>
              </a:spcBef>
              <a:spcAft>
                <a:spcPts val="0"/>
              </a:spcAft>
              <a:buSzPts val="2200"/>
              <a:buChar char="▪"/>
              <a:defRPr sz="2933"/>
            </a:lvl1pPr>
            <a:lvl2pPr indent="-368300" lvl="1" marL="914400" algn="l">
              <a:lnSpc>
                <a:spcPct val="100000"/>
              </a:lnSpc>
              <a:spcBef>
                <a:spcPts val="0"/>
              </a:spcBef>
              <a:spcAft>
                <a:spcPts val="0"/>
              </a:spcAft>
              <a:buSzPts val="2200"/>
              <a:buChar char="▫"/>
              <a:defRPr sz="2933"/>
            </a:lvl2pPr>
            <a:lvl3pPr indent="-368300" lvl="2" marL="1371600" algn="l">
              <a:lnSpc>
                <a:spcPct val="100000"/>
              </a:lnSpc>
              <a:spcBef>
                <a:spcPts val="0"/>
              </a:spcBef>
              <a:spcAft>
                <a:spcPts val="0"/>
              </a:spcAft>
              <a:buSzPts val="2200"/>
              <a:buChar char="▫"/>
              <a:defRPr sz="2933"/>
            </a:lvl3pPr>
            <a:lvl4pPr indent="-368300" lvl="3" marL="1828800" algn="l">
              <a:lnSpc>
                <a:spcPct val="100000"/>
              </a:lnSpc>
              <a:spcBef>
                <a:spcPts val="0"/>
              </a:spcBef>
              <a:spcAft>
                <a:spcPts val="0"/>
              </a:spcAft>
              <a:buSzPts val="2200"/>
              <a:buChar char="▫"/>
              <a:defRPr sz="2933"/>
            </a:lvl4pPr>
            <a:lvl5pPr indent="-368300" lvl="4" marL="2286000" algn="l">
              <a:lnSpc>
                <a:spcPct val="100000"/>
              </a:lnSpc>
              <a:spcBef>
                <a:spcPts val="0"/>
              </a:spcBef>
              <a:spcAft>
                <a:spcPts val="0"/>
              </a:spcAft>
              <a:buSzPts val="2200"/>
              <a:buChar char="○"/>
              <a:defRPr sz="2933"/>
            </a:lvl5pPr>
            <a:lvl6pPr indent="-368300" lvl="5" marL="2743200" algn="l">
              <a:lnSpc>
                <a:spcPct val="100000"/>
              </a:lnSpc>
              <a:spcBef>
                <a:spcPts val="0"/>
              </a:spcBef>
              <a:spcAft>
                <a:spcPts val="0"/>
              </a:spcAft>
              <a:buSzPts val="2200"/>
              <a:buChar char="■"/>
              <a:defRPr sz="2933"/>
            </a:lvl6pPr>
            <a:lvl7pPr indent="-368300" lvl="6" marL="3200400" algn="l">
              <a:lnSpc>
                <a:spcPct val="100000"/>
              </a:lnSpc>
              <a:spcBef>
                <a:spcPts val="0"/>
              </a:spcBef>
              <a:spcAft>
                <a:spcPts val="0"/>
              </a:spcAft>
              <a:buSzPts val="2200"/>
              <a:buChar char="●"/>
              <a:defRPr sz="2933"/>
            </a:lvl7pPr>
            <a:lvl8pPr indent="-368300" lvl="7" marL="3657600" algn="l">
              <a:lnSpc>
                <a:spcPct val="100000"/>
              </a:lnSpc>
              <a:spcBef>
                <a:spcPts val="0"/>
              </a:spcBef>
              <a:spcAft>
                <a:spcPts val="0"/>
              </a:spcAft>
              <a:buSzPts val="2200"/>
              <a:buChar char="○"/>
              <a:defRPr sz="2933"/>
            </a:lvl8pPr>
            <a:lvl9pPr indent="-368300" lvl="8" marL="4114800" algn="l">
              <a:lnSpc>
                <a:spcPct val="100000"/>
              </a:lnSpc>
              <a:spcBef>
                <a:spcPts val="0"/>
              </a:spcBef>
              <a:spcAft>
                <a:spcPts val="0"/>
              </a:spcAft>
              <a:buSzPts val="2200"/>
              <a:buChar char="■"/>
              <a:defRPr sz="2933"/>
            </a:lvl9pPr>
          </a:lstStyle>
          <a:p/>
        </p:txBody>
      </p:sp>
      <p:sp>
        <p:nvSpPr>
          <p:cNvPr id="34" name="Google Shape;34;p58"/>
          <p:cNvSpPr txBox="1"/>
          <p:nvPr>
            <p:ph idx="2" type="body"/>
          </p:nvPr>
        </p:nvSpPr>
        <p:spPr>
          <a:xfrm>
            <a:off x="7024095" y="1822900"/>
            <a:ext cx="4643200" cy="4510000"/>
          </a:xfrm>
          <a:prstGeom prst="rect">
            <a:avLst/>
          </a:prstGeom>
          <a:noFill/>
          <a:ln>
            <a:noFill/>
          </a:ln>
        </p:spPr>
        <p:txBody>
          <a:bodyPr anchorCtr="0" anchor="t" bIns="91425" lIns="91425" spcFirstLastPara="1" rIns="91425" wrap="square" tIns="91425">
            <a:noAutofit/>
          </a:bodyPr>
          <a:lstStyle>
            <a:lvl1pPr indent="-368300" lvl="0" marL="457200" algn="l">
              <a:lnSpc>
                <a:spcPct val="100000"/>
              </a:lnSpc>
              <a:spcBef>
                <a:spcPts val="800"/>
              </a:spcBef>
              <a:spcAft>
                <a:spcPts val="0"/>
              </a:spcAft>
              <a:buSzPts val="2200"/>
              <a:buChar char="▪"/>
              <a:defRPr sz="2933"/>
            </a:lvl1pPr>
            <a:lvl2pPr indent="-368300" lvl="1" marL="914400" algn="l">
              <a:lnSpc>
                <a:spcPct val="100000"/>
              </a:lnSpc>
              <a:spcBef>
                <a:spcPts val="0"/>
              </a:spcBef>
              <a:spcAft>
                <a:spcPts val="0"/>
              </a:spcAft>
              <a:buSzPts val="2200"/>
              <a:buChar char="▫"/>
              <a:defRPr sz="2933"/>
            </a:lvl2pPr>
            <a:lvl3pPr indent="-368300" lvl="2" marL="1371600" algn="l">
              <a:lnSpc>
                <a:spcPct val="100000"/>
              </a:lnSpc>
              <a:spcBef>
                <a:spcPts val="0"/>
              </a:spcBef>
              <a:spcAft>
                <a:spcPts val="0"/>
              </a:spcAft>
              <a:buSzPts val="2200"/>
              <a:buChar char="▫"/>
              <a:defRPr sz="2933"/>
            </a:lvl3pPr>
            <a:lvl4pPr indent="-368300" lvl="3" marL="1828800" algn="l">
              <a:lnSpc>
                <a:spcPct val="100000"/>
              </a:lnSpc>
              <a:spcBef>
                <a:spcPts val="0"/>
              </a:spcBef>
              <a:spcAft>
                <a:spcPts val="0"/>
              </a:spcAft>
              <a:buSzPts val="2200"/>
              <a:buChar char="▫"/>
              <a:defRPr sz="2933"/>
            </a:lvl4pPr>
            <a:lvl5pPr indent="-368300" lvl="4" marL="2286000" algn="l">
              <a:lnSpc>
                <a:spcPct val="100000"/>
              </a:lnSpc>
              <a:spcBef>
                <a:spcPts val="0"/>
              </a:spcBef>
              <a:spcAft>
                <a:spcPts val="0"/>
              </a:spcAft>
              <a:buSzPts val="2200"/>
              <a:buChar char="○"/>
              <a:defRPr sz="2933"/>
            </a:lvl5pPr>
            <a:lvl6pPr indent="-368300" lvl="5" marL="2743200" algn="l">
              <a:lnSpc>
                <a:spcPct val="100000"/>
              </a:lnSpc>
              <a:spcBef>
                <a:spcPts val="0"/>
              </a:spcBef>
              <a:spcAft>
                <a:spcPts val="0"/>
              </a:spcAft>
              <a:buSzPts val="2200"/>
              <a:buChar char="■"/>
              <a:defRPr sz="2933"/>
            </a:lvl6pPr>
            <a:lvl7pPr indent="-368300" lvl="6" marL="3200400" algn="l">
              <a:lnSpc>
                <a:spcPct val="100000"/>
              </a:lnSpc>
              <a:spcBef>
                <a:spcPts val="0"/>
              </a:spcBef>
              <a:spcAft>
                <a:spcPts val="0"/>
              </a:spcAft>
              <a:buSzPts val="2200"/>
              <a:buChar char="●"/>
              <a:defRPr sz="2933"/>
            </a:lvl7pPr>
            <a:lvl8pPr indent="-368300" lvl="7" marL="3657600" algn="l">
              <a:lnSpc>
                <a:spcPct val="100000"/>
              </a:lnSpc>
              <a:spcBef>
                <a:spcPts val="0"/>
              </a:spcBef>
              <a:spcAft>
                <a:spcPts val="0"/>
              </a:spcAft>
              <a:buSzPts val="2200"/>
              <a:buChar char="○"/>
              <a:defRPr sz="2933"/>
            </a:lvl8pPr>
            <a:lvl9pPr indent="-368300" lvl="8" marL="4114800" algn="l">
              <a:lnSpc>
                <a:spcPct val="100000"/>
              </a:lnSpc>
              <a:spcBef>
                <a:spcPts val="0"/>
              </a:spcBef>
              <a:spcAft>
                <a:spcPts val="0"/>
              </a:spcAft>
              <a:buSzPts val="2200"/>
              <a:buChar char="■"/>
              <a:defRPr sz="2933"/>
            </a:lvl9pPr>
          </a:lstStyle>
          <a:p/>
        </p:txBody>
      </p:sp>
      <p:sp>
        <p:nvSpPr>
          <p:cNvPr id="35" name="Google Shape;35;p58"/>
          <p:cNvSpPr txBox="1"/>
          <p:nvPr>
            <p:ph idx="12" type="sldNum"/>
          </p:nvPr>
        </p:nvSpPr>
        <p:spPr>
          <a:xfrm>
            <a:off x="11667200" y="5808300"/>
            <a:ext cx="524800" cy="524800"/>
          </a:xfrm>
          <a:prstGeom prst="rect">
            <a:avLst/>
          </a:prstGeom>
          <a:noFill/>
          <a:ln>
            <a:noFill/>
          </a:ln>
        </p:spPr>
        <p:txBody>
          <a:bodyPr anchorCtr="0" anchor="ctr" bIns="91425" lIns="91425" spcFirstLastPara="1" rIns="91425" wrap="square" tIns="91425">
            <a:noAutofit/>
          </a:bodyPr>
          <a:lstStyle>
            <a:lvl1pPr indent="0" lvl="0" marL="0" algn="ctr">
              <a:buClr>
                <a:srgbClr val="FFFFFF"/>
              </a:buClr>
              <a:buSzPts val="1600"/>
              <a:buFont typeface="Barlow"/>
              <a:buNone/>
              <a:defRPr b="1" sz="1600">
                <a:solidFill>
                  <a:srgbClr val="FFFFFF"/>
                </a:solidFill>
                <a:latin typeface="Barlow"/>
                <a:ea typeface="Barlow"/>
                <a:cs typeface="Barlow"/>
                <a:sym typeface="Barlow"/>
              </a:defRPr>
            </a:lvl1pPr>
            <a:lvl2pPr indent="0" lvl="1" marL="0" algn="ctr">
              <a:buClr>
                <a:srgbClr val="FFFFFF"/>
              </a:buClr>
              <a:buSzPts val="1600"/>
              <a:buFont typeface="Barlow"/>
              <a:buNone/>
              <a:defRPr b="1" sz="1600">
                <a:solidFill>
                  <a:srgbClr val="FFFFFF"/>
                </a:solidFill>
                <a:latin typeface="Barlow"/>
                <a:ea typeface="Barlow"/>
                <a:cs typeface="Barlow"/>
                <a:sym typeface="Barlow"/>
              </a:defRPr>
            </a:lvl2pPr>
            <a:lvl3pPr indent="0" lvl="2" marL="0" algn="ctr">
              <a:buClr>
                <a:srgbClr val="FFFFFF"/>
              </a:buClr>
              <a:buSzPts val="1600"/>
              <a:buFont typeface="Barlow"/>
              <a:buNone/>
              <a:defRPr b="1" sz="1600">
                <a:solidFill>
                  <a:srgbClr val="FFFFFF"/>
                </a:solidFill>
                <a:latin typeface="Barlow"/>
                <a:ea typeface="Barlow"/>
                <a:cs typeface="Barlow"/>
                <a:sym typeface="Barlow"/>
              </a:defRPr>
            </a:lvl3pPr>
            <a:lvl4pPr indent="0" lvl="3" marL="0" algn="ctr">
              <a:buClr>
                <a:srgbClr val="FFFFFF"/>
              </a:buClr>
              <a:buSzPts val="1600"/>
              <a:buFont typeface="Barlow"/>
              <a:buNone/>
              <a:defRPr b="1" sz="1600">
                <a:solidFill>
                  <a:srgbClr val="FFFFFF"/>
                </a:solidFill>
                <a:latin typeface="Barlow"/>
                <a:ea typeface="Barlow"/>
                <a:cs typeface="Barlow"/>
                <a:sym typeface="Barlow"/>
              </a:defRPr>
            </a:lvl4pPr>
            <a:lvl5pPr indent="0" lvl="4" marL="0" algn="ctr">
              <a:buClr>
                <a:srgbClr val="FFFFFF"/>
              </a:buClr>
              <a:buSzPts val="1600"/>
              <a:buFont typeface="Barlow"/>
              <a:buNone/>
              <a:defRPr b="1" sz="1600">
                <a:solidFill>
                  <a:srgbClr val="FFFFFF"/>
                </a:solidFill>
                <a:latin typeface="Barlow"/>
                <a:ea typeface="Barlow"/>
                <a:cs typeface="Barlow"/>
                <a:sym typeface="Barlow"/>
              </a:defRPr>
            </a:lvl5pPr>
            <a:lvl6pPr indent="0" lvl="5" marL="0" algn="ctr">
              <a:buClr>
                <a:srgbClr val="FFFFFF"/>
              </a:buClr>
              <a:buSzPts val="1600"/>
              <a:buFont typeface="Barlow"/>
              <a:buNone/>
              <a:defRPr b="1" sz="1600">
                <a:solidFill>
                  <a:srgbClr val="FFFFFF"/>
                </a:solidFill>
                <a:latin typeface="Barlow"/>
                <a:ea typeface="Barlow"/>
                <a:cs typeface="Barlow"/>
                <a:sym typeface="Barlow"/>
              </a:defRPr>
            </a:lvl6pPr>
            <a:lvl7pPr indent="0" lvl="6" marL="0" algn="ctr">
              <a:buClr>
                <a:srgbClr val="FFFFFF"/>
              </a:buClr>
              <a:buSzPts val="1600"/>
              <a:buFont typeface="Barlow"/>
              <a:buNone/>
              <a:defRPr b="1" sz="1600">
                <a:solidFill>
                  <a:srgbClr val="FFFFFF"/>
                </a:solidFill>
                <a:latin typeface="Barlow"/>
                <a:ea typeface="Barlow"/>
                <a:cs typeface="Barlow"/>
                <a:sym typeface="Barlow"/>
              </a:defRPr>
            </a:lvl7pPr>
            <a:lvl8pPr indent="0" lvl="7" marL="0" algn="ctr">
              <a:buClr>
                <a:srgbClr val="FFFFFF"/>
              </a:buClr>
              <a:buSzPts val="1600"/>
              <a:buFont typeface="Barlow"/>
              <a:buNone/>
              <a:defRPr b="1" sz="1600">
                <a:solidFill>
                  <a:srgbClr val="FFFFFF"/>
                </a:solidFill>
                <a:latin typeface="Barlow"/>
                <a:ea typeface="Barlow"/>
                <a:cs typeface="Barlow"/>
                <a:sym typeface="Barlow"/>
              </a:defRPr>
            </a:lvl8pPr>
            <a:lvl9pPr indent="0" lvl="8" marL="0" algn="ctr">
              <a:buClr>
                <a:srgbClr val="FFFFFF"/>
              </a:buClr>
              <a:buSzPts val="1600"/>
              <a:buFont typeface="Barlow"/>
              <a:buNone/>
              <a:defRPr b="1" sz="1600">
                <a:solidFill>
                  <a:srgbClr val="FFFFFF"/>
                </a:solidFill>
                <a:latin typeface="Barlow"/>
                <a:ea typeface="Barlow"/>
                <a:cs typeface="Barlow"/>
                <a:sym typeface="Barlow"/>
              </a:defRPr>
            </a:lvl9pPr>
          </a:lstStyle>
          <a:p>
            <a:pPr indent="0" lvl="0" marL="0" rtl="0" algn="ctr">
              <a:spcBef>
                <a:spcPts val="0"/>
              </a:spcBef>
              <a:spcAft>
                <a:spcPts val="0"/>
              </a:spcAft>
              <a:buNone/>
            </a:pPr>
            <a:fld id="{00000000-1234-1234-1234-123412341234}" type="slidenum">
              <a:rPr lang="en-US"/>
              <a:t>‹#›</a:t>
            </a:fld>
            <a:endParaRPr/>
          </a:p>
        </p:txBody>
      </p:sp>
      <p:sp>
        <p:nvSpPr>
          <p:cNvPr id="36" name="Google Shape;36;p58"/>
          <p:cNvSpPr/>
          <p:nvPr/>
        </p:nvSpPr>
        <p:spPr>
          <a:xfrm>
            <a:off x="10591667" y="524567"/>
            <a:ext cx="1075600" cy="1075600"/>
          </a:xfrm>
          <a:prstGeom prst="rect">
            <a:avLst/>
          </a:prstGeom>
          <a:solidFill>
            <a:srgbClr val="FFFFFF">
              <a:alpha val="52549"/>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con sets layout">
  <p:cSld name="1_Icon sets layout">
    <p:spTree>
      <p:nvGrpSpPr>
        <p:cNvPr id="445" name="Shape 445"/>
        <p:cNvGrpSpPr/>
        <p:nvPr/>
      </p:nvGrpSpPr>
      <p:grpSpPr>
        <a:xfrm>
          <a:off x="0" y="0"/>
          <a:ext cx="0" cy="0"/>
          <a:chOff x="0" y="0"/>
          <a:chExt cx="0" cy="0"/>
        </a:xfrm>
      </p:grpSpPr>
      <p:sp>
        <p:nvSpPr>
          <p:cNvPr id="446" name="Google Shape;446;p52"/>
          <p:cNvSpPr txBox="1"/>
          <p:nvPr>
            <p:ph idx="1" type="body"/>
          </p:nvPr>
        </p:nvSpPr>
        <p:spPr>
          <a:xfrm>
            <a:off x="323529" y="123478"/>
            <a:ext cx="11573197" cy="724247"/>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62626"/>
              </a:buClr>
              <a:buSzPts val="5400"/>
              <a:buFont typeface="Arial"/>
              <a:buNone/>
              <a:defRPr b="0" i="0" sz="5400" u="none" cap="none" strike="noStrike">
                <a:solidFill>
                  <a:srgbClr val="26262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47" name="Google Shape;447;p52"/>
          <p:cNvSpPr/>
          <p:nvPr/>
        </p:nvSpPr>
        <p:spPr>
          <a:xfrm>
            <a:off x="354010" y="1131591"/>
            <a:ext cx="3560767" cy="5402561"/>
          </a:xfrm>
          <a:prstGeom prst="roundRect">
            <a:avLst>
              <a:gd fmla="val 3968"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Arial"/>
              <a:ea typeface="Arial"/>
              <a:cs typeface="Arial"/>
              <a:sym typeface="Arial"/>
            </a:endParaRPr>
          </a:p>
        </p:txBody>
      </p:sp>
      <p:sp>
        <p:nvSpPr>
          <p:cNvPr id="448" name="Google Shape;448;p52"/>
          <p:cNvSpPr/>
          <p:nvPr/>
        </p:nvSpPr>
        <p:spPr>
          <a:xfrm>
            <a:off x="531933" y="1347500"/>
            <a:ext cx="153868" cy="5015200"/>
          </a:xfrm>
          <a:prstGeom prst="roundRect">
            <a:avLst>
              <a:gd fmla="val 50000" name="adj"/>
            </a:avLst>
          </a:prstGeom>
          <a:solidFill>
            <a:schemeClr val="lt1">
              <a:alpha val="40784"/>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Arial"/>
              <a:ea typeface="Arial"/>
              <a:cs typeface="Arial"/>
              <a:sym typeface="Arial"/>
            </a:endParaRPr>
          </a:p>
        </p:txBody>
      </p:sp>
      <p:sp>
        <p:nvSpPr>
          <p:cNvPr id="449" name="Google Shape;449;p52"/>
          <p:cNvSpPr/>
          <p:nvPr/>
        </p:nvSpPr>
        <p:spPr>
          <a:xfrm rot="5400000">
            <a:off x="3057177" y="1276653"/>
            <a:ext cx="685849" cy="685148"/>
          </a:xfrm>
          <a:prstGeom prst="halfFrame">
            <a:avLst>
              <a:gd fmla="val 23728" name="adj1"/>
              <a:gd fmla="val 24642" name="adj2"/>
            </a:avLst>
          </a:prstGeom>
          <a:solidFill>
            <a:schemeClr val="lt1">
              <a:alpha val="2274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rgbClr val="262626"/>
              </a:solidFill>
              <a:latin typeface="Arial"/>
              <a:ea typeface="Arial"/>
              <a:cs typeface="Arial"/>
              <a:sym typeface="Arial"/>
            </a:endParaRPr>
          </a:p>
        </p:txBody>
      </p:sp>
      <p:sp>
        <p:nvSpPr>
          <p:cNvPr id="450" name="Google Shape;450;p52"/>
          <p:cNvSpPr txBox="1"/>
          <p:nvPr/>
        </p:nvSpPr>
        <p:spPr>
          <a:xfrm>
            <a:off x="711704" y="1637214"/>
            <a:ext cx="2232248" cy="52322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You can Resize without losing quality</a:t>
            </a:r>
            <a:endParaRPr b="1" sz="1400">
              <a:solidFill>
                <a:schemeClr val="lt1"/>
              </a:solidFill>
              <a:latin typeface="Arial"/>
              <a:ea typeface="Arial"/>
              <a:cs typeface="Arial"/>
              <a:sym typeface="Arial"/>
            </a:endParaRPr>
          </a:p>
        </p:txBody>
      </p:sp>
      <p:sp>
        <p:nvSpPr>
          <p:cNvPr id="451" name="Google Shape;451;p52"/>
          <p:cNvSpPr txBox="1"/>
          <p:nvPr/>
        </p:nvSpPr>
        <p:spPr>
          <a:xfrm>
            <a:off x="711704" y="2127463"/>
            <a:ext cx="2232248" cy="738664"/>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You can Change Fill Color &amp;</a:t>
            </a:r>
            <a:endParaRPr/>
          </a:p>
          <a:p>
            <a:pPr indent="0" lvl="0" marL="0" marR="0" rtl="0" algn="l">
              <a:spcBef>
                <a:spcPts val="0"/>
              </a:spcBef>
              <a:spcAft>
                <a:spcPts val="0"/>
              </a:spcAft>
              <a:buNone/>
            </a:pPr>
            <a:r>
              <a:rPr b="1" lang="en-US" sz="1400">
                <a:solidFill>
                  <a:schemeClr val="lt1"/>
                </a:solidFill>
                <a:latin typeface="Arial"/>
                <a:ea typeface="Arial"/>
                <a:cs typeface="Arial"/>
                <a:sym typeface="Arial"/>
              </a:rPr>
              <a:t>Line Color</a:t>
            </a:r>
            <a:endParaRPr b="1" sz="1400">
              <a:solidFill>
                <a:schemeClr val="lt1"/>
              </a:solidFill>
              <a:latin typeface="Arial"/>
              <a:ea typeface="Arial"/>
              <a:cs typeface="Arial"/>
              <a:sym typeface="Arial"/>
            </a:endParaRPr>
          </a:p>
        </p:txBody>
      </p:sp>
      <p:sp>
        <p:nvSpPr>
          <p:cNvPr id="452" name="Google Shape;452;p52"/>
          <p:cNvSpPr txBox="1"/>
          <p:nvPr/>
        </p:nvSpPr>
        <p:spPr>
          <a:xfrm>
            <a:off x="721229" y="5808438"/>
            <a:ext cx="2232000" cy="307777"/>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www.allppt.com</a:t>
            </a:r>
            <a:endParaRPr sz="1400">
              <a:solidFill>
                <a:schemeClr val="lt1"/>
              </a:solidFill>
              <a:latin typeface="Arial"/>
              <a:ea typeface="Arial"/>
              <a:cs typeface="Arial"/>
              <a:sym typeface="Arial"/>
            </a:endParaRPr>
          </a:p>
        </p:txBody>
      </p:sp>
      <p:sp>
        <p:nvSpPr>
          <p:cNvPr id="453" name="Google Shape;453;p52"/>
          <p:cNvSpPr txBox="1"/>
          <p:nvPr/>
        </p:nvSpPr>
        <p:spPr>
          <a:xfrm>
            <a:off x="721229" y="4450324"/>
            <a:ext cx="2717296" cy="138499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Arial"/>
                <a:ea typeface="Arial"/>
                <a:cs typeface="Arial"/>
                <a:sym typeface="Arial"/>
              </a:rPr>
              <a:t>FREE </a:t>
            </a:r>
            <a:endParaRPr/>
          </a:p>
          <a:p>
            <a:pPr indent="0" lvl="0" marL="0" marR="0" rtl="0" algn="l">
              <a:spcBef>
                <a:spcPts val="0"/>
              </a:spcBef>
              <a:spcAft>
                <a:spcPts val="0"/>
              </a:spcAft>
              <a:buNone/>
            </a:pPr>
            <a:r>
              <a:rPr b="1" lang="en-US" sz="2800">
                <a:solidFill>
                  <a:schemeClr val="lt1"/>
                </a:solidFill>
                <a:latin typeface="Arial"/>
                <a:ea typeface="Arial"/>
                <a:cs typeface="Arial"/>
                <a:sym typeface="Arial"/>
              </a:rPr>
              <a:t>PPT TEMPLATES</a:t>
            </a: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Images &amp; Contents">
  <p:cSld name="21_Images &amp; Contents">
    <p:spTree>
      <p:nvGrpSpPr>
        <p:cNvPr id="454" name="Shape 454"/>
        <p:cNvGrpSpPr/>
        <p:nvPr/>
      </p:nvGrpSpPr>
      <p:grpSpPr>
        <a:xfrm>
          <a:off x="0" y="0"/>
          <a:ext cx="0" cy="0"/>
          <a:chOff x="0" y="0"/>
          <a:chExt cx="0" cy="0"/>
        </a:xfrm>
      </p:grpSpPr>
      <p:sp>
        <p:nvSpPr>
          <p:cNvPr id="455" name="Google Shape;455;p53"/>
          <p:cNvSpPr/>
          <p:nvPr>
            <p:ph idx="2" type="pic"/>
          </p:nvPr>
        </p:nvSpPr>
        <p:spPr>
          <a:xfrm>
            <a:off x="8155574" y="296099"/>
            <a:ext cx="3644538" cy="3666309"/>
          </a:xfrm>
          <a:prstGeom prst="rect">
            <a:avLst/>
          </a:prstGeom>
          <a:solidFill>
            <a:srgbClr val="F2F2F2"/>
          </a:solidFill>
          <a:ln>
            <a:noFill/>
          </a:ln>
        </p:spPr>
      </p:sp>
      <p:sp>
        <p:nvSpPr>
          <p:cNvPr id="456" name="Google Shape;456;p53"/>
          <p:cNvSpPr/>
          <p:nvPr>
            <p:ph idx="3" type="pic"/>
          </p:nvPr>
        </p:nvSpPr>
        <p:spPr>
          <a:xfrm>
            <a:off x="8155574" y="2891254"/>
            <a:ext cx="3644538" cy="3666309"/>
          </a:xfrm>
          <a:prstGeom prst="rect">
            <a:avLst/>
          </a:prstGeom>
          <a:solidFill>
            <a:srgbClr val="F2F2F2"/>
          </a:solidFill>
          <a:ln>
            <a:noFill/>
          </a:ln>
        </p:spPr>
      </p:sp>
      <p:sp>
        <p:nvSpPr>
          <p:cNvPr id="457" name="Google Shape;457;p53"/>
          <p:cNvSpPr/>
          <p:nvPr>
            <p:ph idx="4" type="pic"/>
          </p:nvPr>
        </p:nvSpPr>
        <p:spPr>
          <a:xfrm>
            <a:off x="5551710" y="2891254"/>
            <a:ext cx="3644538" cy="3666309"/>
          </a:xfrm>
          <a:prstGeom prst="rect">
            <a:avLst/>
          </a:prstGeom>
          <a:solidFill>
            <a:srgbClr val="F2F2F2"/>
          </a:solidFill>
          <a:ln>
            <a:noFill/>
          </a:ln>
        </p:spPr>
      </p:sp>
      <p:sp>
        <p:nvSpPr>
          <p:cNvPr id="458" name="Google Shape;458;p53"/>
          <p:cNvSpPr/>
          <p:nvPr>
            <p:ph idx="5" type="pic"/>
          </p:nvPr>
        </p:nvSpPr>
        <p:spPr>
          <a:xfrm>
            <a:off x="5551710" y="296099"/>
            <a:ext cx="3644538" cy="3666309"/>
          </a:xfrm>
          <a:prstGeom prst="rect">
            <a:avLst/>
          </a:prstGeom>
          <a:solidFill>
            <a:srgbClr val="F2F2F2"/>
          </a:solid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6_Images &amp; Contents">
  <p:cSld name="36_Images &amp; Contents">
    <p:spTree>
      <p:nvGrpSpPr>
        <p:cNvPr id="459" name="Shape 459"/>
        <p:cNvGrpSpPr/>
        <p:nvPr/>
      </p:nvGrpSpPr>
      <p:grpSpPr>
        <a:xfrm>
          <a:off x="0" y="0"/>
          <a:ext cx="0" cy="0"/>
          <a:chOff x="0" y="0"/>
          <a:chExt cx="0" cy="0"/>
        </a:xfrm>
      </p:grpSpPr>
      <p:sp>
        <p:nvSpPr>
          <p:cNvPr id="460" name="Google Shape;460;p54"/>
          <p:cNvSpPr/>
          <p:nvPr>
            <p:ph idx="2" type="pic"/>
          </p:nvPr>
        </p:nvSpPr>
        <p:spPr>
          <a:xfrm>
            <a:off x="3" y="3255649"/>
            <a:ext cx="11904055" cy="3602353"/>
          </a:xfrm>
          <a:prstGeom prst="rect">
            <a:avLst/>
          </a:prstGeom>
          <a:solidFill>
            <a:srgbClr val="F2F2F2"/>
          </a:solidFill>
          <a:ln>
            <a:noFill/>
          </a:ln>
        </p:spPr>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5_Images &amp; Contents Layout">
  <p:cSld name="35_Images &amp; Contents Layout">
    <p:spTree>
      <p:nvGrpSpPr>
        <p:cNvPr id="461" name="Shape 461"/>
        <p:cNvGrpSpPr/>
        <p:nvPr/>
      </p:nvGrpSpPr>
      <p:grpSpPr>
        <a:xfrm>
          <a:off x="0" y="0"/>
          <a:ext cx="0" cy="0"/>
          <a:chOff x="0" y="0"/>
          <a:chExt cx="0" cy="0"/>
        </a:xfrm>
      </p:grpSpPr>
      <p:sp>
        <p:nvSpPr>
          <p:cNvPr id="462" name="Google Shape;462;p55"/>
          <p:cNvSpPr/>
          <p:nvPr/>
        </p:nvSpPr>
        <p:spPr>
          <a:xfrm>
            <a:off x="0" y="0"/>
            <a:ext cx="6096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63" name="Google Shape;463;p55"/>
          <p:cNvSpPr/>
          <p:nvPr>
            <p:ph idx="2" type="pic"/>
          </p:nvPr>
        </p:nvSpPr>
        <p:spPr>
          <a:xfrm>
            <a:off x="635726" y="642257"/>
            <a:ext cx="10920548" cy="5573486"/>
          </a:xfrm>
          <a:prstGeom prst="rect">
            <a:avLst/>
          </a:prstGeom>
          <a:solidFill>
            <a:srgbClr val="F2F2F2"/>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7_Images &amp; Contents Layout">
  <p:cSld name="37_Images &amp; Contents Layout">
    <p:spTree>
      <p:nvGrpSpPr>
        <p:cNvPr id="464" name="Shape 464"/>
        <p:cNvGrpSpPr/>
        <p:nvPr/>
      </p:nvGrpSpPr>
      <p:grpSpPr>
        <a:xfrm>
          <a:off x="0" y="0"/>
          <a:ext cx="0" cy="0"/>
          <a:chOff x="0" y="0"/>
          <a:chExt cx="0" cy="0"/>
        </a:xfrm>
      </p:grpSpPr>
      <p:sp>
        <p:nvSpPr>
          <p:cNvPr id="465" name="Google Shape;465;p56"/>
          <p:cNvSpPr/>
          <p:nvPr>
            <p:ph idx="2" type="pic"/>
          </p:nvPr>
        </p:nvSpPr>
        <p:spPr>
          <a:xfrm>
            <a:off x="2038350" y="0"/>
            <a:ext cx="4057650" cy="6858000"/>
          </a:xfrm>
          <a:prstGeom prst="rect">
            <a:avLst/>
          </a:prstGeom>
          <a:solidFill>
            <a:srgbClr val="F2F2F2"/>
          </a:solidFill>
          <a:ln>
            <a:noFill/>
          </a:ln>
        </p:spPr>
      </p:sp>
      <p:sp>
        <p:nvSpPr>
          <p:cNvPr id="466" name="Google Shape;466;p56"/>
          <p:cNvSpPr/>
          <p:nvPr/>
        </p:nvSpPr>
        <p:spPr>
          <a:xfrm>
            <a:off x="0" y="0"/>
            <a:ext cx="203835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Images &amp; Contents Layout">
  <p:cSld name="27_Images &amp; Contents Layout">
    <p:spTree>
      <p:nvGrpSpPr>
        <p:cNvPr id="467" name="Shape 467"/>
        <p:cNvGrpSpPr/>
        <p:nvPr/>
      </p:nvGrpSpPr>
      <p:grpSpPr>
        <a:xfrm>
          <a:off x="0" y="0"/>
          <a:ext cx="0" cy="0"/>
          <a:chOff x="0" y="0"/>
          <a:chExt cx="0" cy="0"/>
        </a:xfrm>
      </p:grpSpPr>
      <p:sp>
        <p:nvSpPr>
          <p:cNvPr id="468" name="Google Shape;468;p57"/>
          <p:cNvSpPr/>
          <p:nvPr>
            <p:ph idx="2" type="pic"/>
          </p:nvPr>
        </p:nvSpPr>
        <p:spPr>
          <a:xfrm>
            <a:off x="661852" y="653142"/>
            <a:ext cx="4454434" cy="1692000"/>
          </a:xfrm>
          <a:prstGeom prst="rect">
            <a:avLst/>
          </a:prstGeom>
          <a:solidFill>
            <a:srgbClr val="F2F2F2"/>
          </a:solidFill>
          <a:ln>
            <a:noFill/>
          </a:ln>
        </p:spPr>
      </p:sp>
      <p:sp>
        <p:nvSpPr>
          <p:cNvPr id="469" name="Google Shape;469;p57"/>
          <p:cNvSpPr/>
          <p:nvPr>
            <p:ph idx="3" type="pic"/>
          </p:nvPr>
        </p:nvSpPr>
        <p:spPr>
          <a:xfrm>
            <a:off x="3705502" y="2576900"/>
            <a:ext cx="4454434" cy="1692000"/>
          </a:xfrm>
          <a:prstGeom prst="rect">
            <a:avLst/>
          </a:prstGeom>
          <a:solidFill>
            <a:srgbClr val="F2F2F2"/>
          </a:solidFill>
          <a:ln>
            <a:noFill/>
          </a:ln>
        </p:spPr>
      </p:sp>
      <p:sp>
        <p:nvSpPr>
          <p:cNvPr id="470" name="Google Shape;470;p57"/>
          <p:cNvSpPr/>
          <p:nvPr>
            <p:ph idx="4" type="pic"/>
          </p:nvPr>
        </p:nvSpPr>
        <p:spPr>
          <a:xfrm>
            <a:off x="2183677" y="4500658"/>
            <a:ext cx="4454434" cy="1692000"/>
          </a:xfrm>
          <a:prstGeom prst="rect">
            <a:avLst/>
          </a:prstGeom>
          <a:solidFill>
            <a:srgbClr val="F2F2F2"/>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477" name="Shape 477"/>
        <p:cNvGrpSpPr/>
        <p:nvPr/>
      </p:nvGrpSpPr>
      <p:grpSpPr>
        <a:xfrm>
          <a:off x="0" y="0"/>
          <a:ext cx="0" cy="0"/>
          <a:chOff x="0" y="0"/>
          <a:chExt cx="0" cy="0"/>
        </a:xfrm>
      </p:grpSpPr>
      <p:sp>
        <p:nvSpPr>
          <p:cNvPr id="478" name="Google Shape;478;p36"/>
          <p:cNvSpPr txBox="1"/>
          <p:nvPr>
            <p:ph type="title"/>
          </p:nvPr>
        </p:nvSpPr>
        <p:spPr>
          <a:xfrm>
            <a:off x="1576267" y="524633"/>
            <a:ext cx="8986000" cy="1075600"/>
          </a:xfrm>
          <a:prstGeom prst="rect">
            <a:avLst/>
          </a:prstGeom>
          <a:noFill/>
          <a:ln>
            <a:noFill/>
          </a:ln>
        </p:spPr>
        <p:txBody>
          <a:bodyPr anchorCtr="0" anchor="ctr" bIns="91425" lIns="91425" spcFirstLastPara="1" rIns="91425" wrap="square" tIns="91425">
            <a:normAutofit/>
          </a:bodyPr>
          <a:lstStyle>
            <a:lvl1pPr lvl="0" algn="l">
              <a:lnSpc>
                <a:spcPct val="90000"/>
              </a:lnSpc>
              <a:spcBef>
                <a:spcPts val="0"/>
              </a:spcBef>
              <a:spcAft>
                <a:spcPts val="0"/>
              </a:spcAft>
              <a:buClr>
                <a:schemeClr val="dk1"/>
              </a:buClr>
              <a:buSzPts val="2400"/>
              <a:buFont typeface="Play"/>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479" name="Google Shape;479;p36"/>
          <p:cNvSpPr txBox="1"/>
          <p:nvPr>
            <p:ph idx="1" type="body"/>
          </p:nvPr>
        </p:nvSpPr>
        <p:spPr>
          <a:xfrm>
            <a:off x="2101700" y="1822900"/>
            <a:ext cx="4643200" cy="4510000"/>
          </a:xfrm>
          <a:prstGeom prst="rect">
            <a:avLst/>
          </a:prstGeom>
          <a:noFill/>
          <a:ln>
            <a:noFill/>
          </a:ln>
        </p:spPr>
        <p:txBody>
          <a:bodyPr anchorCtr="0" anchor="t" bIns="91425" lIns="91425" spcFirstLastPara="1" rIns="91425" wrap="square" tIns="91425">
            <a:normAutofit/>
          </a:bodyPr>
          <a:lstStyle>
            <a:lvl1pPr indent="-368300" lvl="0" marL="457200" algn="l">
              <a:lnSpc>
                <a:spcPct val="90000"/>
              </a:lnSpc>
              <a:spcBef>
                <a:spcPts val="800"/>
              </a:spcBef>
              <a:spcAft>
                <a:spcPts val="0"/>
              </a:spcAft>
              <a:buClr>
                <a:schemeClr val="dk1"/>
              </a:buClr>
              <a:buSzPts val="2200"/>
              <a:buChar char="▪"/>
              <a:defRPr sz="2933"/>
            </a:lvl1pPr>
            <a:lvl2pPr indent="-368300" lvl="1" marL="914400" algn="l">
              <a:lnSpc>
                <a:spcPct val="90000"/>
              </a:lnSpc>
              <a:spcBef>
                <a:spcPts val="0"/>
              </a:spcBef>
              <a:spcAft>
                <a:spcPts val="0"/>
              </a:spcAft>
              <a:buClr>
                <a:schemeClr val="dk1"/>
              </a:buClr>
              <a:buSzPts val="2200"/>
              <a:buChar char="▫"/>
              <a:defRPr sz="2933"/>
            </a:lvl2pPr>
            <a:lvl3pPr indent="-368300" lvl="2" marL="1371600" algn="l">
              <a:lnSpc>
                <a:spcPct val="90000"/>
              </a:lnSpc>
              <a:spcBef>
                <a:spcPts val="0"/>
              </a:spcBef>
              <a:spcAft>
                <a:spcPts val="0"/>
              </a:spcAft>
              <a:buClr>
                <a:schemeClr val="dk1"/>
              </a:buClr>
              <a:buSzPts val="2200"/>
              <a:buChar char="▫"/>
              <a:defRPr sz="2933"/>
            </a:lvl3pPr>
            <a:lvl4pPr indent="-368300" lvl="3" marL="1828800" algn="l">
              <a:lnSpc>
                <a:spcPct val="90000"/>
              </a:lnSpc>
              <a:spcBef>
                <a:spcPts val="0"/>
              </a:spcBef>
              <a:spcAft>
                <a:spcPts val="0"/>
              </a:spcAft>
              <a:buClr>
                <a:schemeClr val="dk1"/>
              </a:buClr>
              <a:buSzPts val="2200"/>
              <a:buChar char="▫"/>
              <a:defRPr sz="2933"/>
            </a:lvl4pPr>
            <a:lvl5pPr indent="-368300" lvl="4" marL="2286000" algn="l">
              <a:lnSpc>
                <a:spcPct val="90000"/>
              </a:lnSpc>
              <a:spcBef>
                <a:spcPts val="0"/>
              </a:spcBef>
              <a:spcAft>
                <a:spcPts val="0"/>
              </a:spcAft>
              <a:buClr>
                <a:schemeClr val="dk1"/>
              </a:buClr>
              <a:buSzPts val="2200"/>
              <a:buChar char="○"/>
              <a:defRPr sz="2933"/>
            </a:lvl5pPr>
            <a:lvl6pPr indent="-368300" lvl="5" marL="2743200" algn="l">
              <a:lnSpc>
                <a:spcPct val="90000"/>
              </a:lnSpc>
              <a:spcBef>
                <a:spcPts val="0"/>
              </a:spcBef>
              <a:spcAft>
                <a:spcPts val="0"/>
              </a:spcAft>
              <a:buClr>
                <a:schemeClr val="dk1"/>
              </a:buClr>
              <a:buSzPts val="2200"/>
              <a:buChar char="■"/>
              <a:defRPr sz="2933"/>
            </a:lvl6pPr>
            <a:lvl7pPr indent="-368300" lvl="6" marL="3200400" algn="l">
              <a:lnSpc>
                <a:spcPct val="90000"/>
              </a:lnSpc>
              <a:spcBef>
                <a:spcPts val="0"/>
              </a:spcBef>
              <a:spcAft>
                <a:spcPts val="0"/>
              </a:spcAft>
              <a:buClr>
                <a:schemeClr val="dk1"/>
              </a:buClr>
              <a:buSzPts val="2200"/>
              <a:buChar char="●"/>
              <a:defRPr sz="2933"/>
            </a:lvl7pPr>
            <a:lvl8pPr indent="-368300" lvl="7" marL="3657600" algn="l">
              <a:lnSpc>
                <a:spcPct val="90000"/>
              </a:lnSpc>
              <a:spcBef>
                <a:spcPts val="0"/>
              </a:spcBef>
              <a:spcAft>
                <a:spcPts val="0"/>
              </a:spcAft>
              <a:buClr>
                <a:schemeClr val="dk1"/>
              </a:buClr>
              <a:buSzPts val="2200"/>
              <a:buChar char="○"/>
              <a:defRPr sz="2933"/>
            </a:lvl8pPr>
            <a:lvl9pPr indent="-368300" lvl="8" marL="4114800" algn="l">
              <a:lnSpc>
                <a:spcPct val="90000"/>
              </a:lnSpc>
              <a:spcBef>
                <a:spcPts val="0"/>
              </a:spcBef>
              <a:spcAft>
                <a:spcPts val="0"/>
              </a:spcAft>
              <a:buClr>
                <a:schemeClr val="dk1"/>
              </a:buClr>
              <a:buSzPts val="2200"/>
              <a:buChar char="■"/>
              <a:defRPr sz="2933"/>
            </a:lvl9pPr>
          </a:lstStyle>
          <a:p/>
        </p:txBody>
      </p:sp>
      <p:sp>
        <p:nvSpPr>
          <p:cNvPr id="480" name="Google Shape;480;p36"/>
          <p:cNvSpPr txBox="1"/>
          <p:nvPr>
            <p:ph idx="2" type="body"/>
          </p:nvPr>
        </p:nvSpPr>
        <p:spPr>
          <a:xfrm>
            <a:off x="7024095" y="1822900"/>
            <a:ext cx="4643200" cy="4510000"/>
          </a:xfrm>
          <a:prstGeom prst="rect">
            <a:avLst/>
          </a:prstGeom>
          <a:noFill/>
          <a:ln>
            <a:noFill/>
          </a:ln>
        </p:spPr>
        <p:txBody>
          <a:bodyPr anchorCtr="0" anchor="t" bIns="91425" lIns="91425" spcFirstLastPara="1" rIns="91425" wrap="square" tIns="91425">
            <a:normAutofit/>
          </a:bodyPr>
          <a:lstStyle>
            <a:lvl1pPr indent="-368300" lvl="0" marL="457200" algn="l">
              <a:lnSpc>
                <a:spcPct val="90000"/>
              </a:lnSpc>
              <a:spcBef>
                <a:spcPts val="800"/>
              </a:spcBef>
              <a:spcAft>
                <a:spcPts val="0"/>
              </a:spcAft>
              <a:buClr>
                <a:schemeClr val="dk1"/>
              </a:buClr>
              <a:buSzPts val="2200"/>
              <a:buChar char="▪"/>
              <a:defRPr sz="2933"/>
            </a:lvl1pPr>
            <a:lvl2pPr indent="-368300" lvl="1" marL="914400" algn="l">
              <a:lnSpc>
                <a:spcPct val="90000"/>
              </a:lnSpc>
              <a:spcBef>
                <a:spcPts val="0"/>
              </a:spcBef>
              <a:spcAft>
                <a:spcPts val="0"/>
              </a:spcAft>
              <a:buClr>
                <a:schemeClr val="dk1"/>
              </a:buClr>
              <a:buSzPts val="2200"/>
              <a:buChar char="▫"/>
              <a:defRPr sz="2933"/>
            </a:lvl2pPr>
            <a:lvl3pPr indent="-368300" lvl="2" marL="1371600" algn="l">
              <a:lnSpc>
                <a:spcPct val="90000"/>
              </a:lnSpc>
              <a:spcBef>
                <a:spcPts val="0"/>
              </a:spcBef>
              <a:spcAft>
                <a:spcPts val="0"/>
              </a:spcAft>
              <a:buClr>
                <a:schemeClr val="dk1"/>
              </a:buClr>
              <a:buSzPts val="2200"/>
              <a:buChar char="▫"/>
              <a:defRPr sz="2933"/>
            </a:lvl3pPr>
            <a:lvl4pPr indent="-368300" lvl="3" marL="1828800" algn="l">
              <a:lnSpc>
                <a:spcPct val="90000"/>
              </a:lnSpc>
              <a:spcBef>
                <a:spcPts val="0"/>
              </a:spcBef>
              <a:spcAft>
                <a:spcPts val="0"/>
              </a:spcAft>
              <a:buClr>
                <a:schemeClr val="dk1"/>
              </a:buClr>
              <a:buSzPts val="2200"/>
              <a:buChar char="▫"/>
              <a:defRPr sz="2933"/>
            </a:lvl4pPr>
            <a:lvl5pPr indent="-368300" lvl="4" marL="2286000" algn="l">
              <a:lnSpc>
                <a:spcPct val="90000"/>
              </a:lnSpc>
              <a:spcBef>
                <a:spcPts val="0"/>
              </a:spcBef>
              <a:spcAft>
                <a:spcPts val="0"/>
              </a:spcAft>
              <a:buClr>
                <a:schemeClr val="dk1"/>
              </a:buClr>
              <a:buSzPts val="2200"/>
              <a:buChar char="○"/>
              <a:defRPr sz="2933"/>
            </a:lvl5pPr>
            <a:lvl6pPr indent="-368300" lvl="5" marL="2743200" algn="l">
              <a:lnSpc>
                <a:spcPct val="90000"/>
              </a:lnSpc>
              <a:spcBef>
                <a:spcPts val="0"/>
              </a:spcBef>
              <a:spcAft>
                <a:spcPts val="0"/>
              </a:spcAft>
              <a:buClr>
                <a:schemeClr val="dk1"/>
              </a:buClr>
              <a:buSzPts val="2200"/>
              <a:buChar char="■"/>
              <a:defRPr sz="2933"/>
            </a:lvl6pPr>
            <a:lvl7pPr indent="-368300" lvl="6" marL="3200400" algn="l">
              <a:lnSpc>
                <a:spcPct val="90000"/>
              </a:lnSpc>
              <a:spcBef>
                <a:spcPts val="0"/>
              </a:spcBef>
              <a:spcAft>
                <a:spcPts val="0"/>
              </a:spcAft>
              <a:buClr>
                <a:schemeClr val="dk1"/>
              </a:buClr>
              <a:buSzPts val="2200"/>
              <a:buChar char="●"/>
              <a:defRPr sz="2933"/>
            </a:lvl7pPr>
            <a:lvl8pPr indent="-368300" lvl="7" marL="3657600" algn="l">
              <a:lnSpc>
                <a:spcPct val="90000"/>
              </a:lnSpc>
              <a:spcBef>
                <a:spcPts val="0"/>
              </a:spcBef>
              <a:spcAft>
                <a:spcPts val="0"/>
              </a:spcAft>
              <a:buClr>
                <a:schemeClr val="dk1"/>
              </a:buClr>
              <a:buSzPts val="2200"/>
              <a:buChar char="○"/>
              <a:defRPr sz="2933"/>
            </a:lvl8pPr>
            <a:lvl9pPr indent="-368300" lvl="8" marL="4114800" algn="l">
              <a:lnSpc>
                <a:spcPct val="90000"/>
              </a:lnSpc>
              <a:spcBef>
                <a:spcPts val="0"/>
              </a:spcBef>
              <a:spcAft>
                <a:spcPts val="0"/>
              </a:spcAft>
              <a:buClr>
                <a:schemeClr val="dk1"/>
              </a:buClr>
              <a:buSzPts val="2200"/>
              <a:buChar char="■"/>
              <a:defRPr sz="2933"/>
            </a:lvl9pPr>
          </a:lstStyle>
          <a:p/>
        </p:txBody>
      </p:sp>
      <p:sp>
        <p:nvSpPr>
          <p:cNvPr id="481" name="Google Shape;481;p36"/>
          <p:cNvSpPr txBox="1"/>
          <p:nvPr>
            <p:ph idx="12" type="sldNum"/>
          </p:nvPr>
        </p:nvSpPr>
        <p:spPr>
          <a:xfrm>
            <a:off x="11667200" y="5808300"/>
            <a:ext cx="524800" cy="524800"/>
          </a:xfrm>
          <a:prstGeom prst="rect">
            <a:avLst/>
          </a:prstGeom>
          <a:noFill/>
          <a:ln>
            <a:noFill/>
          </a:ln>
        </p:spPr>
        <p:txBody>
          <a:bodyPr anchorCtr="0" anchor="ctr" bIns="91425" lIns="91425" spcFirstLastPara="1" rIns="91425" wrap="square" tIns="91425">
            <a:noAutofit/>
          </a:bodyPr>
          <a:lstStyle>
            <a:lvl1pPr indent="0" lvl="0" marL="0" algn="r">
              <a:buClr>
                <a:srgbClr val="757575"/>
              </a:buClr>
              <a:buSzPts val="1200"/>
              <a:buFont typeface="Arial"/>
              <a:buNone/>
              <a:defRPr sz="1200">
                <a:solidFill>
                  <a:srgbClr val="757575"/>
                </a:solidFill>
                <a:latin typeface="Arial"/>
                <a:ea typeface="Arial"/>
                <a:cs typeface="Arial"/>
                <a:sym typeface="Arial"/>
              </a:defRPr>
            </a:lvl1pPr>
            <a:lvl2pPr indent="0" lvl="1" marL="0" algn="r">
              <a:buClr>
                <a:srgbClr val="757575"/>
              </a:buClr>
              <a:buSzPts val="1200"/>
              <a:buFont typeface="Arial"/>
              <a:buNone/>
              <a:defRPr sz="1200">
                <a:solidFill>
                  <a:srgbClr val="757575"/>
                </a:solidFill>
                <a:latin typeface="Arial"/>
                <a:ea typeface="Arial"/>
                <a:cs typeface="Arial"/>
                <a:sym typeface="Arial"/>
              </a:defRPr>
            </a:lvl2pPr>
            <a:lvl3pPr indent="0" lvl="2" marL="0" algn="r">
              <a:buClr>
                <a:srgbClr val="757575"/>
              </a:buClr>
              <a:buSzPts val="1200"/>
              <a:buFont typeface="Arial"/>
              <a:buNone/>
              <a:defRPr sz="1200">
                <a:solidFill>
                  <a:srgbClr val="757575"/>
                </a:solidFill>
                <a:latin typeface="Arial"/>
                <a:ea typeface="Arial"/>
                <a:cs typeface="Arial"/>
                <a:sym typeface="Arial"/>
              </a:defRPr>
            </a:lvl3pPr>
            <a:lvl4pPr indent="0" lvl="3" marL="0" algn="r">
              <a:buClr>
                <a:srgbClr val="757575"/>
              </a:buClr>
              <a:buSzPts val="1200"/>
              <a:buFont typeface="Arial"/>
              <a:buNone/>
              <a:defRPr sz="1200">
                <a:solidFill>
                  <a:srgbClr val="757575"/>
                </a:solidFill>
                <a:latin typeface="Arial"/>
                <a:ea typeface="Arial"/>
                <a:cs typeface="Arial"/>
                <a:sym typeface="Arial"/>
              </a:defRPr>
            </a:lvl4pPr>
            <a:lvl5pPr indent="0" lvl="4" marL="0" algn="r">
              <a:buClr>
                <a:srgbClr val="757575"/>
              </a:buClr>
              <a:buSzPts val="1200"/>
              <a:buFont typeface="Arial"/>
              <a:buNone/>
              <a:defRPr sz="1200">
                <a:solidFill>
                  <a:srgbClr val="757575"/>
                </a:solidFill>
                <a:latin typeface="Arial"/>
                <a:ea typeface="Arial"/>
                <a:cs typeface="Arial"/>
                <a:sym typeface="Arial"/>
              </a:defRPr>
            </a:lvl5pPr>
            <a:lvl6pPr indent="0" lvl="5" marL="0" algn="r">
              <a:buClr>
                <a:srgbClr val="757575"/>
              </a:buClr>
              <a:buSzPts val="1200"/>
              <a:buFont typeface="Arial"/>
              <a:buNone/>
              <a:defRPr sz="1200">
                <a:solidFill>
                  <a:srgbClr val="757575"/>
                </a:solidFill>
                <a:latin typeface="Arial"/>
                <a:ea typeface="Arial"/>
                <a:cs typeface="Arial"/>
                <a:sym typeface="Arial"/>
              </a:defRPr>
            </a:lvl6pPr>
            <a:lvl7pPr indent="0" lvl="6" marL="0" algn="r">
              <a:buClr>
                <a:srgbClr val="757575"/>
              </a:buClr>
              <a:buSzPts val="1200"/>
              <a:buFont typeface="Arial"/>
              <a:buNone/>
              <a:defRPr sz="1200">
                <a:solidFill>
                  <a:srgbClr val="757575"/>
                </a:solidFill>
                <a:latin typeface="Arial"/>
                <a:ea typeface="Arial"/>
                <a:cs typeface="Arial"/>
                <a:sym typeface="Arial"/>
              </a:defRPr>
            </a:lvl7pPr>
            <a:lvl8pPr indent="0" lvl="7" marL="0" algn="r">
              <a:buClr>
                <a:srgbClr val="757575"/>
              </a:buClr>
              <a:buSzPts val="1200"/>
              <a:buFont typeface="Arial"/>
              <a:buNone/>
              <a:defRPr sz="1200">
                <a:solidFill>
                  <a:srgbClr val="757575"/>
                </a:solidFill>
                <a:latin typeface="Arial"/>
                <a:ea typeface="Arial"/>
                <a:cs typeface="Arial"/>
                <a:sym typeface="Arial"/>
              </a:defRPr>
            </a:lvl8pPr>
            <a:lvl9pPr indent="0" lvl="8" marL="0" algn="r">
              <a:buClr>
                <a:srgbClr val="757575"/>
              </a:buClr>
              <a:buSzPts val="1200"/>
              <a:buFont typeface="Arial"/>
              <a:buNone/>
              <a:defRPr sz="1200">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82" name="Shape 482"/>
        <p:cNvGrpSpPr/>
        <p:nvPr/>
      </p:nvGrpSpPr>
      <p:grpSpPr>
        <a:xfrm>
          <a:off x="0" y="0"/>
          <a:ext cx="0" cy="0"/>
          <a:chOff x="0" y="0"/>
          <a:chExt cx="0" cy="0"/>
        </a:xfrm>
      </p:grpSpPr>
      <p:sp>
        <p:nvSpPr>
          <p:cNvPr id="483" name="Google Shape;483;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4" name="Google Shape;484;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5" name="Google Shape;485;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6" name="Google Shape;486;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7" name="Google Shape;487;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88" name="Shape 488"/>
        <p:cNvGrpSpPr/>
        <p:nvPr/>
      </p:nvGrpSpPr>
      <p:grpSpPr>
        <a:xfrm>
          <a:off x="0" y="0"/>
          <a:ext cx="0" cy="0"/>
          <a:chOff x="0" y="0"/>
          <a:chExt cx="0" cy="0"/>
        </a:xfrm>
      </p:grpSpPr>
      <p:sp>
        <p:nvSpPr>
          <p:cNvPr id="489" name="Google Shape;489;p7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0" name="Google Shape;490;p7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91" name="Google Shape;491;p7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2" name="Google Shape;492;p7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3" name="Google Shape;493;p7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94" name="Shape 494"/>
        <p:cNvGrpSpPr/>
        <p:nvPr/>
      </p:nvGrpSpPr>
      <p:grpSpPr>
        <a:xfrm>
          <a:off x="0" y="0"/>
          <a:ext cx="0" cy="0"/>
          <a:chOff x="0" y="0"/>
          <a:chExt cx="0" cy="0"/>
        </a:xfrm>
      </p:grpSpPr>
      <p:sp>
        <p:nvSpPr>
          <p:cNvPr id="495" name="Google Shape;495;p7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6" name="Google Shape;496;p7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497" name="Google Shape;497;p7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8" name="Google Shape;498;p7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9" name="Google Shape;499;p7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37" name="Shape 37"/>
        <p:cNvGrpSpPr/>
        <p:nvPr/>
      </p:nvGrpSpPr>
      <p:grpSpPr>
        <a:xfrm>
          <a:off x="0" y="0"/>
          <a:ext cx="0" cy="0"/>
          <a:chOff x="0" y="0"/>
          <a:chExt cx="0" cy="0"/>
        </a:xfrm>
      </p:grpSpPr>
      <p:sp>
        <p:nvSpPr>
          <p:cNvPr id="38" name="Google Shape;38;p59"/>
          <p:cNvSpPr/>
          <p:nvPr/>
        </p:nvSpPr>
        <p:spPr>
          <a:xfrm>
            <a:off x="10059311" y="877033"/>
            <a:ext cx="1732400" cy="577200"/>
          </a:xfrm>
          <a:prstGeom prst="triangle">
            <a:avLst>
              <a:gd fmla="val 32425" name="adj"/>
            </a:avLst>
          </a:prstGeom>
          <a:solidFill>
            <a:srgbClr val="263248"/>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vo"/>
              <a:ea typeface="Arvo"/>
              <a:cs typeface="Arvo"/>
              <a:sym typeface="Arvo"/>
            </a:endParaRPr>
          </a:p>
        </p:txBody>
      </p:sp>
      <p:grpSp>
        <p:nvGrpSpPr>
          <p:cNvPr id="39" name="Google Shape;39;p59"/>
          <p:cNvGrpSpPr/>
          <p:nvPr/>
        </p:nvGrpSpPr>
        <p:grpSpPr>
          <a:xfrm>
            <a:off x="0" y="-9451"/>
            <a:ext cx="11548531" cy="6867451"/>
            <a:chOff x="0" y="-7088"/>
            <a:chExt cx="8661398" cy="5150588"/>
          </a:xfrm>
        </p:grpSpPr>
        <p:sp>
          <p:nvSpPr>
            <p:cNvPr id="40" name="Google Shape;40;p59"/>
            <p:cNvSpPr/>
            <p:nvPr/>
          </p:nvSpPr>
          <p:spPr>
            <a:xfrm>
              <a:off x="0" y="0"/>
              <a:ext cx="3525000" cy="5143500"/>
            </a:xfrm>
            <a:prstGeom prst="rect">
              <a:avLst/>
            </a:prstGeom>
            <a:solidFill>
              <a:srgbClr val="C7D3E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1" name="Google Shape;41;p59"/>
            <p:cNvSpPr/>
            <p:nvPr/>
          </p:nvSpPr>
          <p:spPr>
            <a:xfrm flipH="1" rot="10800000">
              <a:off x="3517898" y="-7088"/>
              <a:ext cx="5143500" cy="5143500"/>
            </a:xfrm>
            <a:prstGeom prst="rtTriangle">
              <a:avLst/>
            </a:prstGeom>
            <a:solidFill>
              <a:srgbClr val="C7D3E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vo"/>
                <a:ea typeface="Arvo"/>
                <a:cs typeface="Arvo"/>
                <a:sym typeface="Arvo"/>
              </a:endParaRPr>
            </a:p>
          </p:txBody>
        </p:sp>
      </p:grpSp>
      <p:grpSp>
        <p:nvGrpSpPr>
          <p:cNvPr id="42" name="Google Shape;42;p59"/>
          <p:cNvGrpSpPr/>
          <p:nvPr/>
        </p:nvGrpSpPr>
        <p:grpSpPr>
          <a:xfrm flipH="1" rot="10800000">
            <a:off x="2" y="1454351"/>
            <a:ext cx="11796668" cy="3949300"/>
            <a:chOff x="-8178042" y="-4493254"/>
            <a:chExt cx="19483597" cy="6522736"/>
          </a:xfrm>
        </p:grpSpPr>
        <p:sp>
          <p:nvSpPr>
            <p:cNvPr id="43" name="Google Shape;43;p59"/>
            <p:cNvSpPr/>
            <p:nvPr/>
          </p:nvSpPr>
          <p:spPr>
            <a:xfrm>
              <a:off x="-8178042" y="-4493118"/>
              <a:ext cx="12968400" cy="6522600"/>
            </a:xfrm>
            <a:prstGeom prst="rect">
              <a:avLst/>
            </a:prstGeom>
            <a:solidFill>
              <a:srgbClr val="3F537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vo"/>
                <a:ea typeface="Arvo"/>
                <a:cs typeface="Arvo"/>
                <a:sym typeface="Arvo"/>
              </a:endParaRPr>
            </a:p>
          </p:txBody>
        </p:sp>
        <p:sp>
          <p:nvSpPr>
            <p:cNvPr id="44" name="Google Shape;44;p59"/>
            <p:cNvSpPr/>
            <p:nvPr/>
          </p:nvSpPr>
          <p:spPr>
            <a:xfrm>
              <a:off x="4782955" y="-4493254"/>
              <a:ext cx="6522600" cy="6522600"/>
            </a:xfrm>
            <a:prstGeom prst="rtTriangle">
              <a:avLst/>
            </a:prstGeom>
            <a:solidFill>
              <a:srgbClr val="3F537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vo"/>
                <a:ea typeface="Arvo"/>
                <a:cs typeface="Arvo"/>
                <a:sym typeface="Arvo"/>
              </a:endParaRPr>
            </a:p>
          </p:txBody>
        </p:sp>
      </p:grpSp>
      <p:grpSp>
        <p:nvGrpSpPr>
          <p:cNvPr id="45" name="Google Shape;45;p59"/>
          <p:cNvGrpSpPr/>
          <p:nvPr/>
        </p:nvGrpSpPr>
        <p:grpSpPr>
          <a:xfrm>
            <a:off x="4902982" y="5704465"/>
            <a:ext cx="7307771" cy="577328"/>
            <a:chOff x="5582265" y="4646738"/>
            <a:chExt cx="5480828" cy="432996"/>
          </a:xfrm>
        </p:grpSpPr>
        <p:sp>
          <p:nvSpPr>
            <p:cNvPr id="46" name="Google Shape;46;p59"/>
            <p:cNvSpPr/>
            <p:nvPr/>
          </p:nvSpPr>
          <p:spPr>
            <a:xfrm rot="10800000">
              <a:off x="5582265" y="4948334"/>
              <a:ext cx="394200" cy="131400"/>
            </a:xfrm>
            <a:prstGeom prst="triangle">
              <a:avLst>
                <a:gd fmla="val 32425" name="adj"/>
              </a:avLst>
            </a:prstGeom>
            <a:solidFill>
              <a:srgbClr val="D26F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nvGrpSpPr>
            <p:cNvPr id="47" name="Google Shape;47;p59"/>
            <p:cNvGrpSpPr/>
            <p:nvPr/>
          </p:nvGrpSpPr>
          <p:grpSpPr>
            <a:xfrm flipH="1">
              <a:off x="5585232" y="4646738"/>
              <a:ext cx="5477861" cy="304551"/>
              <a:chOff x="-24158748" y="330075"/>
              <a:chExt cx="30568423" cy="1699506"/>
            </a:xfrm>
          </p:grpSpPr>
          <p:sp>
            <p:nvSpPr>
              <p:cNvPr id="48" name="Google Shape;48;p59"/>
              <p:cNvSpPr/>
              <p:nvPr/>
            </p:nvSpPr>
            <p:spPr>
              <a:xfrm>
                <a:off x="-24158748" y="330081"/>
                <a:ext cx="28908000" cy="1699500"/>
              </a:xfrm>
              <a:prstGeom prst="rect">
                <a:avLst/>
              </a:prstGeom>
              <a:solidFill>
                <a:srgbClr val="FF98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9" name="Google Shape;49;p59"/>
              <p:cNvSpPr/>
              <p:nvPr/>
            </p:nvSpPr>
            <p:spPr>
              <a:xfrm>
                <a:off x="4710175" y="330075"/>
                <a:ext cx="1699500" cy="1699500"/>
              </a:xfrm>
              <a:prstGeom prst="rtTriangle">
                <a:avLst/>
              </a:prstGeom>
              <a:solidFill>
                <a:srgbClr val="FF98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grpSp>
      <p:sp>
        <p:nvSpPr>
          <p:cNvPr id="50" name="Google Shape;50;p59"/>
          <p:cNvSpPr txBox="1"/>
          <p:nvPr>
            <p:ph type="ctrTitle"/>
          </p:nvPr>
        </p:nvSpPr>
        <p:spPr>
          <a:xfrm>
            <a:off x="914400" y="1454333"/>
            <a:ext cx="7157200" cy="3949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6400"/>
            </a:lvl1pPr>
            <a:lvl2pPr lvl="1" algn="ctr">
              <a:lnSpc>
                <a:spcPct val="100000"/>
              </a:lnSpc>
              <a:spcBef>
                <a:spcPts val="0"/>
              </a:spcBef>
              <a:spcAft>
                <a:spcPts val="0"/>
              </a:spcAft>
              <a:buSzPts val="4800"/>
              <a:buNone/>
              <a:defRPr sz="6400"/>
            </a:lvl2pPr>
            <a:lvl3pPr lvl="2" algn="ctr">
              <a:lnSpc>
                <a:spcPct val="100000"/>
              </a:lnSpc>
              <a:spcBef>
                <a:spcPts val="0"/>
              </a:spcBef>
              <a:spcAft>
                <a:spcPts val="0"/>
              </a:spcAft>
              <a:buSzPts val="4800"/>
              <a:buNone/>
              <a:defRPr sz="6400"/>
            </a:lvl3pPr>
            <a:lvl4pPr lvl="3" algn="ctr">
              <a:lnSpc>
                <a:spcPct val="100000"/>
              </a:lnSpc>
              <a:spcBef>
                <a:spcPts val="0"/>
              </a:spcBef>
              <a:spcAft>
                <a:spcPts val="0"/>
              </a:spcAft>
              <a:buSzPts val="4800"/>
              <a:buNone/>
              <a:defRPr sz="6400"/>
            </a:lvl4pPr>
            <a:lvl5pPr lvl="4" algn="ctr">
              <a:lnSpc>
                <a:spcPct val="100000"/>
              </a:lnSpc>
              <a:spcBef>
                <a:spcPts val="0"/>
              </a:spcBef>
              <a:spcAft>
                <a:spcPts val="0"/>
              </a:spcAft>
              <a:buSzPts val="4800"/>
              <a:buNone/>
              <a:defRPr sz="6400"/>
            </a:lvl5pPr>
            <a:lvl6pPr lvl="5" algn="ctr">
              <a:lnSpc>
                <a:spcPct val="100000"/>
              </a:lnSpc>
              <a:spcBef>
                <a:spcPts val="0"/>
              </a:spcBef>
              <a:spcAft>
                <a:spcPts val="0"/>
              </a:spcAft>
              <a:buSzPts val="4800"/>
              <a:buNone/>
              <a:defRPr sz="6400"/>
            </a:lvl6pPr>
            <a:lvl7pPr lvl="6" algn="ctr">
              <a:lnSpc>
                <a:spcPct val="100000"/>
              </a:lnSpc>
              <a:spcBef>
                <a:spcPts val="0"/>
              </a:spcBef>
              <a:spcAft>
                <a:spcPts val="0"/>
              </a:spcAft>
              <a:buSzPts val="4800"/>
              <a:buNone/>
              <a:defRPr sz="6400"/>
            </a:lvl7pPr>
            <a:lvl8pPr lvl="7" algn="ctr">
              <a:lnSpc>
                <a:spcPct val="100000"/>
              </a:lnSpc>
              <a:spcBef>
                <a:spcPts val="0"/>
              </a:spcBef>
              <a:spcAft>
                <a:spcPts val="0"/>
              </a:spcAft>
              <a:buSzPts val="4800"/>
              <a:buNone/>
              <a:defRPr sz="6400"/>
            </a:lvl8pPr>
            <a:lvl9pPr lvl="8" algn="ctr">
              <a:lnSpc>
                <a:spcPct val="100000"/>
              </a:lnSpc>
              <a:spcBef>
                <a:spcPts val="0"/>
              </a:spcBef>
              <a:spcAft>
                <a:spcPts val="0"/>
              </a:spcAft>
              <a:buSzPts val="4800"/>
              <a:buNone/>
              <a:defRPr sz="6400"/>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00" name="Shape 500"/>
        <p:cNvGrpSpPr/>
        <p:nvPr/>
      </p:nvGrpSpPr>
      <p:grpSpPr>
        <a:xfrm>
          <a:off x="0" y="0"/>
          <a:ext cx="0" cy="0"/>
          <a:chOff x="0" y="0"/>
          <a:chExt cx="0" cy="0"/>
        </a:xfrm>
      </p:grpSpPr>
      <p:sp>
        <p:nvSpPr>
          <p:cNvPr id="501" name="Google Shape;501;p7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2" name="Google Shape;502;p7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3" name="Google Shape;503;p7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4" name="Google Shape;504;p7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5" name="Google Shape;505;p7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6" name="Google Shape;506;p7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07" name="Shape 507"/>
        <p:cNvGrpSpPr/>
        <p:nvPr/>
      </p:nvGrpSpPr>
      <p:grpSpPr>
        <a:xfrm>
          <a:off x="0" y="0"/>
          <a:ext cx="0" cy="0"/>
          <a:chOff x="0" y="0"/>
          <a:chExt cx="0" cy="0"/>
        </a:xfrm>
      </p:grpSpPr>
      <p:sp>
        <p:nvSpPr>
          <p:cNvPr id="508" name="Google Shape;508;p8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9" name="Google Shape;509;p8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0" name="Google Shape;510;p8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1" name="Google Shape;511;p8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2" name="Google Shape;512;p8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3" name="Google Shape;513;p8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4" name="Google Shape;514;p8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5" name="Google Shape;515;p8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6" name="Shape 516"/>
        <p:cNvGrpSpPr/>
        <p:nvPr/>
      </p:nvGrpSpPr>
      <p:grpSpPr>
        <a:xfrm>
          <a:off x="0" y="0"/>
          <a:ext cx="0" cy="0"/>
          <a:chOff x="0" y="0"/>
          <a:chExt cx="0" cy="0"/>
        </a:xfrm>
      </p:grpSpPr>
      <p:sp>
        <p:nvSpPr>
          <p:cNvPr id="517" name="Google Shape;517;p8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8" name="Google Shape;518;p8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9" name="Google Shape;519;p8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0" name="Google Shape;520;p8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1" name="Shape 521"/>
        <p:cNvGrpSpPr/>
        <p:nvPr/>
      </p:nvGrpSpPr>
      <p:grpSpPr>
        <a:xfrm>
          <a:off x="0" y="0"/>
          <a:ext cx="0" cy="0"/>
          <a:chOff x="0" y="0"/>
          <a:chExt cx="0" cy="0"/>
        </a:xfrm>
      </p:grpSpPr>
      <p:sp>
        <p:nvSpPr>
          <p:cNvPr id="522" name="Google Shape;522;p8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3" name="Google Shape;523;p8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4" name="Google Shape;524;p8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25" name="Shape 525"/>
        <p:cNvGrpSpPr/>
        <p:nvPr/>
      </p:nvGrpSpPr>
      <p:grpSpPr>
        <a:xfrm>
          <a:off x="0" y="0"/>
          <a:ext cx="0" cy="0"/>
          <a:chOff x="0" y="0"/>
          <a:chExt cx="0" cy="0"/>
        </a:xfrm>
      </p:grpSpPr>
      <p:sp>
        <p:nvSpPr>
          <p:cNvPr id="526" name="Google Shape;526;p8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7" name="Google Shape;527;p8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28" name="Google Shape;528;p8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29" name="Google Shape;529;p8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0" name="Google Shape;530;p8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1" name="Google Shape;531;p8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32" name="Shape 532"/>
        <p:cNvGrpSpPr/>
        <p:nvPr/>
      </p:nvGrpSpPr>
      <p:grpSpPr>
        <a:xfrm>
          <a:off x="0" y="0"/>
          <a:ext cx="0" cy="0"/>
          <a:chOff x="0" y="0"/>
          <a:chExt cx="0" cy="0"/>
        </a:xfrm>
      </p:grpSpPr>
      <p:sp>
        <p:nvSpPr>
          <p:cNvPr id="533" name="Google Shape;533;p8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4" name="Google Shape;534;p84"/>
          <p:cNvSpPr/>
          <p:nvPr>
            <p:ph idx="2" type="pic"/>
          </p:nvPr>
        </p:nvSpPr>
        <p:spPr>
          <a:xfrm>
            <a:off x="5183188" y="987425"/>
            <a:ext cx="6172200" cy="4873625"/>
          </a:xfrm>
          <a:prstGeom prst="rect">
            <a:avLst/>
          </a:prstGeom>
          <a:noFill/>
          <a:ln>
            <a:noFill/>
          </a:ln>
        </p:spPr>
      </p:sp>
      <p:sp>
        <p:nvSpPr>
          <p:cNvPr id="535" name="Google Shape;535;p8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36" name="Google Shape;536;p8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7" name="Google Shape;537;p8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8" name="Google Shape;538;p8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39" name="Shape 539"/>
        <p:cNvGrpSpPr/>
        <p:nvPr/>
      </p:nvGrpSpPr>
      <p:grpSpPr>
        <a:xfrm>
          <a:off x="0" y="0"/>
          <a:ext cx="0" cy="0"/>
          <a:chOff x="0" y="0"/>
          <a:chExt cx="0" cy="0"/>
        </a:xfrm>
      </p:grpSpPr>
      <p:sp>
        <p:nvSpPr>
          <p:cNvPr id="540" name="Google Shape;540;p8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1" name="Google Shape;541;p8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2" name="Google Shape;542;p8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3" name="Google Shape;543;p8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4" name="Google Shape;544;p8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45" name="Shape 545"/>
        <p:cNvGrpSpPr/>
        <p:nvPr/>
      </p:nvGrpSpPr>
      <p:grpSpPr>
        <a:xfrm>
          <a:off x="0" y="0"/>
          <a:ext cx="0" cy="0"/>
          <a:chOff x="0" y="0"/>
          <a:chExt cx="0" cy="0"/>
        </a:xfrm>
      </p:grpSpPr>
      <p:sp>
        <p:nvSpPr>
          <p:cNvPr id="546" name="Google Shape;546;p8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7" name="Google Shape;547;p8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8" name="Google Shape;548;p8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9" name="Google Shape;549;p8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0" name="Google Shape;550;p8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55" name="Shape 55"/>
        <p:cNvGrpSpPr/>
        <p:nvPr/>
      </p:nvGrpSpPr>
      <p:grpSpPr>
        <a:xfrm>
          <a:off x="0" y="0"/>
          <a:ext cx="0" cy="0"/>
          <a:chOff x="0" y="0"/>
          <a:chExt cx="0" cy="0"/>
        </a:xfrm>
      </p:grpSpPr>
      <p:sp>
        <p:nvSpPr>
          <p:cNvPr id="56" name="Google Shape;56;p29"/>
          <p:cNvSpPr/>
          <p:nvPr/>
        </p:nvSpPr>
        <p:spPr>
          <a:xfrm>
            <a:off x="4063900" y="-100"/>
            <a:ext cx="8128000" cy="6858000"/>
          </a:xfrm>
          <a:prstGeom prst="rect">
            <a:avLst/>
          </a:prstGeom>
          <a:solidFill>
            <a:srgbClr val="FFFFFF"/>
          </a:solidFill>
          <a:ln>
            <a:noFill/>
          </a:ln>
          <a:effectLst>
            <a:outerShdw blurRad="285750" rotWithShape="0" algn="bl" dir="10800000" dist="190500">
              <a:srgbClr val="000000">
                <a:alpha val="14901"/>
              </a:srgbClr>
            </a:outerShdw>
          </a:effectLst>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7" name="Google Shape;57;p29"/>
          <p:cNvSpPr/>
          <p:nvPr/>
        </p:nvSpPr>
        <p:spPr>
          <a:xfrm>
            <a:off x="2988300" y="2360000"/>
            <a:ext cx="8678800" cy="2138000"/>
          </a:xfrm>
          <a:prstGeom prst="rect">
            <a:avLst/>
          </a:prstGeom>
          <a:solidFill>
            <a:srgbClr val="FFB000"/>
          </a:solidFill>
          <a:ln>
            <a:noFill/>
          </a:ln>
          <a:effectLst>
            <a:outerShdw blurRad="214313" rotWithShape="0" algn="bl" dir="5400000" dist="47625">
              <a:srgbClr val="000000">
                <a:alpha val="20000"/>
              </a:srgbClr>
            </a:outerShdw>
          </a:effectLst>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8" name="Google Shape;58;p29"/>
          <p:cNvSpPr txBox="1"/>
          <p:nvPr>
            <p:ph type="ctrTitle"/>
          </p:nvPr>
        </p:nvSpPr>
        <p:spPr>
          <a:xfrm>
            <a:off x="3913867" y="2461600"/>
            <a:ext cx="7753200" cy="1214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600"/>
              <a:buNone/>
              <a:defRPr sz="4800"/>
            </a:lvl1pPr>
            <a:lvl2pPr lvl="1" algn="l">
              <a:lnSpc>
                <a:spcPct val="100000"/>
              </a:lnSpc>
              <a:spcBef>
                <a:spcPts val="0"/>
              </a:spcBef>
              <a:spcAft>
                <a:spcPts val="0"/>
              </a:spcAft>
              <a:buSzPts val="3600"/>
              <a:buNone/>
              <a:defRPr sz="4800"/>
            </a:lvl2pPr>
            <a:lvl3pPr lvl="2" algn="l">
              <a:lnSpc>
                <a:spcPct val="100000"/>
              </a:lnSpc>
              <a:spcBef>
                <a:spcPts val="0"/>
              </a:spcBef>
              <a:spcAft>
                <a:spcPts val="0"/>
              </a:spcAft>
              <a:buSzPts val="3600"/>
              <a:buNone/>
              <a:defRPr sz="4800"/>
            </a:lvl3pPr>
            <a:lvl4pPr lvl="3" algn="l">
              <a:lnSpc>
                <a:spcPct val="100000"/>
              </a:lnSpc>
              <a:spcBef>
                <a:spcPts val="0"/>
              </a:spcBef>
              <a:spcAft>
                <a:spcPts val="0"/>
              </a:spcAft>
              <a:buSzPts val="3600"/>
              <a:buNone/>
              <a:defRPr sz="4800"/>
            </a:lvl4pPr>
            <a:lvl5pPr lvl="4" algn="l">
              <a:lnSpc>
                <a:spcPct val="100000"/>
              </a:lnSpc>
              <a:spcBef>
                <a:spcPts val="0"/>
              </a:spcBef>
              <a:spcAft>
                <a:spcPts val="0"/>
              </a:spcAft>
              <a:buSzPts val="3600"/>
              <a:buNone/>
              <a:defRPr sz="4800"/>
            </a:lvl5pPr>
            <a:lvl6pPr lvl="5" algn="l">
              <a:lnSpc>
                <a:spcPct val="100000"/>
              </a:lnSpc>
              <a:spcBef>
                <a:spcPts val="0"/>
              </a:spcBef>
              <a:spcAft>
                <a:spcPts val="0"/>
              </a:spcAft>
              <a:buSzPts val="3600"/>
              <a:buNone/>
              <a:defRPr sz="4800"/>
            </a:lvl6pPr>
            <a:lvl7pPr lvl="6" algn="l">
              <a:lnSpc>
                <a:spcPct val="100000"/>
              </a:lnSpc>
              <a:spcBef>
                <a:spcPts val="0"/>
              </a:spcBef>
              <a:spcAft>
                <a:spcPts val="0"/>
              </a:spcAft>
              <a:buSzPts val="3600"/>
              <a:buNone/>
              <a:defRPr sz="4800"/>
            </a:lvl7pPr>
            <a:lvl8pPr lvl="7" algn="l">
              <a:lnSpc>
                <a:spcPct val="100000"/>
              </a:lnSpc>
              <a:spcBef>
                <a:spcPts val="0"/>
              </a:spcBef>
              <a:spcAft>
                <a:spcPts val="0"/>
              </a:spcAft>
              <a:buSzPts val="3600"/>
              <a:buNone/>
              <a:defRPr sz="4800"/>
            </a:lvl8pPr>
            <a:lvl9pPr lvl="8" algn="l">
              <a:lnSpc>
                <a:spcPct val="100000"/>
              </a:lnSpc>
              <a:spcBef>
                <a:spcPts val="0"/>
              </a:spcBef>
              <a:spcAft>
                <a:spcPts val="0"/>
              </a:spcAft>
              <a:buSzPts val="3600"/>
              <a:buNone/>
              <a:defRPr sz="4800"/>
            </a:lvl9pPr>
          </a:lstStyle>
          <a:p/>
        </p:txBody>
      </p:sp>
      <p:sp>
        <p:nvSpPr>
          <p:cNvPr id="59" name="Google Shape;59;p29"/>
          <p:cNvSpPr txBox="1"/>
          <p:nvPr>
            <p:ph idx="1" type="subTitle"/>
          </p:nvPr>
        </p:nvSpPr>
        <p:spPr>
          <a:xfrm>
            <a:off x="3913867" y="3472833"/>
            <a:ext cx="7753200" cy="602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1800"/>
              <a:buNone/>
              <a:defRPr sz="2400">
                <a:solidFill>
                  <a:schemeClr val="dk2"/>
                </a:solidFill>
              </a:defRPr>
            </a:lvl1pPr>
            <a:lvl2pPr lvl="1" algn="l">
              <a:lnSpc>
                <a:spcPct val="100000"/>
              </a:lnSpc>
              <a:spcBef>
                <a:spcPts val="0"/>
              </a:spcBef>
              <a:spcAft>
                <a:spcPts val="0"/>
              </a:spcAft>
              <a:buClr>
                <a:schemeClr val="dk2"/>
              </a:buClr>
              <a:buSzPts val="1800"/>
              <a:buNone/>
              <a:defRPr sz="2400">
                <a:solidFill>
                  <a:schemeClr val="dk2"/>
                </a:solidFill>
              </a:defRPr>
            </a:lvl2pPr>
            <a:lvl3pPr lvl="2" algn="l">
              <a:lnSpc>
                <a:spcPct val="100000"/>
              </a:lnSpc>
              <a:spcBef>
                <a:spcPts val="0"/>
              </a:spcBef>
              <a:spcAft>
                <a:spcPts val="0"/>
              </a:spcAft>
              <a:buClr>
                <a:schemeClr val="dk2"/>
              </a:buClr>
              <a:buSzPts val="1800"/>
              <a:buNone/>
              <a:defRPr sz="2400">
                <a:solidFill>
                  <a:schemeClr val="dk2"/>
                </a:solidFill>
              </a:defRPr>
            </a:lvl3pPr>
            <a:lvl4pPr lvl="3" algn="l">
              <a:lnSpc>
                <a:spcPct val="100000"/>
              </a:lnSpc>
              <a:spcBef>
                <a:spcPts val="0"/>
              </a:spcBef>
              <a:spcAft>
                <a:spcPts val="0"/>
              </a:spcAft>
              <a:buClr>
                <a:schemeClr val="dk2"/>
              </a:buClr>
              <a:buSzPts val="1800"/>
              <a:buNone/>
              <a:defRPr sz="2400">
                <a:solidFill>
                  <a:schemeClr val="dk2"/>
                </a:solidFill>
              </a:defRPr>
            </a:lvl4pPr>
            <a:lvl5pPr lvl="4" algn="l">
              <a:lnSpc>
                <a:spcPct val="100000"/>
              </a:lnSpc>
              <a:spcBef>
                <a:spcPts val="0"/>
              </a:spcBef>
              <a:spcAft>
                <a:spcPts val="0"/>
              </a:spcAft>
              <a:buClr>
                <a:schemeClr val="dk2"/>
              </a:buClr>
              <a:buSzPts val="1800"/>
              <a:buNone/>
              <a:defRPr sz="2400">
                <a:solidFill>
                  <a:schemeClr val="dk2"/>
                </a:solidFill>
              </a:defRPr>
            </a:lvl5pPr>
            <a:lvl6pPr lvl="5" algn="l">
              <a:lnSpc>
                <a:spcPct val="100000"/>
              </a:lnSpc>
              <a:spcBef>
                <a:spcPts val="0"/>
              </a:spcBef>
              <a:spcAft>
                <a:spcPts val="0"/>
              </a:spcAft>
              <a:buClr>
                <a:schemeClr val="dk2"/>
              </a:buClr>
              <a:buSzPts val="1800"/>
              <a:buNone/>
              <a:defRPr sz="2400">
                <a:solidFill>
                  <a:schemeClr val="dk2"/>
                </a:solidFill>
              </a:defRPr>
            </a:lvl6pPr>
            <a:lvl7pPr lvl="6" algn="l">
              <a:lnSpc>
                <a:spcPct val="100000"/>
              </a:lnSpc>
              <a:spcBef>
                <a:spcPts val="0"/>
              </a:spcBef>
              <a:spcAft>
                <a:spcPts val="0"/>
              </a:spcAft>
              <a:buClr>
                <a:schemeClr val="dk2"/>
              </a:buClr>
              <a:buSzPts val="1800"/>
              <a:buNone/>
              <a:defRPr sz="2400">
                <a:solidFill>
                  <a:schemeClr val="dk2"/>
                </a:solidFill>
              </a:defRPr>
            </a:lvl7pPr>
            <a:lvl8pPr lvl="7" algn="l">
              <a:lnSpc>
                <a:spcPct val="100000"/>
              </a:lnSpc>
              <a:spcBef>
                <a:spcPts val="0"/>
              </a:spcBef>
              <a:spcAft>
                <a:spcPts val="0"/>
              </a:spcAft>
              <a:buClr>
                <a:schemeClr val="dk2"/>
              </a:buClr>
              <a:buSzPts val="1800"/>
              <a:buNone/>
              <a:defRPr sz="2400">
                <a:solidFill>
                  <a:schemeClr val="dk2"/>
                </a:solidFill>
              </a:defRPr>
            </a:lvl8pPr>
            <a:lvl9pPr lvl="8" algn="l">
              <a:lnSpc>
                <a:spcPct val="100000"/>
              </a:lnSpc>
              <a:spcBef>
                <a:spcPts val="0"/>
              </a:spcBef>
              <a:spcAft>
                <a:spcPts val="0"/>
              </a:spcAft>
              <a:buClr>
                <a:schemeClr val="dk2"/>
              </a:buClr>
              <a:buSzPts val="1800"/>
              <a:buNone/>
              <a:defRPr sz="2400">
                <a:solidFill>
                  <a:schemeClr val="dk2"/>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60" name="Shape 60"/>
        <p:cNvGrpSpPr/>
        <p:nvPr/>
      </p:nvGrpSpPr>
      <p:grpSpPr>
        <a:xfrm>
          <a:off x="0" y="0"/>
          <a:ext cx="0" cy="0"/>
          <a:chOff x="0" y="0"/>
          <a:chExt cx="0" cy="0"/>
        </a:xfrm>
      </p:grpSpPr>
      <p:sp>
        <p:nvSpPr>
          <p:cNvPr id="61" name="Google Shape;61;p38"/>
          <p:cNvSpPr/>
          <p:nvPr/>
        </p:nvSpPr>
        <p:spPr>
          <a:xfrm>
            <a:off x="1694800" y="-100"/>
            <a:ext cx="10497200" cy="6858000"/>
          </a:xfrm>
          <a:prstGeom prst="rect">
            <a:avLst/>
          </a:prstGeom>
          <a:solidFill>
            <a:srgbClr val="FFFFFF"/>
          </a:solidFill>
          <a:ln>
            <a:noFill/>
          </a:ln>
          <a:effectLst>
            <a:outerShdw blurRad="285750" rotWithShape="0" algn="bl" dir="10800000" dist="190500">
              <a:srgbClr val="000000">
                <a:alpha val="14901"/>
              </a:srgbClr>
            </a:outerShdw>
          </a:effectLst>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2" name="Google Shape;62;p38"/>
          <p:cNvSpPr/>
          <p:nvPr/>
        </p:nvSpPr>
        <p:spPr>
          <a:xfrm>
            <a:off x="11667067" y="5808167"/>
            <a:ext cx="524800" cy="524800"/>
          </a:xfrm>
          <a:prstGeom prst="rect">
            <a:avLst/>
          </a:prstGeom>
          <a:solidFill>
            <a:srgbClr val="FFB000"/>
          </a:solidFill>
          <a:ln>
            <a:noFill/>
          </a:ln>
          <a:effectLst>
            <a:outerShdw blurRad="214313" rotWithShape="0" algn="bl" dir="5400000" dist="47625">
              <a:srgbClr val="000000">
                <a:alpha val="20000"/>
              </a:srgbClr>
            </a:outerShdw>
          </a:effectLst>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3" name="Google Shape;63;p38"/>
          <p:cNvSpPr/>
          <p:nvPr/>
        </p:nvSpPr>
        <p:spPr>
          <a:xfrm>
            <a:off x="1170000" y="524700"/>
            <a:ext cx="10497200" cy="1075600"/>
          </a:xfrm>
          <a:prstGeom prst="rect">
            <a:avLst/>
          </a:prstGeom>
          <a:solidFill>
            <a:srgbClr val="FFB000"/>
          </a:solidFill>
          <a:ln>
            <a:noFill/>
          </a:ln>
          <a:effectLst>
            <a:outerShdw blurRad="214313" rotWithShape="0" algn="bl" dir="5400000" dist="47625">
              <a:srgbClr val="000000">
                <a:alpha val="20000"/>
              </a:srgbClr>
            </a:outerShdw>
          </a:effectLst>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4" name="Google Shape;64;p38"/>
          <p:cNvSpPr txBox="1"/>
          <p:nvPr>
            <p:ph type="title"/>
          </p:nvPr>
        </p:nvSpPr>
        <p:spPr>
          <a:xfrm>
            <a:off x="1576267" y="524633"/>
            <a:ext cx="8986000" cy="1075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p:txBody>
      </p:sp>
      <p:sp>
        <p:nvSpPr>
          <p:cNvPr id="65" name="Google Shape;65;p38"/>
          <p:cNvSpPr txBox="1"/>
          <p:nvPr>
            <p:ph idx="1" type="body"/>
          </p:nvPr>
        </p:nvSpPr>
        <p:spPr>
          <a:xfrm>
            <a:off x="2101700" y="1822900"/>
            <a:ext cx="4643200" cy="4510000"/>
          </a:xfrm>
          <a:prstGeom prst="rect">
            <a:avLst/>
          </a:prstGeom>
          <a:noFill/>
          <a:ln>
            <a:noFill/>
          </a:ln>
        </p:spPr>
        <p:txBody>
          <a:bodyPr anchorCtr="0" anchor="t" bIns="91425" lIns="91425" spcFirstLastPara="1" rIns="91425" wrap="square" tIns="91425">
            <a:noAutofit/>
          </a:bodyPr>
          <a:lstStyle>
            <a:lvl1pPr indent="-368300" lvl="0" marL="457200" algn="l">
              <a:lnSpc>
                <a:spcPct val="100000"/>
              </a:lnSpc>
              <a:spcBef>
                <a:spcPts val="800"/>
              </a:spcBef>
              <a:spcAft>
                <a:spcPts val="0"/>
              </a:spcAft>
              <a:buSzPts val="2200"/>
              <a:buChar char="▪"/>
              <a:defRPr sz="2933"/>
            </a:lvl1pPr>
            <a:lvl2pPr indent="-368300" lvl="1" marL="914400" algn="l">
              <a:lnSpc>
                <a:spcPct val="100000"/>
              </a:lnSpc>
              <a:spcBef>
                <a:spcPts val="0"/>
              </a:spcBef>
              <a:spcAft>
                <a:spcPts val="0"/>
              </a:spcAft>
              <a:buSzPts val="2200"/>
              <a:buChar char="▫"/>
              <a:defRPr sz="2933"/>
            </a:lvl2pPr>
            <a:lvl3pPr indent="-368300" lvl="2" marL="1371600" algn="l">
              <a:lnSpc>
                <a:spcPct val="100000"/>
              </a:lnSpc>
              <a:spcBef>
                <a:spcPts val="0"/>
              </a:spcBef>
              <a:spcAft>
                <a:spcPts val="0"/>
              </a:spcAft>
              <a:buSzPts val="2200"/>
              <a:buChar char="▫"/>
              <a:defRPr sz="2933"/>
            </a:lvl3pPr>
            <a:lvl4pPr indent="-368300" lvl="3" marL="1828800" algn="l">
              <a:lnSpc>
                <a:spcPct val="100000"/>
              </a:lnSpc>
              <a:spcBef>
                <a:spcPts val="0"/>
              </a:spcBef>
              <a:spcAft>
                <a:spcPts val="0"/>
              </a:spcAft>
              <a:buSzPts val="2200"/>
              <a:buChar char="▫"/>
              <a:defRPr sz="2933"/>
            </a:lvl4pPr>
            <a:lvl5pPr indent="-368300" lvl="4" marL="2286000" algn="l">
              <a:lnSpc>
                <a:spcPct val="100000"/>
              </a:lnSpc>
              <a:spcBef>
                <a:spcPts val="0"/>
              </a:spcBef>
              <a:spcAft>
                <a:spcPts val="0"/>
              </a:spcAft>
              <a:buSzPts val="2200"/>
              <a:buChar char="○"/>
              <a:defRPr sz="2933"/>
            </a:lvl5pPr>
            <a:lvl6pPr indent="-368300" lvl="5" marL="2743200" algn="l">
              <a:lnSpc>
                <a:spcPct val="100000"/>
              </a:lnSpc>
              <a:spcBef>
                <a:spcPts val="0"/>
              </a:spcBef>
              <a:spcAft>
                <a:spcPts val="0"/>
              </a:spcAft>
              <a:buSzPts val="2200"/>
              <a:buChar char="■"/>
              <a:defRPr sz="2933"/>
            </a:lvl6pPr>
            <a:lvl7pPr indent="-368300" lvl="6" marL="3200400" algn="l">
              <a:lnSpc>
                <a:spcPct val="100000"/>
              </a:lnSpc>
              <a:spcBef>
                <a:spcPts val="0"/>
              </a:spcBef>
              <a:spcAft>
                <a:spcPts val="0"/>
              </a:spcAft>
              <a:buSzPts val="2200"/>
              <a:buChar char="●"/>
              <a:defRPr sz="2933"/>
            </a:lvl7pPr>
            <a:lvl8pPr indent="-368300" lvl="7" marL="3657600" algn="l">
              <a:lnSpc>
                <a:spcPct val="100000"/>
              </a:lnSpc>
              <a:spcBef>
                <a:spcPts val="0"/>
              </a:spcBef>
              <a:spcAft>
                <a:spcPts val="0"/>
              </a:spcAft>
              <a:buSzPts val="2200"/>
              <a:buChar char="○"/>
              <a:defRPr sz="2933"/>
            </a:lvl8pPr>
            <a:lvl9pPr indent="-368300" lvl="8" marL="4114800" algn="l">
              <a:lnSpc>
                <a:spcPct val="100000"/>
              </a:lnSpc>
              <a:spcBef>
                <a:spcPts val="0"/>
              </a:spcBef>
              <a:spcAft>
                <a:spcPts val="0"/>
              </a:spcAft>
              <a:buSzPts val="2200"/>
              <a:buChar char="■"/>
              <a:defRPr sz="2933"/>
            </a:lvl9pPr>
          </a:lstStyle>
          <a:p/>
        </p:txBody>
      </p:sp>
      <p:sp>
        <p:nvSpPr>
          <p:cNvPr id="66" name="Google Shape;66;p38"/>
          <p:cNvSpPr txBox="1"/>
          <p:nvPr>
            <p:ph idx="2" type="body"/>
          </p:nvPr>
        </p:nvSpPr>
        <p:spPr>
          <a:xfrm>
            <a:off x="7024095" y="1822900"/>
            <a:ext cx="4643200" cy="4510000"/>
          </a:xfrm>
          <a:prstGeom prst="rect">
            <a:avLst/>
          </a:prstGeom>
          <a:noFill/>
          <a:ln>
            <a:noFill/>
          </a:ln>
        </p:spPr>
        <p:txBody>
          <a:bodyPr anchorCtr="0" anchor="t" bIns="91425" lIns="91425" spcFirstLastPara="1" rIns="91425" wrap="square" tIns="91425">
            <a:noAutofit/>
          </a:bodyPr>
          <a:lstStyle>
            <a:lvl1pPr indent="-368300" lvl="0" marL="457200" algn="l">
              <a:lnSpc>
                <a:spcPct val="100000"/>
              </a:lnSpc>
              <a:spcBef>
                <a:spcPts val="800"/>
              </a:spcBef>
              <a:spcAft>
                <a:spcPts val="0"/>
              </a:spcAft>
              <a:buSzPts val="2200"/>
              <a:buChar char="▪"/>
              <a:defRPr sz="2933"/>
            </a:lvl1pPr>
            <a:lvl2pPr indent="-368300" lvl="1" marL="914400" algn="l">
              <a:lnSpc>
                <a:spcPct val="100000"/>
              </a:lnSpc>
              <a:spcBef>
                <a:spcPts val="0"/>
              </a:spcBef>
              <a:spcAft>
                <a:spcPts val="0"/>
              </a:spcAft>
              <a:buSzPts val="2200"/>
              <a:buChar char="▫"/>
              <a:defRPr sz="2933"/>
            </a:lvl2pPr>
            <a:lvl3pPr indent="-368300" lvl="2" marL="1371600" algn="l">
              <a:lnSpc>
                <a:spcPct val="100000"/>
              </a:lnSpc>
              <a:spcBef>
                <a:spcPts val="0"/>
              </a:spcBef>
              <a:spcAft>
                <a:spcPts val="0"/>
              </a:spcAft>
              <a:buSzPts val="2200"/>
              <a:buChar char="▫"/>
              <a:defRPr sz="2933"/>
            </a:lvl3pPr>
            <a:lvl4pPr indent="-368300" lvl="3" marL="1828800" algn="l">
              <a:lnSpc>
                <a:spcPct val="100000"/>
              </a:lnSpc>
              <a:spcBef>
                <a:spcPts val="0"/>
              </a:spcBef>
              <a:spcAft>
                <a:spcPts val="0"/>
              </a:spcAft>
              <a:buSzPts val="2200"/>
              <a:buChar char="▫"/>
              <a:defRPr sz="2933"/>
            </a:lvl4pPr>
            <a:lvl5pPr indent="-368300" lvl="4" marL="2286000" algn="l">
              <a:lnSpc>
                <a:spcPct val="100000"/>
              </a:lnSpc>
              <a:spcBef>
                <a:spcPts val="0"/>
              </a:spcBef>
              <a:spcAft>
                <a:spcPts val="0"/>
              </a:spcAft>
              <a:buSzPts val="2200"/>
              <a:buChar char="○"/>
              <a:defRPr sz="2933"/>
            </a:lvl5pPr>
            <a:lvl6pPr indent="-368300" lvl="5" marL="2743200" algn="l">
              <a:lnSpc>
                <a:spcPct val="100000"/>
              </a:lnSpc>
              <a:spcBef>
                <a:spcPts val="0"/>
              </a:spcBef>
              <a:spcAft>
                <a:spcPts val="0"/>
              </a:spcAft>
              <a:buSzPts val="2200"/>
              <a:buChar char="■"/>
              <a:defRPr sz="2933"/>
            </a:lvl6pPr>
            <a:lvl7pPr indent="-368300" lvl="6" marL="3200400" algn="l">
              <a:lnSpc>
                <a:spcPct val="100000"/>
              </a:lnSpc>
              <a:spcBef>
                <a:spcPts val="0"/>
              </a:spcBef>
              <a:spcAft>
                <a:spcPts val="0"/>
              </a:spcAft>
              <a:buSzPts val="2200"/>
              <a:buChar char="●"/>
              <a:defRPr sz="2933"/>
            </a:lvl7pPr>
            <a:lvl8pPr indent="-368300" lvl="7" marL="3657600" algn="l">
              <a:lnSpc>
                <a:spcPct val="100000"/>
              </a:lnSpc>
              <a:spcBef>
                <a:spcPts val="0"/>
              </a:spcBef>
              <a:spcAft>
                <a:spcPts val="0"/>
              </a:spcAft>
              <a:buSzPts val="2200"/>
              <a:buChar char="○"/>
              <a:defRPr sz="2933"/>
            </a:lvl8pPr>
            <a:lvl9pPr indent="-368300" lvl="8" marL="4114800" algn="l">
              <a:lnSpc>
                <a:spcPct val="100000"/>
              </a:lnSpc>
              <a:spcBef>
                <a:spcPts val="0"/>
              </a:spcBef>
              <a:spcAft>
                <a:spcPts val="0"/>
              </a:spcAft>
              <a:buSzPts val="2200"/>
              <a:buChar char="■"/>
              <a:defRPr sz="2933"/>
            </a:lvl9pPr>
          </a:lstStyle>
          <a:p/>
        </p:txBody>
      </p:sp>
      <p:sp>
        <p:nvSpPr>
          <p:cNvPr id="67" name="Google Shape;67;p38"/>
          <p:cNvSpPr txBox="1"/>
          <p:nvPr>
            <p:ph idx="12" type="sldNum"/>
          </p:nvPr>
        </p:nvSpPr>
        <p:spPr>
          <a:xfrm>
            <a:off x="11667200" y="5808300"/>
            <a:ext cx="524800" cy="524800"/>
          </a:xfrm>
          <a:prstGeom prst="rect">
            <a:avLst/>
          </a:prstGeom>
          <a:noFill/>
          <a:ln>
            <a:noFill/>
          </a:ln>
        </p:spPr>
        <p:txBody>
          <a:bodyPr anchorCtr="0" anchor="ctr" bIns="91425" lIns="91425" spcFirstLastPara="1" rIns="91425" wrap="square" tIns="91425">
            <a:noAutofit/>
          </a:bodyPr>
          <a:lstStyle>
            <a:lvl1pPr indent="0" lvl="0" marL="0" algn="ctr">
              <a:buClr>
                <a:srgbClr val="FFFFFF"/>
              </a:buClr>
              <a:buSzPts val="1600"/>
              <a:buFont typeface="Barlow"/>
              <a:buNone/>
              <a:defRPr b="1" sz="1600">
                <a:solidFill>
                  <a:srgbClr val="FFFFFF"/>
                </a:solidFill>
                <a:latin typeface="Barlow"/>
                <a:ea typeface="Barlow"/>
                <a:cs typeface="Barlow"/>
                <a:sym typeface="Barlow"/>
              </a:defRPr>
            </a:lvl1pPr>
            <a:lvl2pPr indent="0" lvl="1" marL="0" algn="ctr">
              <a:buClr>
                <a:srgbClr val="FFFFFF"/>
              </a:buClr>
              <a:buSzPts val="1600"/>
              <a:buFont typeface="Barlow"/>
              <a:buNone/>
              <a:defRPr b="1" sz="1600">
                <a:solidFill>
                  <a:srgbClr val="FFFFFF"/>
                </a:solidFill>
                <a:latin typeface="Barlow"/>
                <a:ea typeface="Barlow"/>
                <a:cs typeface="Barlow"/>
                <a:sym typeface="Barlow"/>
              </a:defRPr>
            </a:lvl2pPr>
            <a:lvl3pPr indent="0" lvl="2" marL="0" algn="ctr">
              <a:buClr>
                <a:srgbClr val="FFFFFF"/>
              </a:buClr>
              <a:buSzPts val="1600"/>
              <a:buFont typeface="Barlow"/>
              <a:buNone/>
              <a:defRPr b="1" sz="1600">
                <a:solidFill>
                  <a:srgbClr val="FFFFFF"/>
                </a:solidFill>
                <a:latin typeface="Barlow"/>
                <a:ea typeface="Barlow"/>
                <a:cs typeface="Barlow"/>
                <a:sym typeface="Barlow"/>
              </a:defRPr>
            </a:lvl3pPr>
            <a:lvl4pPr indent="0" lvl="3" marL="0" algn="ctr">
              <a:buClr>
                <a:srgbClr val="FFFFFF"/>
              </a:buClr>
              <a:buSzPts val="1600"/>
              <a:buFont typeface="Barlow"/>
              <a:buNone/>
              <a:defRPr b="1" sz="1600">
                <a:solidFill>
                  <a:srgbClr val="FFFFFF"/>
                </a:solidFill>
                <a:latin typeface="Barlow"/>
                <a:ea typeface="Barlow"/>
                <a:cs typeface="Barlow"/>
                <a:sym typeface="Barlow"/>
              </a:defRPr>
            </a:lvl4pPr>
            <a:lvl5pPr indent="0" lvl="4" marL="0" algn="ctr">
              <a:buClr>
                <a:srgbClr val="FFFFFF"/>
              </a:buClr>
              <a:buSzPts val="1600"/>
              <a:buFont typeface="Barlow"/>
              <a:buNone/>
              <a:defRPr b="1" sz="1600">
                <a:solidFill>
                  <a:srgbClr val="FFFFFF"/>
                </a:solidFill>
                <a:latin typeface="Barlow"/>
                <a:ea typeface="Barlow"/>
                <a:cs typeface="Barlow"/>
                <a:sym typeface="Barlow"/>
              </a:defRPr>
            </a:lvl5pPr>
            <a:lvl6pPr indent="0" lvl="5" marL="0" algn="ctr">
              <a:buClr>
                <a:srgbClr val="FFFFFF"/>
              </a:buClr>
              <a:buSzPts val="1600"/>
              <a:buFont typeface="Barlow"/>
              <a:buNone/>
              <a:defRPr b="1" sz="1600">
                <a:solidFill>
                  <a:srgbClr val="FFFFFF"/>
                </a:solidFill>
                <a:latin typeface="Barlow"/>
                <a:ea typeface="Barlow"/>
                <a:cs typeface="Barlow"/>
                <a:sym typeface="Barlow"/>
              </a:defRPr>
            </a:lvl6pPr>
            <a:lvl7pPr indent="0" lvl="6" marL="0" algn="ctr">
              <a:buClr>
                <a:srgbClr val="FFFFFF"/>
              </a:buClr>
              <a:buSzPts val="1600"/>
              <a:buFont typeface="Barlow"/>
              <a:buNone/>
              <a:defRPr b="1" sz="1600">
                <a:solidFill>
                  <a:srgbClr val="FFFFFF"/>
                </a:solidFill>
                <a:latin typeface="Barlow"/>
                <a:ea typeface="Barlow"/>
                <a:cs typeface="Barlow"/>
                <a:sym typeface="Barlow"/>
              </a:defRPr>
            </a:lvl7pPr>
            <a:lvl8pPr indent="0" lvl="7" marL="0" algn="ctr">
              <a:buClr>
                <a:srgbClr val="FFFFFF"/>
              </a:buClr>
              <a:buSzPts val="1600"/>
              <a:buFont typeface="Barlow"/>
              <a:buNone/>
              <a:defRPr b="1" sz="1600">
                <a:solidFill>
                  <a:srgbClr val="FFFFFF"/>
                </a:solidFill>
                <a:latin typeface="Barlow"/>
                <a:ea typeface="Barlow"/>
                <a:cs typeface="Barlow"/>
                <a:sym typeface="Barlow"/>
              </a:defRPr>
            </a:lvl8pPr>
            <a:lvl9pPr indent="0" lvl="8" marL="0" algn="ctr">
              <a:buClr>
                <a:srgbClr val="FFFFFF"/>
              </a:buClr>
              <a:buSzPts val="1600"/>
              <a:buFont typeface="Barlow"/>
              <a:buNone/>
              <a:defRPr b="1" sz="1600">
                <a:solidFill>
                  <a:srgbClr val="FFFFFF"/>
                </a:solidFill>
                <a:latin typeface="Barlow"/>
                <a:ea typeface="Barlow"/>
                <a:cs typeface="Barlow"/>
                <a:sym typeface="Barlow"/>
              </a:defRPr>
            </a:lvl9pPr>
          </a:lstStyle>
          <a:p>
            <a:pPr indent="0" lvl="0" marL="0" rtl="0" algn="ctr">
              <a:spcBef>
                <a:spcPts val="0"/>
              </a:spcBef>
              <a:spcAft>
                <a:spcPts val="0"/>
              </a:spcAft>
              <a:buNone/>
            </a:pPr>
            <a:fld id="{00000000-1234-1234-1234-123412341234}" type="slidenum">
              <a:rPr lang="en-US"/>
              <a:t>‹#›</a:t>
            </a:fld>
            <a:endParaRPr/>
          </a:p>
        </p:txBody>
      </p:sp>
      <p:sp>
        <p:nvSpPr>
          <p:cNvPr id="68" name="Google Shape;68;p38"/>
          <p:cNvSpPr/>
          <p:nvPr/>
        </p:nvSpPr>
        <p:spPr>
          <a:xfrm>
            <a:off x="10591667" y="524567"/>
            <a:ext cx="1075600" cy="1075600"/>
          </a:xfrm>
          <a:prstGeom prst="rect">
            <a:avLst/>
          </a:prstGeom>
          <a:solidFill>
            <a:srgbClr val="FFFFFF">
              <a:alpha val="52549"/>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9" name="Shape 69"/>
        <p:cNvGrpSpPr/>
        <p:nvPr/>
      </p:nvGrpSpPr>
      <p:grpSpPr>
        <a:xfrm>
          <a:off x="0" y="0"/>
          <a:ext cx="0" cy="0"/>
          <a:chOff x="0" y="0"/>
          <a:chExt cx="0" cy="0"/>
        </a:xfrm>
      </p:grpSpPr>
      <p:sp>
        <p:nvSpPr>
          <p:cNvPr id="70" name="Google Shape;70;p39"/>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1" name="Google Shape;71;p39"/>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2" name="Google Shape;72;p39"/>
          <p:cNvSpPr txBox="1"/>
          <p:nvPr>
            <p:ph idx="12" type="sldNum"/>
          </p:nvPr>
        </p:nvSpPr>
        <p:spPr>
          <a:xfrm>
            <a:off x="11667200" y="5808300"/>
            <a:ext cx="524800" cy="524800"/>
          </a:xfrm>
          <a:prstGeom prst="rect">
            <a:avLst/>
          </a:prstGeom>
          <a:noFill/>
          <a:ln>
            <a:noFill/>
          </a:ln>
        </p:spPr>
        <p:txBody>
          <a:bodyPr anchorCtr="0" anchor="ctr" bIns="91425" lIns="91425" spcFirstLastPara="1" rIns="91425" wrap="square" tIns="91425">
            <a:noAutofit/>
          </a:bodyPr>
          <a:lstStyle>
            <a:lvl1pPr indent="0" lvl="0" marL="0" algn="ctr">
              <a:buClr>
                <a:srgbClr val="FFFFFF"/>
              </a:buClr>
              <a:buSzPts val="1600"/>
              <a:buFont typeface="Barlow"/>
              <a:buNone/>
              <a:defRPr/>
            </a:lvl1pPr>
            <a:lvl2pPr indent="0" lvl="1" marL="0" algn="ctr">
              <a:buClr>
                <a:srgbClr val="FFFFFF"/>
              </a:buClr>
              <a:buSzPts val="1600"/>
              <a:buFont typeface="Barlow"/>
              <a:buNone/>
              <a:defRPr/>
            </a:lvl2pPr>
            <a:lvl3pPr indent="0" lvl="2" marL="0" algn="ctr">
              <a:buClr>
                <a:srgbClr val="FFFFFF"/>
              </a:buClr>
              <a:buSzPts val="1600"/>
              <a:buFont typeface="Barlow"/>
              <a:buNone/>
              <a:defRPr/>
            </a:lvl3pPr>
            <a:lvl4pPr indent="0" lvl="3" marL="0" algn="ctr">
              <a:buClr>
                <a:srgbClr val="FFFFFF"/>
              </a:buClr>
              <a:buSzPts val="1600"/>
              <a:buFont typeface="Barlow"/>
              <a:buNone/>
              <a:defRPr/>
            </a:lvl4pPr>
            <a:lvl5pPr indent="0" lvl="4" marL="0" algn="ctr">
              <a:buClr>
                <a:srgbClr val="FFFFFF"/>
              </a:buClr>
              <a:buSzPts val="1600"/>
              <a:buFont typeface="Barlow"/>
              <a:buNone/>
              <a:defRPr/>
            </a:lvl5pPr>
            <a:lvl6pPr indent="0" lvl="5" marL="0" algn="ctr">
              <a:buClr>
                <a:srgbClr val="FFFFFF"/>
              </a:buClr>
              <a:buSzPts val="1600"/>
              <a:buFont typeface="Barlow"/>
              <a:buNone/>
              <a:defRPr/>
            </a:lvl6pPr>
            <a:lvl7pPr indent="0" lvl="6" marL="0" algn="ctr">
              <a:buClr>
                <a:srgbClr val="FFFFFF"/>
              </a:buClr>
              <a:buSzPts val="1600"/>
              <a:buFont typeface="Barlow"/>
              <a:buNone/>
              <a:defRPr/>
            </a:lvl7pPr>
            <a:lvl8pPr indent="0" lvl="7" marL="0" algn="ctr">
              <a:buClr>
                <a:srgbClr val="FFFFFF"/>
              </a:buClr>
              <a:buSzPts val="1600"/>
              <a:buFont typeface="Barlow"/>
              <a:buNone/>
              <a:defRPr/>
            </a:lvl8pPr>
            <a:lvl9pPr indent="0" lvl="8" marL="0" algn="ctr">
              <a:buClr>
                <a:srgbClr val="FFFFFF"/>
              </a:buClr>
              <a:buSzPts val="1600"/>
              <a:buFont typeface="Barlow"/>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73" name="Shape 73"/>
        <p:cNvGrpSpPr/>
        <p:nvPr/>
      </p:nvGrpSpPr>
      <p:grpSpPr>
        <a:xfrm>
          <a:off x="0" y="0"/>
          <a:ext cx="0" cy="0"/>
          <a:chOff x="0" y="0"/>
          <a:chExt cx="0" cy="0"/>
        </a:xfrm>
      </p:grpSpPr>
      <p:sp>
        <p:nvSpPr>
          <p:cNvPr id="74" name="Google Shape;74;p40"/>
          <p:cNvSpPr/>
          <p:nvPr/>
        </p:nvSpPr>
        <p:spPr>
          <a:xfrm>
            <a:off x="10059311" y="877033"/>
            <a:ext cx="1732400" cy="577200"/>
          </a:xfrm>
          <a:prstGeom prst="triangle">
            <a:avLst>
              <a:gd fmla="val 32425" name="adj"/>
            </a:avLst>
          </a:prstGeom>
          <a:solidFill>
            <a:srgbClr val="263248"/>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vo"/>
              <a:ea typeface="Arvo"/>
              <a:cs typeface="Arvo"/>
              <a:sym typeface="Arvo"/>
            </a:endParaRPr>
          </a:p>
        </p:txBody>
      </p:sp>
      <p:grpSp>
        <p:nvGrpSpPr>
          <p:cNvPr id="75" name="Google Shape;75;p40"/>
          <p:cNvGrpSpPr/>
          <p:nvPr/>
        </p:nvGrpSpPr>
        <p:grpSpPr>
          <a:xfrm>
            <a:off x="0" y="-9451"/>
            <a:ext cx="11548531" cy="6867451"/>
            <a:chOff x="0" y="-7088"/>
            <a:chExt cx="8661398" cy="5150588"/>
          </a:xfrm>
        </p:grpSpPr>
        <p:sp>
          <p:nvSpPr>
            <p:cNvPr id="76" name="Google Shape;76;p40"/>
            <p:cNvSpPr/>
            <p:nvPr/>
          </p:nvSpPr>
          <p:spPr>
            <a:xfrm>
              <a:off x="0" y="0"/>
              <a:ext cx="3525000" cy="5143500"/>
            </a:xfrm>
            <a:prstGeom prst="rect">
              <a:avLst/>
            </a:prstGeom>
            <a:solidFill>
              <a:srgbClr val="C7D3E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7" name="Google Shape;77;p40"/>
            <p:cNvSpPr/>
            <p:nvPr/>
          </p:nvSpPr>
          <p:spPr>
            <a:xfrm flipH="1" rot="10800000">
              <a:off x="3517898" y="-7088"/>
              <a:ext cx="5143500" cy="5143500"/>
            </a:xfrm>
            <a:prstGeom prst="rtTriangle">
              <a:avLst/>
            </a:prstGeom>
            <a:solidFill>
              <a:srgbClr val="C7D3E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vo"/>
                <a:ea typeface="Arvo"/>
                <a:cs typeface="Arvo"/>
                <a:sym typeface="Arvo"/>
              </a:endParaRPr>
            </a:p>
          </p:txBody>
        </p:sp>
      </p:grpSp>
      <p:grpSp>
        <p:nvGrpSpPr>
          <p:cNvPr id="78" name="Google Shape;78;p40"/>
          <p:cNvGrpSpPr/>
          <p:nvPr/>
        </p:nvGrpSpPr>
        <p:grpSpPr>
          <a:xfrm flipH="1" rot="10800000">
            <a:off x="2" y="1454351"/>
            <a:ext cx="11796668" cy="3949300"/>
            <a:chOff x="-8178042" y="-4493254"/>
            <a:chExt cx="19483597" cy="6522736"/>
          </a:xfrm>
        </p:grpSpPr>
        <p:sp>
          <p:nvSpPr>
            <p:cNvPr id="79" name="Google Shape;79;p40"/>
            <p:cNvSpPr/>
            <p:nvPr/>
          </p:nvSpPr>
          <p:spPr>
            <a:xfrm>
              <a:off x="-8178042" y="-4493118"/>
              <a:ext cx="12968400" cy="6522600"/>
            </a:xfrm>
            <a:prstGeom prst="rect">
              <a:avLst/>
            </a:prstGeom>
            <a:solidFill>
              <a:srgbClr val="3F537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vo"/>
                <a:ea typeface="Arvo"/>
                <a:cs typeface="Arvo"/>
                <a:sym typeface="Arvo"/>
              </a:endParaRPr>
            </a:p>
          </p:txBody>
        </p:sp>
        <p:sp>
          <p:nvSpPr>
            <p:cNvPr id="80" name="Google Shape;80;p40"/>
            <p:cNvSpPr/>
            <p:nvPr/>
          </p:nvSpPr>
          <p:spPr>
            <a:xfrm>
              <a:off x="4782955" y="-4493254"/>
              <a:ext cx="6522600" cy="6522600"/>
            </a:xfrm>
            <a:prstGeom prst="rtTriangle">
              <a:avLst/>
            </a:prstGeom>
            <a:solidFill>
              <a:srgbClr val="3F537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vo"/>
                <a:ea typeface="Arvo"/>
                <a:cs typeface="Arvo"/>
                <a:sym typeface="Arvo"/>
              </a:endParaRPr>
            </a:p>
          </p:txBody>
        </p:sp>
      </p:grpSp>
      <p:grpSp>
        <p:nvGrpSpPr>
          <p:cNvPr id="81" name="Google Shape;81;p40"/>
          <p:cNvGrpSpPr/>
          <p:nvPr/>
        </p:nvGrpSpPr>
        <p:grpSpPr>
          <a:xfrm>
            <a:off x="4902982" y="5704465"/>
            <a:ext cx="7307771" cy="577328"/>
            <a:chOff x="5582265" y="4646738"/>
            <a:chExt cx="5480828" cy="432996"/>
          </a:xfrm>
        </p:grpSpPr>
        <p:sp>
          <p:nvSpPr>
            <p:cNvPr id="82" name="Google Shape;82;p40"/>
            <p:cNvSpPr/>
            <p:nvPr/>
          </p:nvSpPr>
          <p:spPr>
            <a:xfrm rot="10800000">
              <a:off x="5582265" y="4948334"/>
              <a:ext cx="394200" cy="131400"/>
            </a:xfrm>
            <a:prstGeom prst="triangle">
              <a:avLst>
                <a:gd fmla="val 32425" name="adj"/>
              </a:avLst>
            </a:prstGeom>
            <a:solidFill>
              <a:srgbClr val="D26F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nvGrpSpPr>
            <p:cNvPr id="83" name="Google Shape;83;p40"/>
            <p:cNvGrpSpPr/>
            <p:nvPr/>
          </p:nvGrpSpPr>
          <p:grpSpPr>
            <a:xfrm flipH="1">
              <a:off x="5585232" y="4646738"/>
              <a:ext cx="5477861" cy="304551"/>
              <a:chOff x="-24158748" y="330075"/>
              <a:chExt cx="30568423" cy="1699506"/>
            </a:xfrm>
          </p:grpSpPr>
          <p:sp>
            <p:nvSpPr>
              <p:cNvPr id="84" name="Google Shape;84;p40"/>
              <p:cNvSpPr/>
              <p:nvPr/>
            </p:nvSpPr>
            <p:spPr>
              <a:xfrm>
                <a:off x="-24158748" y="330081"/>
                <a:ext cx="28908000" cy="1699500"/>
              </a:xfrm>
              <a:prstGeom prst="rect">
                <a:avLst/>
              </a:prstGeom>
              <a:solidFill>
                <a:srgbClr val="FF98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5" name="Google Shape;85;p40"/>
              <p:cNvSpPr/>
              <p:nvPr/>
            </p:nvSpPr>
            <p:spPr>
              <a:xfrm>
                <a:off x="4710175" y="330075"/>
                <a:ext cx="1699500" cy="1699500"/>
              </a:xfrm>
              <a:prstGeom prst="rtTriangle">
                <a:avLst/>
              </a:prstGeom>
              <a:solidFill>
                <a:srgbClr val="FF98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grpSp>
      <p:sp>
        <p:nvSpPr>
          <p:cNvPr id="86" name="Google Shape;86;p40"/>
          <p:cNvSpPr txBox="1"/>
          <p:nvPr>
            <p:ph type="ctrTitle"/>
          </p:nvPr>
        </p:nvSpPr>
        <p:spPr>
          <a:xfrm>
            <a:off x="914400" y="1454333"/>
            <a:ext cx="7157200" cy="3949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6400"/>
            </a:lvl1pPr>
            <a:lvl2pPr lvl="1" algn="ctr">
              <a:lnSpc>
                <a:spcPct val="100000"/>
              </a:lnSpc>
              <a:spcBef>
                <a:spcPts val="0"/>
              </a:spcBef>
              <a:spcAft>
                <a:spcPts val="0"/>
              </a:spcAft>
              <a:buSzPts val="4800"/>
              <a:buNone/>
              <a:defRPr sz="6400"/>
            </a:lvl2pPr>
            <a:lvl3pPr lvl="2" algn="ctr">
              <a:lnSpc>
                <a:spcPct val="100000"/>
              </a:lnSpc>
              <a:spcBef>
                <a:spcPts val="0"/>
              </a:spcBef>
              <a:spcAft>
                <a:spcPts val="0"/>
              </a:spcAft>
              <a:buSzPts val="4800"/>
              <a:buNone/>
              <a:defRPr sz="6400"/>
            </a:lvl3pPr>
            <a:lvl4pPr lvl="3" algn="ctr">
              <a:lnSpc>
                <a:spcPct val="100000"/>
              </a:lnSpc>
              <a:spcBef>
                <a:spcPts val="0"/>
              </a:spcBef>
              <a:spcAft>
                <a:spcPts val="0"/>
              </a:spcAft>
              <a:buSzPts val="4800"/>
              <a:buNone/>
              <a:defRPr sz="6400"/>
            </a:lvl4pPr>
            <a:lvl5pPr lvl="4" algn="ctr">
              <a:lnSpc>
                <a:spcPct val="100000"/>
              </a:lnSpc>
              <a:spcBef>
                <a:spcPts val="0"/>
              </a:spcBef>
              <a:spcAft>
                <a:spcPts val="0"/>
              </a:spcAft>
              <a:buSzPts val="4800"/>
              <a:buNone/>
              <a:defRPr sz="6400"/>
            </a:lvl5pPr>
            <a:lvl6pPr lvl="5" algn="ctr">
              <a:lnSpc>
                <a:spcPct val="100000"/>
              </a:lnSpc>
              <a:spcBef>
                <a:spcPts val="0"/>
              </a:spcBef>
              <a:spcAft>
                <a:spcPts val="0"/>
              </a:spcAft>
              <a:buSzPts val="4800"/>
              <a:buNone/>
              <a:defRPr sz="6400"/>
            </a:lvl6pPr>
            <a:lvl7pPr lvl="6" algn="ctr">
              <a:lnSpc>
                <a:spcPct val="100000"/>
              </a:lnSpc>
              <a:spcBef>
                <a:spcPts val="0"/>
              </a:spcBef>
              <a:spcAft>
                <a:spcPts val="0"/>
              </a:spcAft>
              <a:buSzPts val="4800"/>
              <a:buNone/>
              <a:defRPr sz="6400"/>
            </a:lvl7pPr>
            <a:lvl8pPr lvl="7" algn="ctr">
              <a:lnSpc>
                <a:spcPct val="100000"/>
              </a:lnSpc>
              <a:spcBef>
                <a:spcPts val="0"/>
              </a:spcBef>
              <a:spcAft>
                <a:spcPts val="0"/>
              </a:spcAft>
              <a:buSzPts val="4800"/>
              <a:buNone/>
              <a:defRPr sz="6400"/>
            </a:lvl8pPr>
            <a:lvl9pPr lvl="8" algn="ctr">
              <a:lnSpc>
                <a:spcPct val="100000"/>
              </a:lnSpc>
              <a:spcBef>
                <a:spcPts val="0"/>
              </a:spcBef>
              <a:spcAft>
                <a:spcPts val="0"/>
              </a:spcAft>
              <a:buSzPts val="4800"/>
              <a:buNone/>
              <a:defRPr sz="64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5.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9.xml"/><Relationship Id="rId10" Type="http://schemas.openxmlformats.org/officeDocument/2006/relationships/slideLayout" Target="../slideLayouts/slideLayout18.xml"/><Relationship Id="rId13" Type="http://schemas.openxmlformats.org/officeDocument/2006/relationships/slideLayout" Target="../slideLayouts/slideLayout21.xml"/><Relationship Id="rId12" Type="http://schemas.openxmlformats.org/officeDocument/2006/relationships/slideLayout" Target="../slideLayouts/slideLayout20.xml"/><Relationship Id="rId1" Type="http://schemas.openxmlformats.org/officeDocument/2006/relationships/image" Target="../media/image2.png"/><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5" Type="http://schemas.openxmlformats.org/officeDocument/2006/relationships/slideLayout" Target="../slideLayouts/slideLayout23.xml"/><Relationship Id="rId14" Type="http://schemas.openxmlformats.org/officeDocument/2006/relationships/slideLayout" Target="../slideLayouts/slideLayout22.xml"/><Relationship Id="rId17" Type="http://schemas.openxmlformats.org/officeDocument/2006/relationships/slideLayout" Target="../slideLayouts/slideLayout25.xml"/><Relationship Id="rId16" Type="http://schemas.openxmlformats.org/officeDocument/2006/relationships/slideLayout" Target="../slideLayouts/slideLayout24.xml"/><Relationship Id="rId5" Type="http://schemas.openxmlformats.org/officeDocument/2006/relationships/slideLayout" Target="../slideLayouts/slideLayout13.xml"/><Relationship Id="rId19" Type="http://schemas.openxmlformats.org/officeDocument/2006/relationships/slideLayout" Target="../slideLayouts/slideLayout27.xml"/><Relationship Id="rId6" Type="http://schemas.openxmlformats.org/officeDocument/2006/relationships/slideLayout" Target="../slideLayouts/slideLayout14.xml"/><Relationship Id="rId18" Type="http://schemas.openxmlformats.org/officeDocument/2006/relationships/slideLayout" Target="../slideLayouts/slideLayout26.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8.xml"/><Relationship Id="rId10" Type="http://schemas.openxmlformats.org/officeDocument/2006/relationships/slideLayout" Target="../slideLayouts/slideLayout37.xml"/><Relationship Id="rId13" Type="http://schemas.openxmlformats.org/officeDocument/2006/relationships/slideLayout" Target="../slideLayouts/slideLayout40.xml"/><Relationship Id="rId12" Type="http://schemas.openxmlformats.org/officeDocument/2006/relationships/slideLayout" Target="../slideLayouts/slideLayout39.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5" Type="http://schemas.openxmlformats.org/officeDocument/2006/relationships/slideLayout" Target="../slideLayouts/slideLayout42.xml"/><Relationship Id="rId14" Type="http://schemas.openxmlformats.org/officeDocument/2006/relationships/slideLayout" Target="../slideLayouts/slideLayout41.xml"/><Relationship Id="rId17" Type="http://schemas.openxmlformats.org/officeDocument/2006/relationships/slideLayout" Target="../slideLayouts/slideLayout44.xml"/><Relationship Id="rId16" Type="http://schemas.openxmlformats.org/officeDocument/2006/relationships/slideLayout" Target="../slideLayouts/slideLayout43.xml"/><Relationship Id="rId5" Type="http://schemas.openxmlformats.org/officeDocument/2006/relationships/slideLayout" Target="../slideLayouts/slideLayout32.xml"/><Relationship Id="rId19" Type="http://schemas.openxmlformats.org/officeDocument/2006/relationships/theme" Target="../theme/theme4.xml"/><Relationship Id="rId6" Type="http://schemas.openxmlformats.org/officeDocument/2006/relationships/slideLayout" Target="../slideLayouts/slideLayout33.xml"/><Relationship Id="rId18" Type="http://schemas.openxmlformats.org/officeDocument/2006/relationships/slideLayout" Target="../slideLayouts/slideLayout45.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0" Type="http://schemas.openxmlformats.org/officeDocument/2006/relationships/slideLayout" Target="../slideLayouts/slideLayout55.xml"/><Relationship Id="rId13" Type="http://schemas.openxmlformats.org/officeDocument/2006/relationships/theme" Target="../theme/theme6.xml"/><Relationship Id="rId12" Type="http://schemas.openxmlformats.org/officeDocument/2006/relationships/slideLayout" Target="../slideLayouts/slideLayout57.xml"/><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9" Type="http://schemas.openxmlformats.org/officeDocument/2006/relationships/slideLayout" Target="../slideLayouts/slideLayout54.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25"/>
          <p:cNvSpPr txBox="1"/>
          <p:nvPr>
            <p:ph type="title"/>
          </p:nvPr>
        </p:nvSpPr>
        <p:spPr>
          <a:xfrm>
            <a:off x="1576267" y="524633"/>
            <a:ext cx="8986000" cy="10756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FFFFFF"/>
              </a:buClr>
              <a:buSzPts val="2400"/>
              <a:buFont typeface="Barlow"/>
              <a:buNone/>
              <a:defRPr b="1" i="0" sz="2400" u="none" cap="none" strike="noStrike">
                <a:solidFill>
                  <a:srgbClr val="FFFFFF"/>
                </a:solidFill>
                <a:latin typeface="Barlow"/>
                <a:ea typeface="Barlow"/>
                <a:cs typeface="Barlow"/>
                <a:sym typeface="Barlow"/>
              </a:defRPr>
            </a:lvl1pPr>
            <a:lvl2pPr lvl="1" marR="0" rtl="0" algn="l">
              <a:lnSpc>
                <a:spcPct val="100000"/>
              </a:lnSpc>
              <a:spcBef>
                <a:spcPts val="0"/>
              </a:spcBef>
              <a:spcAft>
                <a:spcPts val="0"/>
              </a:spcAft>
              <a:buClr>
                <a:srgbClr val="FFFFFF"/>
              </a:buClr>
              <a:buSzPts val="2400"/>
              <a:buFont typeface="Barlow"/>
              <a:buNone/>
              <a:defRPr b="1" i="0" sz="2400" u="none" cap="none" strike="noStrike">
                <a:solidFill>
                  <a:srgbClr val="FFFFFF"/>
                </a:solidFill>
                <a:latin typeface="Barlow"/>
                <a:ea typeface="Barlow"/>
                <a:cs typeface="Barlow"/>
                <a:sym typeface="Barlow"/>
              </a:defRPr>
            </a:lvl2pPr>
            <a:lvl3pPr lvl="2" marR="0" rtl="0" algn="l">
              <a:lnSpc>
                <a:spcPct val="100000"/>
              </a:lnSpc>
              <a:spcBef>
                <a:spcPts val="0"/>
              </a:spcBef>
              <a:spcAft>
                <a:spcPts val="0"/>
              </a:spcAft>
              <a:buClr>
                <a:srgbClr val="FFFFFF"/>
              </a:buClr>
              <a:buSzPts val="2400"/>
              <a:buFont typeface="Barlow"/>
              <a:buNone/>
              <a:defRPr b="1" i="0" sz="2400" u="none" cap="none" strike="noStrike">
                <a:solidFill>
                  <a:srgbClr val="FFFFFF"/>
                </a:solidFill>
                <a:latin typeface="Barlow"/>
                <a:ea typeface="Barlow"/>
                <a:cs typeface="Barlow"/>
                <a:sym typeface="Barlow"/>
              </a:defRPr>
            </a:lvl3pPr>
            <a:lvl4pPr lvl="3" marR="0" rtl="0" algn="l">
              <a:lnSpc>
                <a:spcPct val="100000"/>
              </a:lnSpc>
              <a:spcBef>
                <a:spcPts val="0"/>
              </a:spcBef>
              <a:spcAft>
                <a:spcPts val="0"/>
              </a:spcAft>
              <a:buClr>
                <a:srgbClr val="FFFFFF"/>
              </a:buClr>
              <a:buSzPts val="2400"/>
              <a:buFont typeface="Barlow"/>
              <a:buNone/>
              <a:defRPr b="1" i="0" sz="2400" u="none" cap="none" strike="noStrike">
                <a:solidFill>
                  <a:srgbClr val="FFFFFF"/>
                </a:solidFill>
                <a:latin typeface="Barlow"/>
                <a:ea typeface="Barlow"/>
                <a:cs typeface="Barlow"/>
                <a:sym typeface="Barlow"/>
              </a:defRPr>
            </a:lvl4pPr>
            <a:lvl5pPr lvl="4" marR="0" rtl="0" algn="l">
              <a:lnSpc>
                <a:spcPct val="100000"/>
              </a:lnSpc>
              <a:spcBef>
                <a:spcPts val="0"/>
              </a:spcBef>
              <a:spcAft>
                <a:spcPts val="0"/>
              </a:spcAft>
              <a:buClr>
                <a:srgbClr val="FFFFFF"/>
              </a:buClr>
              <a:buSzPts val="2400"/>
              <a:buFont typeface="Barlow"/>
              <a:buNone/>
              <a:defRPr b="1" i="0" sz="2400" u="none" cap="none" strike="noStrike">
                <a:solidFill>
                  <a:srgbClr val="FFFFFF"/>
                </a:solidFill>
                <a:latin typeface="Barlow"/>
                <a:ea typeface="Barlow"/>
                <a:cs typeface="Barlow"/>
                <a:sym typeface="Barlow"/>
              </a:defRPr>
            </a:lvl5pPr>
            <a:lvl6pPr lvl="5" marR="0" rtl="0" algn="l">
              <a:lnSpc>
                <a:spcPct val="100000"/>
              </a:lnSpc>
              <a:spcBef>
                <a:spcPts val="0"/>
              </a:spcBef>
              <a:spcAft>
                <a:spcPts val="0"/>
              </a:spcAft>
              <a:buClr>
                <a:srgbClr val="FFFFFF"/>
              </a:buClr>
              <a:buSzPts val="2400"/>
              <a:buFont typeface="Barlow"/>
              <a:buNone/>
              <a:defRPr b="1" i="0" sz="2400" u="none" cap="none" strike="noStrike">
                <a:solidFill>
                  <a:srgbClr val="FFFFFF"/>
                </a:solidFill>
                <a:latin typeface="Barlow"/>
                <a:ea typeface="Barlow"/>
                <a:cs typeface="Barlow"/>
                <a:sym typeface="Barlow"/>
              </a:defRPr>
            </a:lvl6pPr>
            <a:lvl7pPr lvl="6" marR="0" rtl="0" algn="l">
              <a:lnSpc>
                <a:spcPct val="100000"/>
              </a:lnSpc>
              <a:spcBef>
                <a:spcPts val="0"/>
              </a:spcBef>
              <a:spcAft>
                <a:spcPts val="0"/>
              </a:spcAft>
              <a:buClr>
                <a:srgbClr val="FFFFFF"/>
              </a:buClr>
              <a:buSzPts val="2400"/>
              <a:buFont typeface="Barlow"/>
              <a:buNone/>
              <a:defRPr b="1" i="0" sz="2400" u="none" cap="none" strike="noStrike">
                <a:solidFill>
                  <a:srgbClr val="FFFFFF"/>
                </a:solidFill>
                <a:latin typeface="Barlow"/>
                <a:ea typeface="Barlow"/>
                <a:cs typeface="Barlow"/>
                <a:sym typeface="Barlow"/>
              </a:defRPr>
            </a:lvl7pPr>
            <a:lvl8pPr lvl="7" marR="0" rtl="0" algn="l">
              <a:lnSpc>
                <a:spcPct val="100000"/>
              </a:lnSpc>
              <a:spcBef>
                <a:spcPts val="0"/>
              </a:spcBef>
              <a:spcAft>
                <a:spcPts val="0"/>
              </a:spcAft>
              <a:buClr>
                <a:srgbClr val="FFFFFF"/>
              </a:buClr>
              <a:buSzPts val="2400"/>
              <a:buFont typeface="Barlow"/>
              <a:buNone/>
              <a:defRPr b="1" i="0" sz="2400" u="none" cap="none" strike="noStrike">
                <a:solidFill>
                  <a:srgbClr val="FFFFFF"/>
                </a:solidFill>
                <a:latin typeface="Barlow"/>
                <a:ea typeface="Barlow"/>
                <a:cs typeface="Barlow"/>
                <a:sym typeface="Barlow"/>
              </a:defRPr>
            </a:lvl8pPr>
            <a:lvl9pPr lvl="8" marR="0" rtl="0" algn="l">
              <a:lnSpc>
                <a:spcPct val="100000"/>
              </a:lnSpc>
              <a:spcBef>
                <a:spcPts val="0"/>
              </a:spcBef>
              <a:spcAft>
                <a:spcPts val="0"/>
              </a:spcAft>
              <a:buClr>
                <a:srgbClr val="FFFFFF"/>
              </a:buClr>
              <a:buSzPts val="2400"/>
              <a:buFont typeface="Barlow"/>
              <a:buNone/>
              <a:defRPr b="1" i="0" sz="2400" u="none" cap="none" strike="noStrike">
                <a:solidFill>
                  <a:srgbClr val="FFFFFF"/>
                </a:solidFill>
                <a:latin typeface="Barlow"/>
                <a:ea typeface="Barlow"/>
                <a:cs typeface="Barlow"/>
                <a:sym typeface="Barlow"/>
              </a:defRPr>
            </a:lvl9pPr>
          </a:lstStyle>
          <a:p/>
        </p:txBody>
      </p:sp>
      <p:sp>
        <p:nvSpPr>
          <p:cNvPr id="11" name="Google Shape;11;p25"/>
          <p:cNvSpPr txBox="1"/>
          <p:nvPr>
            <p:ph idx="1" type="body"/>
          </p:nvPr>
        </p:nvSpPr>
        <p:spPr>
          <a:xfrm>
            <a:off x="2075108" y="1798855"/>
            <a:ext cx="9447600" cy="3918000"/>
          </a:xfrm>
          <a:prstGeom prst="rect">
            <a:avLst/>
          </a:prstGeom>
          <a:noFill/>
          <a:ln>
            <a:noFill/>
          </a:ln>
        </p:spPr>
        <p:txBody>
          <a:bodyPr anchorCtr="0" anchor="t" bIns="91425" lIns="91425" spcFirstLastPara="1" rIns="91425" wrap="square" tIns="91425">
            <a:noAutofit/>
          </a:bodyPr>
          <a:lstStyle>
            <a:lvl1pPr indent="-393700" lvl="0" marL="457200" marR="0" rtl="0" algn="l">
              <a:lnSpc>
                <a:spcPct val="100000"/>
              </a:lnSpc>
              <a:spcBef>
                <a:spcPts val="600"/>
              </a:spcBef>
              <a:spcAft>
                <a:spcPts val="0"/>
              </a:spcAft>
              <a:buClr>
                <a:srgbClr val="D9D9D9"/>
              </a:buClr>
              <a:buSzPts val="2600"/>
              <a:buFont typeface="Barlow"/>
              <a:buChar char="▪"/>
              <a:defRPr b="0" i="0" sz="2600" u="none" cap="none" strike="noStrike">
                <a:solidFill>
                  <a:srgbClr val="434343"/>
                </a:solidFill>
                <a:latin typeface="Barlow"/>
                <a:ea typeface="Barlow"/>
                <a:cs typeface="Barlow"/>
                <a:sym typeface="Barlow"/>
              </a:defRPr>
            </a:lvl1pPr>
            <a:lvl2pPr indent="-393700" lvl="1" marL="914400" marR="0" rtl="0" algn="l">
              <a:lnSpc>
                <a:spcPct val="100000"/>
              </a:lnSpc>
              <a:spcBef>
                <a:spcPts val="0"/>
              </a:spcBef>
              <a:spcAft>
                <a:spcPts val="0"/>
              </a:spcAft>
              <a:buClr>
                <a:srgbClr val="D9D9D9"/>
              </a:buClr>
              <a:buSzPts val="2600"/>
              <a:buFont typeface="Barlow"/>
              <a:buChar char="▫"/>
              <a:defRPr b="0" i="0" sz="2600" u="none" cap="none" strike="noStrike">
                <a:solidFill>
                  <a:srgbClr val="434343"/>
                </a:solidFill>
                <a:latin typeface="Barlow"/>
                <a:ea typeface="Barlow"/>
                <a:cs typeface="Barlow"/>
                <a:sym typeface="Barlow"/>
              </a:defRPr>
            </a:lvl2pPr>
            <a:lvl3pPr indent="-393700" lvl="2" marL="1371600" marR="0" rtl="0" algn="l">
              <a:lnSpc>
                <a:spcPct val="100000"/>
              </a:lnSpc>
              <a:spcBef>
                <a:spcPts val="0"/>
              </a:spcBef>
              <a:spcAft>
                <a:spcPts val="0"/>
              </a:spcAft>
              <a:buClr>
                <a:srgbClr val="D9D9D9"/>
              </a:buClr>
              <a:buSzPts val="2600"/>
              <a:buFont typeface="Barlow"/>
              <a:buChar char="▫"/>
              <a:defRPr b="0" i="0" sz="2600" u="none" cap="none" strike="noStrike">
                <a:solidFill>
                  <a:srgbClr val="434343"/>
                </a:solidFill>
                <a:latin typeface="Barlow"/>
                <a:ea typeface="Barlow"/>
                <a:cs typeface="Barlow"/>
                <a:sym typeface="Barlow"/>
              </a:defRPr>
            </a:lvl3pPr>
            <a:lvl4pPr indent="-393700" lvl="3" marL="1828800" marR="0" rtl="0" algn="l">
              <a:lnSpc>
                <a:spcPct val="100000"/>
              </a:lnSpc>
              <a:spcBef>
                <a:spcPts val="0"/>
              </a:spcBef>
              <a:spcAft>
                <a:spcPts val="0"/>
              </a:spcAft>
              <a:buClr>
                <a:srgbClr val="D9D9D9"/>
              </a:buClr>
              <a:buSzPts val="2600"/>
              <a:buFont typeface="Barlow"/>
              <a:buChar char="▫"/>
              <a:defRPr b="0" i="0" sz="2600" u="none" cap="none" strike="noStrike">
                <a:solidFill>
                  <a:srgbClr val="434343"/>
                </a:solidFill>
                <a:latin typeface="Barlow"/>
                <a:ea typeface="Barlow"/>
                <a:cs typeface="Barlow"/>
                <a:sym typeface="Barlow"/>
              </a:defRPr>
            </a:lvl4pPr>
            <a:lvl5pPr indent="-393700" lvl="4" marL="2286000" marR="0" rtl="0" algn="l">
              <a:lnSpc>
                <a:spcPct val="100000"/>
              </a:lnSpc>
              <a:spcBef>
                <a:spcPts val="0"/>
              </a:spcBef>
              <a:spcAft>
                <a:spcPts val="0"/>
              </a:spcAft>
              <a:buClr>
                <a:srgbClr val="D9D9D9"/>
              </a:buClr>
              <a:buSzPts val="2600"/>
              <a:buFont typeface="Barlow"/>
              <a:buChar char="○"/>
              <a:defRPr b="0" i="0" sz="2600" u="none" cap="none" strike="noStrike">
                <a:solidFill>
                  <a:srgbClr val="434343"/>
                </a:solidFill>
                <a:latin typeface="Barlow"/>
                <a:ea typeface="Barlow"/>
                <a:cs typeface="Barlow"/>
                <a:sym typeface="Barlow"/>
              </a:defRPr>
            </a:lvl5pPr>
            <a:lvl6pPr indent="-393700" lvl="5" marL="2743200" marR="0" rtl="0" algn="l">
              <a:lnSpc>
                <a:spcPct val="100000"/>
              </a:lnSpc>
              <a:spcBef>
                <a:spcPts val="0"/>
              </a:spcBef>
              <a:spcAft>
                <a:spcPts val="0"/>
              </a:spcAft>
              <a:buClr>
                <a:srgbClr val="D9D9D9"/>
              </a:buClr>
              <a:buSzPts val="2600"/>
              <a:buFont typeface="Barlow"/>
              <a:buChar char="■"/>
              <a:defRPr b="0" i="0" sz="2600" u="none" cap="none" strike="noStrike">
                <a:solidFill>
                  <a:srgbClr val="434343"/>
                </a:solidFill>
                <a:latin typeface="Barlow"/>
                <a:ea typeface="Barlow"/>
                <a:cs typeface="Barlow"/>
                <a:sym typeface="Barlow"/>
              </a:defRPr>
            </a:lvl6pPr>
            <a:lvl7pPr indent="-393700" lvl="6" marL="3200400" marR="0" rtl="0" algn="l">
              <a:lnSpc>
                <a:spcPct val="100000"/>
              </a:lnSpc>
              <a:spcBef>
                <a:spcPts val="0"/>
              </a:spcBef>
              <a:spcAft>
                <a:spcPts val="0"/>
              </a:spcAft>
              <a:buClr>
                <a:srgbClr val="D9D9D9"/>
              </a:buClr>
              <a:buSzPts val="2600"/>
              <a:buFont typeface="Barlow"/>
              <a:buChar char="●"/>
              <a:defRPr b="0" i="0" sz="2600" u="none" cap="none" strike="noStrike">
                <a:solidFill>
                  <a:srgbClr val="434343"/>
                </a:solidFill>
                <a:latin typeface="Barlow"/>
                <a:ea typeface="Barlow"/>
                <a:cs typeface="Barlow"/>
                <a:sym typeface="Barlow"/>
              </a:defRPr>
            </a:lvl7pPr>
            <a:lvl8pPr indent="-393700" lvl="7" marL="3657600" marR="0" rtl="0" algn="l">
              <a:lnSpc>
                <a:spcPct val="100000"/>
              </a:lnSpc>
              <a:spcBef>
                <a:spcPts val="0"/>
              </a:spcBef>
              <a:spcAft>
                <a:spcPts val="0"/>
              </a:spcAft>
              <a:buClr>
                <a:srgbClr val="D9D9D9"/>
              </a:buClr>
              <a:buSzPts val="2600"/>
              <a:buFont typeface="Barlow"/>
              <a:buChar char="○"/>
              <a:defRPr b="0" i="0" sz="2600" u="none" cap="none" strike="noStrike">
                <a:solidFill>
                  <a:srgbClr val="434343"/>
                </a:solidFill>
                <a:latin typeface="Barlow"/>
                <a:ea typeface="Barlow"/>
                <a:cs typeface="Barlow"/>
                <a:sym typeface="Barlow"/>
              </a:defRPr>
            </a:lvl8pPr>
            <a:lvl9pPr indent="-393700" lvl="8" marL="4114800" marR="0" rtl="0" algn="l">
              <a:lnSpc>
                <a:spcPct val="100000"/>
              </a:lnSpc>
              <a:spcBef>
                <a:spcPts val="0"/>
              </a:spcBef>
              <a:spcAft>
                <a:spcPts val="0"/>
              </a:spcAft>
              <a:buClr>
                <a:srgbClr val="D9D9D9"/>
              </a:buClr>
              <a:buSzPts val="2600"/>
              <a:buFont typeface="Barlow"/>
              <a:buChar char="■"/>
              <a:defRPr b="0" i="0" sz="2600" u="none" cap="none" strike="noStrike">
                <a:solidFill>
                  <a:srgbClr val="434343"/>
                </a:solidFill>
                <a:latin typeface="Barlow"/>
                <a:ea typeface="Barlow"/>
                <a:cs typeface="Barlow"/>
                <a:sym typeface="Barlow"/>
              </a:defRPr>
            </a:lvl9pPr>
          </a:lstStyle>
          <a:p/>
        </p:txBody>
      </p:sp>
      <p:sp>
        <p:nvSpPr>
          <p:cNvPr id="12" name="Google Shape;12;p25"/>
          <p:cNvSpPr txBox="1"/>
          <p:nvPr>
            <p:ph idx="12" type="sldNum"/>
          </p:nvPr>
        </p:nvSpPr>
        <p:spPr>
          <a:xfrm>
            <a:off x="11667200" y="5808300"/>
            <a:ext cx="524800" cy="524800"/>
          </a:xfrm>
          <a:prstGeom prst="rect">
            <a:avLst/>
          </a:prstGeom>
          <a:noFill/>
          <a:ln>
            <a:noFill/>
          </a:ln>
        </p:spPr>
        <p:txBody>
          <a:bodyPr anchorCtr="0" anchor="ctr" bIns="91425" lIns="91425" spcFirstLastPara="1" rIns="91425" wrap="square" tIns="91425">
            <a:noAutofit/>
          </a:bodyPr>
          <a:lstStyle>
            <a:lvl1pPr indent="0" lvl="0" marL="0" marR="0" rtl="0" algn="ctr">
              <a:buClr>
                <a:srgbClr val="FFFFFF"/>
              </a:buClr>
              <a:buSzPts val="1600"/>
              <a:buFont typeface="Barlow"/>
              <a:buNone/>
              <a:defRPr b="1" i="0" sz="1600" u="none" cap="none" strike="noStrike">
                <a:solidFill>
                  <a:srgbClr val="FFFFFF"/>
                </a:solidFill>
                <a:latin typeface="Barlow"/>
                <a:ea typeface="Barlow"/>
                <a:cs typeface="Barlow"/>
                <a:sym typeface="Barlow"/>
              </a:defRPr>
            </a:lvl1pPr>
            <a:lvl2pPr indent="0" lvl="1" marL="0" marR="0" rtl="0" algn="ctr">
              <a:buClr>
                <a:srgbClr val="FFFFFF"/>
              </a:buClr>
              <a:buSzPts val="1600"/>
              <a:buFont typeface="Barlow"/>
              <a:buNone/>
              <a:defRPr b="1" i="0" sz="1600" u="none" cap="none" strike="noStrike">
                <a:solidFill>
                  <a:srgbClr val="FFFFFF"/>
                </a:solidFill>
                <a:latin typeface="Barlow"/>
                <a:ea typeface="Barlow"/>
                <a:cs typeface="Barlow"/>
                <a:sym typeface="Barlow"/>
              </a:defRPr>
            </a:lvl2pPr>
            <a:lvl3pPr indent="0" lvl="2" marL="0" marR="0" rtl="0" algn="ctr">
              <a:buClr>
                <a:srgbClr val="FFFFFF"/>
              </a:buClr>
              <a:buSzPts val="1600"/>
              <a:buFont typeface="Barlow"/>
              <a:buNone/>
              <a:defRPr b="1" i="0" sz="1600" u="none" cap="none" strike="noStrike">
                <a:solidFill>
                  <a:srgbClr val="FFFFFF"/>
                </a:solidFill>
                <a:latin typeface="Barlow"/>
                <a:ea typeface="Barlow"/>
                <a:cs typeface="Barlow"/>
                <a:sym typeface="Barlow"/>
              </a:defRPr>
            </a:lvl3pPr>
            <a:lvl4pPr indent="0" lvl="3" marL="0" marR="0" rtl="0" algn="ctr">
              <a:buClr>
                <a:srgbClr val="FFFFFF"/>
              </a:buClr>
              <a:buSzPts val="1600"/>
              <a:buFont typeface="Barlow"/>
              <a:buNone/>
              <a:defRPr b="1" i="0" sz="1600" u="none" cap="none" strike="noStrike">
                <a:solidFill>
                  <a:srgbClr val="FFFFFF"/>
                </a:solidFill>
                <a:latin typeface="Barlow"/>
                <a:ea typeface="Barlow"/>
                <a:cs typeface="Barlow"/>
                <a:sym typeface="Barlow"/>
              </a:defRPr>
            </a:lvl4pPr>
            <a:lvl5pPr indent="0" lvl="4" marL="0" marR="0" rtl="0" algn="ctr">
              <a:buClr>
                <a:srgbClr val="FFFFFF"/>
              </a:buClr>
              <a:buSzPts val="1600"/>
              <a:buFont typeface="Barlow"/>
              <a:buNone/>
              <a:defRPr b="1" i="0" sz="1600" u="none" cap="none" strike="noStrike">
                <a:solidFill>
                  <a:srgbClr val="FFFFFF"/>
                </a:solidFill>
                <a:latin typeface="Barlow"/>
                <a:ea typeface="Barlow"/>
                <a:cs typeface="Barlow"/>
                <a:sym typeface="Barlow"/>
              </a:defRPr>
            </a:lvl5pPr>
            <a:lvl6pPr indent="0" lvl="5" marL="0" marR="0" rtl="0" algn="ctr">
              <a:buClr>
                <a:srgbClr val="FFFFFF"/>
              </a:buClr>
              <a:buSzPts val="1600"/>
              <a:buFont typeface="Barlow"/>
              <a:buNone/>
              <a:defRPr b="1" i="0" sz="1600" u="none" cap="none" strike="noStrike">
                <a:solidFill>
                  <a:srgbClr val="FFFFFF"/>
                </a:solidFill>
                <a:latin typeface="Barlow"/>
                <a:ea typeface="Barlow"/>
                <a:cs typeface="Barlow"/>
                <a:sym typeface="Barlow"/>
              </a:defRPr>
            </a:lvl6pPr>
            <a:lvl7pPr indent="0" lvl="6" marL="0" marR="0" rtl="0" algn="ctr">
              <a:buClr>
                <a:srgbClr val="FFFFFF"/>
              </a:buClr>
              <a:buSzPts val="1600"/>
              <a:buFont typeface="Barlow"/>
              <a:buNone/>
              <a:defRPr b="1" i="0" sz="1600" u="none" cap="none" strike="noStrike">
                <a:solidFill>
                  <a:srgbClr val="FFFFFF"/>
                </a:solidFill>
                <a:latin typeface="Barlow"/>
                <a:ea typeface="Barlow"/>
                <a:cs typeface="Barlow"/>
                <a:sym typeface="Barlow"/>
              </a:defRPr>
            </a:lvl7pPr>
            <a:lvl8pPr indent="0" lvl="7" marL="0" marR="0" rtl="0" algn="ctr">
              <a:buClr>
                <a:srgbClr val="FFFFFF"/>
              </a:buClr>
              <a:buSzPts val="1600"/>
              <a:buFont typeface="Barlow"/>
              <a:buNone/>
              <a:defRPr b="1" i="0" sz="1600" u="none" cap="none" strike="noStrike">
                <a:solidFill>
                  <a:srgbClr val="FFFFFF"/>
                </a:solidFill>
                <a:latin typeface="Barlow"/>
                <a:ea typeface="Barlow"/>
                <a:cs typeface="Barlow"/>
                <a:sym typeface="Barlow"/>
              </a:defRPr>
            </a:lvl8pPr>
            <a:lvl9pPr indent="0" lvl="8" marL="0" marR="0" rtl="0" algn="ctr">
              <a:buClr>
                <a:srgbClr val="FFFFFF"/>
              </a:buClr>
              <a:buSzPts val="1600"/>
              <a:buFont typeface="Barlow"/>
              <a:buNone/>
              <a:defRPr b="1" i="0" sz="1600" u="none" cap="none" strike="noStrike">
                <a:solidFill>
                  <a:srgbClr val="FFFFFF"/>
                </a:solidFill>
                <a:latin typeface="Barlow"/>
                <a:ea typeface="Barlow"/>
                <a:cs typeface="Barlow"/>
                <a:sym typeface="Barlow"/>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1" name="Shape 51"/>
        <p:cNvGrpSpPr/>
        <p:nvPr/>
      </p:nvGrpSpPr>
      <p:grpSpPr>
        <a:xfrm>
          <a:off x="0" y="0"/>
          <a:ext cx="0" cy="0"/>
          <a:chOff x="0" y="0"/>
          <a:chExt cx="0" cy="0"/>
        </a:xfrm>
      </p:grpSpPr>
      <p:sp>
        <p:nvSpPr>
          <p:cNvPr id="52" name="Google Shape;52;p28"/>
          <p:cNvSpPr txBox="1"/>
          <p:nvPr>
            <p:ph type="title"/>
          </p:nvPr>
        </p:nvSpPr>
        <p:spPr>
          <a:xfrm>
            <a:off x="1576267" y="524633"/>
            <a:ext cx="8986000" cy="10756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FFFFFF"/>
              </a:buClr>
              <a:buSzPts val="2400"/>
              <a:buFont typeface="Barlow"/>
              <a:buNone/>
              <a:defRPr b="1" i="0" sz="2400" u="none" cap="none" strike="noStrike">
                <a:solidFill>
                  <a:srgbClr val="FFFFFF"/>
                </a:solidFill>
                <a:latin typeface="Barlow"/>
                <a:ea typeface="Barlow"/>
                <a:cs typeface="Barlow"/>
                <a:sym typeface="Barlow"/>
              </a:defRPr>
            </a:lvl1pPr>
            <a:lvl2pPr lvl="1" marR="0" rtl="0" algn="l">
              <a:lnSpc>
                <a:spcPct val="100000"/>
              </a:lnSpc>
              <a:spcBef>
                <a:spcPts val="0"/>
              </a:spcBef>
              <a:spcAft>
                <a:spcPts val="0"/>
              </a:spcAft>
              <a:buClr>
                <a:srgbClr val="FFFFFF"/>
              </a:buClr>
              <a:buSzPts val="2400"/>
              <a:buFont typeface="Barlow"/>
              <a:buNone/>
              <a:defRPr b="1" i="0" sz="2400" u="none" cap="none" strike="noStrike">
                <a:solidFill>
                  <a:srgbClr val="FFFFFF"/>
                </a:solidFill>
                <a:latin typeface="Barlow"/>
                <a:ea typeface="Barlow"/>
                <a:cs typeface="Barlow"/>
                <a:sym typeface="Barlow"/>
              </a:defRPr>
            </a:lvl2pPr>
            <a:lvl3pPr lvl="2" marR="0" rtl="0" algn="l">
              <a:lnSpc>
                <a:spcPct val="100000"/>
              </a:lnSpc>
              <a:spcBef>
                <a:spcPts val="0"/>
              </a:spcBef>
              <a:spcAft>
                <a:spcPts val="0"/>
              </a:spcAft>
              <a:buClr>
                <a:srgbClr val="FFFFFF"/>
              </a:buClr>
              <a:buSzPts val="2400"/>
              <a:buFont typeface="Barlow"/>
              <a:buNone/>
              <a:defRPr b="1" i="0" sz="2400" u="none" cap="none" strike="noStrike">
                <a:solidFill>
                  <a:srgbClr val="FFFFFF"/>
                </a:solidFill>
                <a:latin typeface="Barlow"/>
                <a:ea typeface="Barlow"/>
                <a:cs typeface="Barlow"/>
                <a:sym typeface="Barlow"/>
              </a:defRPr>
            </a:lvl3pPr>
            <a:lvl4pPr lvl="3" marR="0" rtl="0" algn="l">
              <a:lnSpc>
                <a:spcPct val="100000"/>
              </a:lnSpc>
              <a:spcBef>
                <a:spcPts val="0"/>
              </a:spcBef>
              <a:spcAft>
                <a:spcPts val="0"/>
              </a:spcAft>
              <a:buClr>
                <a:srgbClr val="FFFFFF"/>
              </a:buClr>
              <a:buSzPts val="2400"/>
              <a:buFont typeface="Barlow"/>
              <a:buNone/>
              <a:defRPr b="1" i="0" sz="2400" u="none" cap="none" strike="noStrike">
                <a:solidFill>
                  <a:srgbClr val="FFFFFF"/>
                </a:solidFill>
                <a:latin typeface="Barlow"/>
                <a:ea typeface="Barlow"/>
                <a:cs typeface="Barlow"/>
                <a:sym typeface="Barlow"/>
              </a:defRPr>
            </a:lvl4pPr>
            <a:lvl5pPr lvl="4" marR="0" rtl="0" algn="l">
              <a:lnSpc>
                <a:spcPct val="100000"/>
              </a:lnSpc>
              <a:spcBef>
                <a:spcPts val="0"/>
              </a:spcBef>
              <a:spcAft>
                <a:spcPts val="0"/>
              </a:spcAft>
              <a:buClr>
                <a:srgbClr val="FFFFFF"/>
              </a:buClr>
              <a:buSzPts val="2400"/>
              <a:buFont typeface="Barlow"/>
              <a:buNone/>
              <a:defRPr b="1" i="0" sz="2400" u="none" cap="none" strike="noStrike">
                <a:solidFill>
                  <a:srgbClr val="FFFFFF"/>
                </a:solidFill>
                <a:latin typeface="Barlow"/>
                <a:ea typeface="Barlow"/>
                <a:cs typeface="Barlow"/>
                <a:sym typeface="Barlow"/>
              </a:defRPr>
            </a:lvl5pPr>
            <a:lvl6pPr lvl="5" marR="0" rtl="0" algn="l">
              <a:lnSpc>
                <a:spcPct val="100000"/>
              </a:lnSpc>
              <a:spcBef>
                <a:spcPts val="0"/>
              </a:spcBef>
              <a:spcAft>
                <a:spcPts val="0"/>
              </a:spcAft>
              <a:buClr>
                <a:srgbClr val="FFFFFF"/>
              </a:buClr>
              <a:buSzPts val="2400"/>
              <a:buFont typeface="Barlow"/>
              <a:buNone/>
              <a:defRPr b="1" i="0" sz="2400" u="none" cap="none" strike="noStrike">
                <a:solidFill>
                  <a:srgbClr val="FFFFFF"/>
                </a:solidFill>
                <a:latin typeface="Barlow"/>
                <a:ea typeface="Barlow"/>
                <a:cs typeface="Barlow"/>
                <a:sym typeface="Barlow"/>
              </a:defRPr>
            </a:lvl6pPr>
            <a:lvl7pPr lvl="6" marR="0" rtl="0" algn="l">
              <a:lnSpc>
                <a:spcPct val="100000"/>
              </a:lnSpc>
              <a:spcBef>
                <a:spcPts val="0"/>
              </a:spcBef>
              <a:spcAft>
                <a:spcPts val="0"/>
              </a:spcAft>
              <a:buClr>
                <a:srgbClr val="FFFFFF"/>
              </a:buClr>
              <a:buSzPts val="2400"/>
              <a:buFont typeface="Barlow"/>
              <a:buNone/>
              <a:defRPr b="1" i="0" sz="2400" u="none" cap="none" strike="noStrike">
                <a:solidFill>
                  <a:srgbClr val="FFFFFF"/>
                </a:solidFill>
                <a:latin typeface="Barlow"/>
                <a:ea typeface="Barlow"/>
                <a:cs typeface="Barlow"/>
                <a:sym typeface="Barlow"/>
              </a:defRPr>
            </a:lvl7pPr>
            <a:lvl8pPr lvl="7" marR="0" rtl="0" algn="l">
              <a:lnSpc>
                <a:spcPct val="100000"/>
              </a:lnSpc>
              <a:spcBef>
                <a:spcPts val="0"/>
              </a:spcBef>
              <a:spcAft>
                <a:spcPts val="0"/>
              </a:spcAft>
              <a:buClr>
                <a:srgbClr val="FFFFFF"/>
              </a:buClr>
              <a:buSzPts val="2400"/>
              <a:buFont typeface="Barlow"/>
              <a:buNone/>
              <a:defRPr b="1" i="0" sz="2400" u="none" cap="none" strike="noStrike">
                <a:solidFill>
                  <a:srgbClr val="FFFFFF"/>
                </a:solidFill>
                <a:latin typeface="Barlow"/>
                <a:ea typeface="Barlow"/>
                <a:cs typeface="Barlow"/>
                <a:sym typeface="Barlow"/>
              </a:defRPr>
            </a:lvl8pPr>
            <a:lvl9pPr lvl="8" marR="0" rtl="0" algn="l">
              <a:lnSpc>
                <a:spcPct val="100000"/>
              </a:lnSpc>
              <a:spcBef>
                <a:spcPts val="0"/>
              </a:spcBef>
              <a:spcAft>
                <a:spcPts val="0"/>
              </a:spcAft>
              <a:buClr>
                <a:srgbClr val="FFFFFF"/>
              </a:buClr>
              <a:buSzPts val="2400"/>
              <a:buFont typeface="Barlow"/>
              <a:buNone/>
              <a:defRPr b="1" i="0" sz="2400" u="none" cap="none" strike="noStrike">
                <a:solidFill>
                  <a:srgbClr val="FFFFFF"/>
                </a:solidFill>
                <a:latin typeface="Barlow"/>
                <a:ea typeface="Barlow"/>
                <a:cs typeface="Barlow"/>
                <a:sym typeface="Barlow"/>
              </a:defRPr>
            </a:lvl9pPr>
          </a:lstStyle>
          <a:p/>
        </p:txBody>
      </p:sp>
      <p:sp>
        <p:nvSpPr>
          <p:cNvPr id="53" name="Google Shape;53;p28"/>
          <p:cNvSpPr txBox="1"/>
          <p:nvPr>
            <p:ph idx="1" type="body"/>
          </p:nvPr>
        </p:nvSpPr>
        <p:spPr>
          <a:xfrm>
            <a:off x="2075108" y="1798855"/>
            <a:ext cx="9447600" cy="3918000"/>
          </a:xfrm>
          <a:prstGeom prst="rect">
            <a:avLst/>
          </a:prstGeom>
          <a:noFill/>
          <a:ln>
            <a:noFill/>
          </a:ln>
        </p:spPr>
        <p:txBody>
          <a:bodyPr anchorCtr="0" anchor="t" bIns="91425" lIns="91425" spcFirstLastPara="1" rIns="91425" wrap="square" tIns="91425">
            <a:noAutofit/>
          </a:bodyPr>
          <a:lstStyle>
            <a:lvl1pPr indent="-393700" lvl="0" marL="457200" marR="0" rtl="0" algn="l">
              <a:lnSpc>
                <a:spcPct val="100000"/>
              </a:lnSpc>
              <a:spcBef>
                <a:spcPts val="600"/>
              </a:spcBef>
              <a:spcAft>
                <a:spcPts val="0"/>
              </a:spcAft>
              <a:buClr>
                <a:srgbClr val="D9D9D9"/>
              </a:buClr>
              <a:buSzPts val="2600"/>
              <a:buFont typeface="Barlow"/>
              <a:buChar char="▪"/>
              <a:defRPr b="0" i="0" sz="2600" u="none" cap="none" strike="noStrike">
                <a:solidFill>
                  <a:srgbClr val="434343"/>
                </a:solidFill>
                <a:latin typeface="Barlow"/>
                <a:ea typeface="Barlow"/>
                <a:cs typeface="Barlow"/>
                <a:sym typeface="Barlow"/>
              </a:defRPr>
            </a:lvl1pPr>
            <a:lvl2pPr indent="-393700" lvl="1" marL="914400" marR="0" rtl="0" algn="l">
              <a:lnSpc>
                <a:spcPct val="100000"/>
              </a:lnSpc>
              <a:spcBef>
                <a:spcPts val="0"/>
              </a:spcBef>
              <a:spcAft>
                <a:spcPts val="0"/>
              </a:spcAft>
              <a:buClr>
                <a:srgbClr val="D9D9D9"/>
              </a:buClr>
              <a:buSzPts val="2600"/>
              <a:buFont typeface="Barlow"/>
              <a:buChar char="▫"/>
              <a:defRPr b="0" i="0" sz="2600" u="none" cap="none" strike="noStrike">
                <a:solidFill>
                  <a:srgbClr val="434343"/>
                </a:solidFill>
                <a:latin typeface="Barlow"/>
                <a:ea typeface="Barlow"/>
                <a:cs typeface="Barlow"/>
                <a:sym typeface="Barlow"/>
              </a:defRPr>
            </a:lvl2pPr>
            <a:lvl3pPr indent="-393700" lvl="2" marL="1371600" marR="0" rtl="0" algn="l">
              <a:lnSpc>
                <a:spcPct val="100000"/>
              </a:lnSpc>
              <a:spcBef>
                <a:spcPts val="0"/>
              </a:spcBef>
              <a:spcAft>
                <a:spcPts val="0"/>
              </a:spcAft>
              <a:buClr>
                <a:srgbClr val="D9D9D9"/>
              </a:buClr>
              <a:buSzPts val="2600"/>
              <a:buFont typeface="Barlow"/>
              <a:buChar char="▫"/>
              <a:defRPr b="0" i="0" sz="2600" u="none" cap="none" strike="noStrike">
                <a:solidFill>
                  <a:srgbClr val="434343"/>
                </a:solidFill>
                <a:latin typeface="Barlow"/>
                <a:ea typeface="Barlow"/>
                <a:cs typeface="Barlow"/>
                <a:sym typeface="Barlow"/>
              </a:defRPr>
            </a:lvl3pPr>
            <a:lvl4pPr indent="-393700" lvl="3" marL="1828800" marR="0" rtl="0" algn="l">
              <a:lnSpc>
                <a:spcPct val="100000"/>
              </a:lnSpc>
              <a:spcBef>
                <a:spcPts val="0"/>
              </a:spcBef>
              <a:spcAft>
                <a:spcPts val="0"/>
              </a:spcAft>
              <a:buClr>
                <a:srgbClr val="D9D9D9"/>
              </a:buClr>
              <a:buSzPts val="2600"/>
              <a:buFont typeface="Barlow"/>
              <a:buChar char="▫"/>
              <a:defRPr b="0" i="0" sz="2600" u="none" cap="none" strike="noStrike">
                <a:solidFill>
                  <a:srgbClr val="434343"/>
                </a:solidFill>
                <a:latin typeface="Barlow"/>
                <a:ea typeface="Barlow"/>
                <a:cs typeface="Barlow"/>
                <a:sym typeface="Barlow"/>
              </a:defRPr>
            </a:lvl4pPr>
            <a:lvl5pPr indent="-393700" lvl="4" marL="2286000" marR="0" rtl="0" algn="l">
              <a:lnSpc>
                <a:spcPct val="100000"/>
              </a:lnSpc>
              <a:spcBef>
                <a:spcPts val="0"/>
              </a:spcBef>
              <a:spcAft>
                <a:spcPts val="0"/>
              </a:spcAft>
              <a:buClr>
                <a:srgbClr val="D9D9D9"/>
              </a:buClr>
              <a:buSzPts val="2600"/>
              <a:buFont typeface="Barlow"/>
              <a:buChar char="○"/>
              <a:defRPr b="0" i="0" sz="2600" u="none" cap="none" strike="noStrike">
                <a:solidFill>
                  <a:srgbClr val="434343"/>
                </a:solidFill>
                <a:latin typeface="Barlow"/>
                <a:ea typeface="Barlow"/>
                <a:cs typeface="Barlow"/>
                <a:sym typeface="Barlow"/>
              </a:defRPr>
            </a:lvl5pPr>
            <a:lvl6pPr indent="-393700" lvl="5" marL="2743200" marR="0" rtl="0" algn="l">
              <a:lnSpc>
                <a:spcPct val="100000"/>
              </a:lnSpc>
              <a:spcBef>
                <a:spcPts val="0"/>
              </a:spcBef>
              <a:spcAft>
                <a:spcPts val="0"/>
              </a:spcAft>
              <a:buClr>
                <a:srgbClr val="D9D9D9"/>
              </a:buClr>
              <a:buSzPts val="2600"/>
              <a:buFont typeface="Barlow"/>
              <a:buChar char="■"/>
              <a:defRPr b="0" i="0" sz="2600" u="none" cap="none" strike="noStrike">
                <a:solidFill>
                  <a:srgbClr val="434343"/>
                </a:solidFill>
                <a:latin typeface="Barlow"/>
                <a:ea typeface="Barlow"/>
                <a:cs typeface="Barlow"/>
                <a:sym typeface="Barlow"/>
              </a:defRPr>
            </a:lvl6pPr>
            <a:lvl7pPr indent="-393700" lvl="6" marL="3200400" marR="0" rtl="0" algn="l">
              <a:lnSpc>
                <a:spcPct val="100000"/>
              </a:lnSpc>
              <a:spcBef>
                <a:spcPts val="0"/>
              </a:spcBef>
              <a:spcAft>
                <a:spcPts val="0"/>
              </a:spcAft>
              <a:buClr>
                <a:srgbClr val="D9D9D9"/>
              </a:buClr>
              <a:buSzPts val="2600"/>
              <a:buFont typeface="Barlow"/>
              <a:buChar char="●"/>
              <a:defRPr b="0" i="0" sz="2600" u="none" cap="none" strike="noStrike">
                <a:solidFill>
                  <a:srgbClr val="434343"/>
                </a:solidFill>
                <a:latin typeface="Barlow"/>
                <a:ea typeface="Barlow"/>
                <a:cs typeface="Barlow"/>
                <a:sym typeface="Barlow"/>
              </a:defRPr>
            </a:lvl7pPr>
            <a:lvl8pPr indent="-393700" lvl="7" marL="3657600" marR="0" rtl="0" algn="l">
              <a:lnSpc>
                <a:spcPct val="100000"/>
              </a:lnSpc>
              <a:spcBef>
                <a:spcPts val="0"/>
              </a:spcBef>
              <a:spcAft>
                <a:spcPts val="0"/>
              </a:spcAft>
              <a:buClr>
                <a:srgbClr val="D9D9D9"/>
              </a:buClr>
              <a:buSzPts val="2600"/>
              <a:buFont typeface="Barlow"/>
              <a:buChar char="○"/>
              <a:defRPr b="0" i="0" sz="2600" u="none" cap="none" strike="noStrike">
                <a:solidFill>
                  <a:srgbClr val="434343"/>
                </a:solidFill>
                <a:latin typeface="Barlow"/>
                <a:ea typeface="Barlow"/>
                <a:cs typeface="Barlow"/>
                <a:sym typeface="Barlow"/>
              </a:defRPr>
            </a:lvl8pPr>
            <a:lvl9pPr indent="-393700" lvl="8" marL="4114800" marR="0" rtl="0" algn="l">
              <a:lnSpc>
                <a:spcPct val="100000"/>
              </a:lnSpc>
              <a:spcBef>
                <a:spcPts val="0"/>
              </a:spcBef>
              <a:spcAft>
                <a:spcPts val="0"/>
              </a:spcAft>
              <a:buClr>
                <a:srgbClr val="D9D9D9"/>
              </a:buClr>
              <a:buSzPts val="2600"/>
              <a:buFont typeface="Barlow"/>
              <a:buChar char="■"/>
              <a:defRPr b="0" i="0" sz="2600" u="none" cap="none" strike="noStrike">
                <a:solidFill>
                  <a:srgbClr val="434343"/>
                </a:solidFill>
                <a:latin typeface="Barlow"/>
                <a:ea typeface="Barlow"/>
                <a:cs typeface="Barlow"/>
                <a:sym typeface="Barlow"/>
              </a:defRPr>
            </a:lvl9pPr>
          </a:lstStyle>
          <a:p/>
        </p:txBody>
      </p:sp>
      <p:sp>
        <p:nvSpPr>
          <p:cNvPr id="54" name="Google Shape;54;p28"/>
          <p:cNvSpPr txBox="1"/>
          <p:nvPr>
            <p:ph idx="12" type="sldNum"/>
          </p:nvPr>
        </p:nvSpPr>
        <p:spPr>
          <a:xfrm>
            <a:off x="11667200" y="5808300"/>
            <a:ext cx="524800" cy="524800"/>
          </a:xfrm>
          <a:prstGeom prst="rect">
            <a:avLst/>
          </a:prstGeom>
          <a:noFill/>
          <a:ln>
            <a:noFill/>
          </a:ln>
        </p:spPr>
        <p:txBody>
          <a:bodyPr anchorCtr="0" anchor="ctr" bIns="91425" lIns="91425" spcFirstLastPara="1" rIns="91425" wrap="square" tIns="91425">
            <a:noAutofit/>
          </a:bodyPr>
          <a:lstStyle>
            <a:lvl1pPr indent="0" lvl="0" marL="0" marR="0" rtl="0" algn="ctr">
              <a:buClr>
                <a:srgbClr val="FFFFFF"/>
              </a:buClr>
              <a:buSzPts val="1600"/>
              <a:buFont typeface="Barlow"/>
              <a:buNone/>
              <a:defRPr b="1" sz="1600">
                <a:solidFill>
                  <a:srgbClr val="FFFFFF"/>
                </a:solidFill>
                <a:latin typeface="Barlow"/>
                <a:ea typeface="Barlow"/>
                <a:cs typeface="Barlow"/>
                <a:sym typeface="Barlow"/>
              </a:defRPr>
            </a:lvl1pPr>
            <a:lvl2pPr indent="0" lvl="1" marL="0" marR="0" rtl="0" algn="ctr">
              <a:buClr>
                <a:srgbClr val="FFFFFF"/>
              </a:buClr>
              <a:buSzPts val="1600"/>
              <a:buFont typeface="Barlow"/>
              <a:buNone/>
              <a:defRPr b="1" sz="1600">
                <a:solidFill>
                  <a:srgbClr val="FFFFFF"/>
                </a:solidFill>
                <a:latin typeface="Barlow"/>
                <a:ea typeface="Barlow"/>
                <a:cs typeface="Barlow"/>
                <a:sym typeface="Barlow"/>
              </a:defRPr>
            </a:lvl2pPr>
            <a:lvl3pPr indent="0" lvl="2" marL="0" marR="0" rtl="0" algn="ctr">
              <a:buClr>
                <a:srgbClr val="FFFFFF"/>
              </a:buClr>
              <a:buSzPts val="1600"/>
              <a:buFont typeface="Barlow"/>
              <a:buNone/>
              <a:defRPr b="1" sz="1600">
                <a:solidFill>
                  <a:srgbClr val="FFFFFF"/>
                </a:solidFill>
                <a:latin typeface="Barlow"/>
                <a:ea typeface="Barlow"/>
                <a:cs typeface="Barlow"/>
                <a:sym typeface="Barlow"/>
              </a:defRPr>
            </a:lvl3pPr>
            <a:lvl4pPr indent="0" lvl="3" marL="0" marR="0" rtl="0" algn="ctr">
              <a:buClr>
                <a:srgbClr val="FFFFFF"/>
              </a:buClr>
              <a:buSzPts val="1600"/>
              <a:buFont typeface="Barlow"/>
              <a:buNone/>
              <a:defRPr b="1" sz="1600">
                <a:solidFill>
                  <a:srgbClr val="FFFFFF"/>
                </a:solidFill>
                <a:latin typeface="Barlow"/>
                <a:ea typeface="Barlow"/>
                <a:cs typeface="Barlow"/>
                <a:sym typeface="Barlow"/>
              </a:defRPr>
            </a:lvl4pPr>
            <a:lvl5pPr indent="0" lvl="4" marL="0" marR="0" rtl="0" algn="ctr">
              <a:buClr>
                <a:srgbClr val="FFFFFF"/>
              </a:buClr>
              <a:buSzPts val="1600"/>
              <a:buFont typeface="Barlow"/>
              <a:buNone/>
              <a:defRPr b="1" sz="1600">
                <a:solidFill>
                  <a:srgbClr val="FFFFFF"/>
                </a:solidFill>
                <a:latin typeface="Barlow"/>
                <a:ea typeface="Barlow"/>
                <a:cs typeface="Barlow"/>
                <a:sym typeface="Barlow"/>
              </a:defRPr>
            </a:lvl5pPr>
            <a:lvl6pPr indent="0" lvl="5" marL="0" marR="0" rtl="0" algn="ctr">
              <a:buClr>
                <a:srgbClr val="FFFFFF"/>
              </a:buClr>
              <a:buSzPts val="1600"/>
              <a:buFont typeface="Barlow"/>
              <a:buNone/>
              <a:defRPr b="1" sz="1600">
                <a:solidFill>
                  <a:srgbClr val="FFFFFF"/>
                </a:solidFill>
                <a:latin typeface="Barlow"/>
                <a:ea typeface="Barlow"/>
                <a:cs typeface="Barlow"/>
                <a:sym typeface="Barlow"/>
              </a:defRPr>
            </a:lvl6pPr>
            <a:lvl7pPr indent="0" lvl="6" marL="0" marR="0" rtl="0" algn="ctr">
              <a:buClr>
                <a:srgbClr val="FFFFFF"/>
              </a:buClr>
              <a:buSzPts val="1600"/>
              <a:buFont typeface="Barlow"/>
              <a:buNone/>
              <a:defRPr b="1" sz="1600">
                <a:solidFill>
                  <a:srgbClr val="FFFFFF"/>
                </a:solidFill>
                <a:latin typeface="Barlow"/>
                <a:ea typeface="Barlow"/>
                <a:cs typeface="Barlow"/>
                <a:sym typeface="Barlow"/>
              </a:defRPr>
            </a:lvl7pPr>
            <a:lvl8pPr indent="0" lvl="7" marL="0" marR="0" rtl="0" algn="ctr">
              <a:buClr>
                <a:srgbClr val="FFFFFF"/>
              </a:buClr>
              <a:buSzPts val="1600"/>
              <a:buFont typeface="Barlow"/>
              <a:buNone/>
              <a:defRPr b="1" sz="1600">
                <a:solidFill>
                  <a:srgbClr val="FFFFFF"/>
                </a:solidFill>
                <a:latin typeface="Barlow"/>
                <a:ea typeface="Barlow"/>
                <a:cs typeface="Barlow"/>
                <a:sym typeface="Barlow"/>
              </a:defRPr>
            </a:lvl8pPr>
            <a:lvl9pPr indent="0" lvl="8" marL="0" marR="0" rtl="0" algn="ctr">
              <a:buClr>
                <a:srgbClr val="FFFFFF"/>
              </a:buClr>
              <a:buSzPts val="1600"/>
              <a:buFont typeface="Barlow"/>
              <a:buNone/>
              <a:defRPr b="1" sz="1600">
                <a:solidFill>
                  <a:srgbClr val="FFFFFF"/>
                </a:solidFill>
                <a:latin typeface="Barlow"/>
                <a:ea typeface="Barlow"/>
                <a:cs typeface="Barlow"/>
                <a:sym typeface="Barlow"/>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5" r:id="rId2"/>
    <p:sldLayoutId id="2147483656" r:id="rId3"/>
    <p:sldLayoutId id="2147483657" r:id="rId4"/>
    <p:sldLayoutId id="2147483658" r:id="rId5"/>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100000">
              <a:srgbClr val="B7B7B7"/>
            </a:gs>
          </a:gsLst>
          <a:lin ang="5400000" scaled="0"/>
        </a:gradFill>
      </p:bgPr>
    </p:bg>
    <p:spTree>
      <p:nvGrpSpPr>
        <p:cNvPr id="87" name="Shape 87"/>
        <p:cNvGrpSpPr/>
        <p:nvPr/>
      </p:nvGrpSpPr>
      <p:grpSpPr>
        <a:xfrm>
          <a:off x="0" y="0"/>
          <a:ext cx="0" cy="0"/>
          <a:chOff x="0" y="0"/>
          <a:chExt cx="0" cy="0"/>
        </a:xfrm>
      </p:grpSpPr>
      <p:pic>
        <p:nvPicPr>
          <p:cNvPr descr="\\DROBO-FS\QuickDrops\JB\PPTX NG\Droplets\LightingOverlay.png" id="88" name="Google Shape;88;p30"/>
          <p:cNvPicPr preferRelativeResize="0"/>
          <p:nvPr/>
        </p:nvPicPr>
        <p:blipFill rotWithShape="1">
          <a:blip r:embed="rId1">
            <a:alphaModFix/>
          </a:blip>
          <a:srcRect b="0" l="0" r="0" t="0"/>
          <a:stretch/>
        </p:blipFill>
        <p:spPr>
          <a:xfrm>
            <a:off x="0" y="-1"/>
            <a:ext cx="12192003" cy="6858001"/>
          </a:xfrm>
          <a:prstGeom prst="rect">
            <a:avLst/>
          </a:prstGeom>
          <a:noFill/>
          <a:ln>
            <a:noFill/>
          </a:ln>
        </p:spPr>
      </p:pic>
      <p:sp>
        <p:nvSpPr>
          <p:cNvPr id="89" name="Google Shape;89;p30"/>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3600"/>
              <a:buFont typeface="Twentieth Century"/>
              <a:buNone/>
              <a:defRPr b="0" i="0" sz="3600" u="none" cap="none" strike="noStrike">
                <a:solidFill>
                  <a:schemeClr val="dk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0" name="Google Shape;90;p30"/>
          <p:cNvSpPr txBox="1"/>
          <p:nvPr>
            <p:ph idx="1" type="body"/>
          </p:nvPr>
        </p:nvSpPr>
        <p:spPr>
          <a:xfrm>
            <a:off x="913775" y="2367093"/>
            <a:ext cx="10364452" cy="3424107"/>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1pPr>
            <a:lvl2pPr indent="-342900" lvl="1" marL="914400" marR="0" rtl="0" algn="l">
              <a:lnSpc>
                <a:spcPct val="120000"/>
              </a:lnSpc>
              <a:spcBef>
                <a:spcPts val="500"/>
              </a:spcBef>
              <a:spcAft>
                <a:spcPts val="0"/>
              </a:spcAft>
              <a:buClr>
                <a:schemeClr val="dk1"/>
              </a:buClr>
              <a:buSzPts val="1800"/>
              <a:buFont typeface="Arial"/>
              <a:buChar char="•"/>
              <a:defRPr b="0" i="0" sz="1800" u="none" cap="none" strike="noStrike">
                <a:solidFill>
                  <a:schemeClr val="dk1"/>
                </a:solidFill>
                <a:latin typeface="Twentieth Century"/>
                <a:ea typeface="Twentieth Century"/>
                <a:cs typeface="Twentieth Century"/>
                <a:sym typeface="Twentieth Century"/>
              </a:defRPr>
            </a:lvl2pPr>
            <a:lvl3pPr indent="-330200" lvl="2" marL="13716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Twentieth Century"/>
                <a:ea typeface="Twentieth Century"/>
                <a:cs typeface="Twentieth Century"/>
                <a:sym typeface="Twentieth Century"/>
              </a:defRPr>
            </a:lvl3pPr>
            <a:lvl4pPr indent="-317500" lvl="3" marL="1828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4pPr>
            <a:lvl5pPr indent="-317500" lvl="4" marL="22860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5pPr>
            <a:lvl6pPr indent="-317500" lvl="5" marL="27432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6pPr>
            <a:lvl7pPr indent="-317500" lvl="6" marL="32004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7pPr>
            <a:lvl8pPr indent="-317500" lvl="7" marL="36576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8pPr>
            <a:lvl9pPr indent="-317500" lvl="8" marL="4114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91" name="Google Shape;91;p30"/>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000">
                <a:solidFill>
                  <a:schemeClr val="dk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92" name="Google Shape;92;p30"/>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dk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93" name="Google Shape;93;p30"/>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dk1"/>
                </a:solidFill>
                <a:latin typeface="Twentieth Century"/>
                <a:ea typeface="Twentieth Century"/>
                <a:cs typeface="Twentieth Century"/>
                <a:sym typeface="Twentieth Century"/>
              </a:defRPr>
            </a:lvl1pPr>
            <a:lvl2pPr indent="0" lvl="1" marL="0" marR="0" rtl="0" algn="r">
              <a:spcBef>
                <a:spcPts val="0"/>
              </a:spcBef>
              <a:buNone/>
              <a:defRPr sz="1000">
                <a:solidFill>
                  <a:schemeClr val="dk1"/>
                </a:solidFill>
                <a:latin typeface="Twentieth Century"/>
                <a:ea typeface="Twentieth Century"/>
                <a:cs typeface="Twentieth Century"/>
                <a:sym typeface="Twentieth Century"/>
              </a:defRPr>
            </a:lvl2pPr>
            <a:lvl3pPr indent="0" lvl="2" marL="0" marR="0" rtl="0" algn="r">
              <a:spcBef>
                <a:spcPts val="0"/>
              </a:spcBef>
              <a:buNone/>
              <a:defRPr sz="1000">
                <a:solidFill>
                  <a:schemeClr val="dk1"/>
                </a:solidFill>
                <a:latin typeface="Twentieth Century"/>
                <a:ea typeface="Twentieth Century"/>
                <a:cs typeface="Twentieth Century"/>
                <a:sym typeface="Twentieth Century"/>
              </a:defRPr>
            </a:lvl3pPr>
            <a:lvl4pPr indent="0" lvl="3" marL="0" marR="0" rtl="0" algn="r">
              <a:spcBef>
                <a:spcPts val="0"/>
              </a:spcBef>
              <a:buNone/>
              <a:defRPr sz="1000">
                <a:solidFill>
                  <a:schemeClr val="dk1"/>
                </a:solidFill>
                <a:latin typeface="Twentieth Century"/>
                <a:ea typeface="Twentieth Century"/>
                <a:cs typeface="Twentieth Century"/>
                <a:sym typeface="Twentieth Century"/>
              </a:defRPr>
            </a:lvl4pPr>
            <a:lvl5pPr indent="0" lvl="4" marL="0" marR="0" rtl="0" algn="r">
              <a:spcBef>
                <a:spcPts val="0"/>
              </a:spcBef>
              <a:buNone/>
              <a:defRPr sz="1000">
                <a:solidFill>
                  <a:schemeClr val="dk1"/>
                </a:solidFill>
                <a:latin typeface="Twentieth Century"/>
                <a:ea typeface="Twentieth Century"/>
                <a:cs typeface="Twentieth Century"/>
                <a:sym typeface="Twentieth Century"/>
              </a:defRPr>
            </a:lvl5pPr>
            <a:lvl6pPr indent="0" lvl="5" marL="0" marR="0" rtl="0" algn="r">
              <a:spcBef>
                <a:spcPts val="0"/>
              </a:spcBef>
              <a:buNone/>
              <a:defRPr sz="1000">
                <a:solidFill>
                  <a:schemeClr val="dk1"/>
                </a:solidFill>
                <a:latin typeface="Twentieth Century"/>
                <a:ea typeface="Twentieth Century"/>
                <a:cs typeface="Twentieth Century"/>
                <a:sym typeface="Twentieth Century"/>
              </a:defRPr>
            </a:lvl6pPr>
            <a:lvl7pPr indent="0" lvl="6" marL="0" marR="0" rtl="0" algn="r">
              <a:spcBef>
                <a:spcPts val="0"/>
              </a:spcBef>
              <a:buNone/>
              <a:defRPr sz="1000">
                <a:solidFill>
                  <a:schemeClr val="dk1"/>
                </a:solidFill>
                <a:latin typeface="Twentieth Century"/>
                <a:ea typeface="Twentieth Century"/>
                <a:cs typeface="Twentieth Century"/>
                <a:sym typeface="Twentieth Century"/>
              </a:defRPr>
            </a:lvl7pPr>
            <a:lvl8pPr indent="0" lvl="7" marL="0" marR="0" rtl="0" algn="r">
              <a:spcBef>
                <a:spcPts val="0"/>
              </a:spcBef>
              <a:buNone/>
              <a:defRPr sz="1000">
                <a:solidFill>
                  <a:schemeClr val="dk1"/>
                </a:solidFill>
                <a:latin typeface="Twentieth Century"/>
                <a:ea typeface="Twentieth Century"/>
                <a:cs typeface="Twentieth Century"/>
                <a:sym typeface="Twentieth Century"/>
              </a:defRPr>
            </a:lvl8pPr>
            <a:lvl9pPr indent="0" lvl="8" marL="0" marR="0" rtl="0" algn="r">
              <a:spcBef>
                <a:spcPts val="0"/>
              </a:spcBef>
              <a:buNone/>
              <a:defRPr sz="1000">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5" name="Shape 23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1" name="Shape 471"/>
        <p:cNvGrpSpPr/>
        <p:nvPr/>
      </p:nvGrpSpPr>
      <p:grpSpPr>
        <a:xfrm>
          <a:off x="0" y="0"/>
          <a:ext cx="0" cy="0"/>
          <a:chOff x="0" y="0"/>
          <a:chExt cx="0" cy="0"/>
        </a:xfrm>
      </p:grpSpPr>
      <p:sp>
        <p:nvSpPr>
          <p:cNvPr id="472" name="Google Shape;472;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73" name="Google Shape;473;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74" name="Google Shape;474;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75" name="Google Shape;475;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76" name="Google Shape;476;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757575"/>
                </a:solidFill>
                <a:latin typeface="Arial"/>
                <a:ea typeface="Arial"/>
                <a:cs typeface="Arial"/>
                <a:sym typeface="Arial"/>
              </a:defRPr>
            </a:lvl1pPr>
            <a:lvl2pPr indent="0" lvl="1" marL="0" marR="0" rtl="0" algn="r">
              <a:spcBef>
                <a:spcPts val="0"/>
              </a:spcBef>
              <a:buNone/>
              <a:defRPr sz="1200">
                <a:solidFill>
                  <a:srgbClr val="757575"/>
                </a:solidFill>
                <a:latin typeface="Arial"/>
                <a:ea typeface="Arial"/>
                <a:cs typeface="Arial"/>
                <a:sym typeface="Arial"/>
              </a:defRPr>
            </a:lvl2pPr>
            <a:lvl3pPr indent="0" lvl="2" marL="0" marR="0" rtl="0" algn="r">
              <a:spcBef>
                <a:spcPts val="0"/>
              </a:spcBef>
              <a:buNone/>
              <a:defRPr sz="1200">
                <a:solidFill>
                  <a:srgbClr val="757575"/>
                </a:solidFill>
                <a:latin typeface="Arial"/>
                <a:ea typeface="Arial"/>
                <a:cs typeface="Arial"/>
                <a:sym typeface="Arial"/>
              </a:defRPr>
            </a:lvl3pPr>
            <a:lvl4pPr indent="0" lvl="3" marL="0" marR="0" rtl="0" algn="r">
              <a:spcBef>
                <a:spcPts val="0"/>
              </a:spcBef>
              <a:buNone/>
              <a:defRPr sz="1200">
                <a:solidFill>
                  <a:srgbClr val="757575"/>
                </a:solidFill>
                <a:latin typeface="Arial"/>
                <a:ea typeface="Arial"/>
                <a:cs typeface="Arial"/>
                <a:sym typeface="Arial"/>
              </a:defRPr>
            </a:lvl4pPr>
            <a:lvl5pPr indent="0" lvl="4" marL="0" marR="0" rtl="0" algn="r">
              <a:spcBef>
                <a:spcPts val="0"/>
              </a:spcBef>
              <a:buNone/>
              <a:defRPr sz="1200">
                <a:solidFill>
                  <a:srgbClr val="757575"/>
                </a:solidFill>
                <a:latin typeface="Arial"/>
                <a:ea typeface="Arial"/>
                <a:cs typeface="Arial"/>
                <a:sym typeface="Arial"/>
              </a:defRPr>
            </a:lvl5pPr>
            <a:lvl6pPr indent="0" lvl="5" marL="0" marR="0" rtl="0" algn="r">
              <a:spcBef>
                <a:spcPts val="0"/>
              </a:spcBef>
              <a:buNone/>
              <a:defRPr sz="1200">
                <a:solidFill>
                  <a:srgbClr val="757575"/>
                </a:solidFill>
                <a:latin typeface="Arial"/>
                <a:ea typeface="Arial"/>
                <a:cs typeface="Arial"/>
                <a:sym typeface="Arial"/>
              </a:defRPr>
            </a:lvl6pPr>
            <a:lvl7pPr indent="0" lvl="6" marL="0" marR="0" rtl="0" algn="r">
              <a:spcBef>
                <a:spcPts val="0"/>
              </a:spcBef>
              <a:buNone/>
              <a:defRPr sz="1200">
                <a:solidFill>
                  <a:srgbClr val="757575"/>
                </a:solidFill>
                <a:latin typeface="Arial"/>
                <a:ea typeface="Arial"/>
                <a:cs typeface="Arial"/>
                <a:sym typeface="Arial"/>
              </a:defRPr>
            </a:lvl7pPr>
            <a:lvl8pPr indent="0" lvl="7" marL="0" marR="0" rtl="0" algn="r">
              <a:spcBef>
                <a:spcPts val="0"/>
              </a:spcBef>
              <a:buNone/>
              <a:defRPr sz="1200">
                <a:solidFill>
                  <a:srgbClr val="757575"/>
                </a:solidFill>
                <a:latin typeface="Arial"/>
                <a:ea typeface="Arial"/>
                <a:cs typeface="Arial"/>
                <a:sym typeface="Arial"/>
              </a:defRPr>
            </a:lvl8pPr>
            <a:lvl9pPr indent="0" lvl="8" marL="0" marR="0" rtl="0" algn="r">
              <a:spcBef>
                <a:spcPts val="0"/>
              </a:spcBef>
              <a:buNone/>
              <a:defRPr sz="1200">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3.xml"/><Relationship Id="rId3" Type="http://schemas.openxmlformats.org/officeDocument/2006/relationships/chart" Target="../charts/chart1.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4.xml"/><Relationship Id="rId3" Type="http://schemas.openxmlformats.org/officeDocument/2006/relationships/chart" Target="../charts/char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5.xml"/><Relationship Id="rId3" Type="http://schemas.openxmlformats.org/officeDocument/2006/relationships/chart" Target="../charts/char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6.xml"/><Relationship Id="rId3" Type="http://schemas.openxmlformats.org/officeDocument/2006/relationships/chart" Target="../charts/chart5.xml"/><Relationship Id="rId4" Type="http://schemas.openxmlformats.org/officeDocument/2006/relationships/chart" Target="../charts/char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9.xml"/><Relationship Id="rId3" Type="http://schemas.openxmlformats.org/officeDocument/2006/relationships/image" Target="../media/image3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0.xml"/><Relationship Id="rId3"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image" Target="../media/image32.jpg"/><Relationship Id="rId4" Type="http://schemas.openxmlformats.org/officeDocument/2006/relationships/image" Target="../media/image20.png"/><Relationship Id="rId5"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2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1" Type="http://schemas.openxmlformats.org/officeDocument/2006/relationships/image" Target="../media/image15.png"/><Relationship Id="rId10" Type="http://schemas.openxmlformats.org/officeDocument/2006/relationships/image" Target="../media/image27.png"/><Relationship Id="rId12" Type="http://schemas.openxmlformats.org/officeDocument/2006/relationships/image" Target="../media/image29.png"/><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28.png"/><Relationship Id="rId4" Type="http://schemas.openxmlformats.org/officeDocument/2006/relationships/image" Target="../media/image18.png"/><Relationship Id="rId9" Type="http://schemas.openxmlformats.org/officeDocument/2006/relationships/image" Target="../media/image21.png"/><Relationship Id="rId5" Type="http://schemas.openxmlformats.org/officeDocument/2006/relationships/image" Target="../media/image11.jp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pic>
        <p:nvPicPr>
          <p:cNvPr id="555" name="Google Shape;555;p1"/>
          <p:cNvPicPr preferRelativeResize="0"/>
          <p:nvPr/>
        </p:nvPicPr>
        <p:blipFill rotWithShape="1">
          <a:blip r:embed="rId3">
            <a:alphaModFix/>
          </a:blip>
          <a:srcRect b="0" l="0" r="0" t="0"/>
          <a:stretch/>
        </p:blipFill>
        <p:spPr>
          <a:xfrm>
            <a:off x="327732" y="623254"/>
            <a:ext cx="9608019" cy="5611492"/>
          </a:xfrm>
          <a:prstGeom prst="rect">
            <a:avLst/>
          </a:prstGeom>
          <a:noFill/>
          <a:ln>
            <a:noFill/>
          </a:ln>
        </p:spPr>
      </p:pic>
      <p:sp>
        <p:nvSpPr>
          <p:cNvPr id="556" name="Google Shape;556;p1"/>
          <p:cNvSpPr/>
          <p:nvPr/>
        </p:nvSpPr>
        <p:spPr>
          <a:xfrm rot="10800000">
            <a:off x="4990227" y="0"/>
            <a:ext cx="8420100" cy="7705725"/>
          </a:xfrm>
          <a:prstGeom prst="trapezoid">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57" name="Google Shape;557;p1"/>
          <p:cNvSpPr txBox="1"/>
          <p:nvPr/>
        </p:nvSpPr>
        <p:spPr>
          <a:xfrm>
            <a:off x="5187351" y="1518929"/>
            <a:ext cx="6676917" cy="95410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US" sz="2800" u="none" cap="none" strike="noStrike">
                <a:solidFill>
                  <a:srgbClr val="1B3568"/>
                </a:solidFill>
                <a:latin typeface="Arial"/>
                <a:ea typeface="Arial"/>
                <a:cs typeface="Arial"/>
                <a:sym typeface="Arial"/>
              </a:rPr>
              <a:t>GIỚI THIỆU TỔNG QUAN </a:t>
            </a:r>
            <a:endParaRPr/>
          </a:p>
          <a:p>
            <a:pPr indent="0" lvl="0" marL="0" marR="0" rtl="0" algn="r">
              <a:spcBef>
                <a:spcPts val="0"/>
              </a:spcBef>
              <a:spcAft>
                <a:spcPts val="0"/>
              </a:spcAft>
              <a:buNone/>
            </a:pPr>
            <a:r>
              <a:rPr b="1" i="0" lang="en-US" sz="2800" u="none" cap="none" strike="noStrike">
                <a:solidFill>
                  <a:srgbClr val="1B3568"/>
                </a:solidFill>
                <a:latin typeface="Arial"/>
                <a:ea typeface="Arial"/>
                <a:cs typeface="Arial"/>
                <a:sym typeface="Arial"/>
              </a:rPr>
              <a:t>VỀ CỘNG ĐỒNG KINH TẾ ASEAN</a:t>
            </a:r>
            <a:endParaRPr/>
          </a:p>
        </p:txBody>
      </p:sp>
      <p:sp>
        <p:nvSpPr>
          <p:cNvPr id="558" name="Google Shape;558;p1"/>
          <p:cNvSpPr txBox="1"/>
          <p:nvPr/>
        </p:nvSpPr>
        <p:spPr>
          <a:xfrm>
            <a:off x="6143625" y="4009315"/>
            <a:ext cx="5720643" cy="64633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US" sz="1800" u="none" cap="none" strike="noStrike">
                <a:solidFill>
                  <a:schemeClr val="dk1"/>
                </a:solidFill>
                <a:latin typeface="Arial"/>
                <a:ea typeface="Arial"/>
                <a:cs typeface="Arial"/>
                <a:sym typeface="Arial"/>
              </a:rPr>
              <a:t>Vụ Chính sách thương mại đa biên</a:t>
            </a:r>
            <a:endParaRPr b="1" i="0" sz="1800" u="none" cap="none" strike="noStrike">
              <a:solidFill>
                <a:schemeClr val="dk1"/>
              </a:solidFill>
              <a:latin typeface="Arial"/>
              <a:ea typeface="Arial"/>
              <a:cs typeface="Arial"/>
              <a:sym typeface="Arial"/>
            </a:endParaRPr>
          </a:p>
          <a:p>
            <a:pPr indent="0" lvl="0" marL="0" marR="0" rtl="0" algn="r">
              <a:spcBef>
                <a:spcPts val="0"/>
              </a:spcBef>
              <a:spcAft>
                <a:spcPts val="0"/>
              </a:spcAft>
              <a:buNone/>
            </a:pPr>
            <a:r>
              <a:rPr b="1" i="0" lang="en-US" sz="1800" u="none" cap="none" strike="noStrike">
                <a:solidFill>
                  <a:schemeClr val="dk1"/>
                </a:solidFill>
                <a:latin typeface="Arial"/>
                <a:ea typeface="Arial"/>
                <a:cs typeface="Arial"/>
                <a:sym typeface="Arial"/>
              </a:rPr>
              <a:t>Bộ Công Thương</a:t>
            </a:r>
            <a:endParaRPr b="1" i="0" sz="1800" u="none" cap="none" strike="noStrik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10"/>
          <p:cNvSpPr/>
          <p:nvPr/>
        </p:nvSpPr>
        <p:spPr>
          <a:xfrm>
            <a:off x="1174307" y="303211"/>
            <a:ext cx="9570720" cy="1104606"/>
          </a:xfrm>
          <a:prstGeom prst="roundRect">
            <a:avLst>
              <a:gd fmla="val 16667" name="adj"/>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28" name="Google Shape;728;p10"/>
          <p:cNvSpPr txBox="1"/>
          <p:nvPr/>
        </p:nvSpPr>
        <p:spPr>
          <a:xfrm>
            <a:off x="1480428" y="593904"/>
            <a:ext cx="8803758"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lt1"/>
                </a:solidFill>
                <a:latin typeface="Arial"/>
                <a:ea typeface="Arial"/>
                <a:cs typeface="Arial"/>
                <a:sym typeface="Arial"/>
              </a:rPr>
              <a:t>HỢP TÁC NỘI KHỐI TRONG ASEAN </a:t>
            </a:r>
            <a:endParaRPr/>
          </a:p>
        </p:txBody>
      </p:sp>
      <p:sp>
        <p:nvSpPr>
          <p:cNvPr id="729" name="Google Shape;729;p10"/>
          <p:cNvSpPr txBox="1"/>
          <p:nvPr/>
        </p:nvSpPr>
        <p:spPr>
          <a:xfrm>
            <a:off x="5644041" y="5121432"/>
            <a:ext cx="7162868" cy="2585323"/>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Tự do lưu chuyển hàng hóa, dịch vụ, đầu tư</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Tạo thuận lợi hóa thương mại</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Hoàn chỉnh các quy tắc về xuất xứ</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Hài hòa hóa các tiêu chuẩn</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Tạo thuận lợi cho di chuyển của lao động có tay nghề</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Kết nối về cơ sở hạ tầng</a:t>
            </a:r>
            <a:endParaRPr sz="1800">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Twentieth Century"/>
              <a:buNone/>
            </a:pPr>
            <a:r>
              <a:t/>
            </a:r>
            <a:endParaRPr sz="1800">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Twentieth Century"/>
              <a:buNone/>
            </a:pPr>
            <a:r>
              <a:t/>
            </a:r>
            <a:endParaRPr sz="1800">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Twentieth Century"/>
              <a:buNone/>
            </a:pPr>
            <a:r>
              <a:t/>
            </a:r>
            <a:endParaRPr sz="1800">
              <a:solidFill>
                <a:schemeClr val="dk1"/>
              </a:solidFill>
              <a:latin typeface="Arial"/>
              <a:ea typeface="Arial"/>
              <a:cs typeface="Arial"/>
              <a:sym typeface="Arial"/>
            </a:endParaRPr>
          </a:p>
        </p:txBody>
      </p:sp>
      <p:sp>
        <p:nvSpPr>
          <p:cNvPr id="730" name="Google Shape;730;p10"/>
          <p:cNvSpPr/>
          <p:nvPr/>
        </p:nvSpPr>
        <p:spPr>
          <a:xfrm>
            <a:off x="409578" y="2013203"/>
            <a:ext cx="3445245" cy="781323"/>
          </a:xfrm>
          <a:prstGeom prst="roundRect">
            <a:avLst>
              <a:gd fmla="val 16667" name="adj"/>
            </a:avLst>
          </a:prstGeom>
          <a:noFill/>
          <a:ln cap="flat" cmpd="sng" w="38100">
            <a:solidFill>
              <a:srgbClr val="404C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rgbClr val="404C7C"/>
                </a:solidFill>
                <a:latin typeface="Arial"/>
                <a:ea typeface="Arial"/>
                <a:cs typeface="Arial"/>
                <a:sym typeface="Arial"/>
              </a:rPr>
              <a:t>Cơ chế một cửa ASEAN</a:t>
            </a:r>
            <a:endParaRPr/>
          </a:p>
        </p:txBody>
      </p:sp>
      <p:sp>
        <p:nvSpPr>
          <p:cNvPr id="731" name="Google Shape;731;p10"/>
          <p:cNvSpPr/>
          <p:nvPr/>
        </p:nvSpPr>
        <p:spPr>
          <a:xfrm>
            <a:off x="4373377" y="2013202"/>
            <a:ext cx="3445245" cy="781323"/>
          </a:xfrm>
          <a:prstGeom prst="roundRect">
            <a:avLst>
              <a:gd fmla="val 16667" name="adj"/>
            </a:avLst>
          </a:prstGeom>
          <a:noFill/>
          <a:ln cap="flat" cmpd="sng" w="38100">
            <a:solidFill>
              <a:srgbClr val="404C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rgbClr val="404C7C"/>
                </a:solidFill>
                <a:latin typeface="Arial"/>
                <a:ea typeface="Arial"/>
                <a:cs typeface="Arial"/>
                <a:sym typeface="Arial"/>
              </a:rPr>
              <a:t>Hiệp định Thương mại Hàng hóa ASEAN (ATIGA)</a:t>
            </a:r>
            <a:endParaRPr/>
          </a:p>
        </p:txBody>
      </p:sp>
      <p:sp>
        <p:nvSpPr>
          <p:cNvPr id="732" name="Google Shape;732;p10"/>
          <p:cNvSpPr/>
          <p:nvPr/>
        </p:nvSpPr>
        <p:spPr>
          <a:xfrm>
            <a:off x="8337177" y="2013201"/>
            <a:ext cx="3445245" cy="781323"/>
          </a:xfrm>
          <a:prstGeom prst="roundRect">
            <a:avLst>
              <a:gd fmla="val 16667" name="adj"/>
            </a:avLst>
          </a:prstGeom>
          <a:noFill/>
          <a:ln cap="flat" cmpd="sng" w="38100">
            <a:solidFill>
              <a:srgbClr val="404C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rgbClr val="404C7C"/>
                </a:solidFill>
                <a:latin typeface="Arial"/>
                <a:ea typeface="Arial"/>
                <a:cs typeface="Arial"/>
                <a:sym typeface="Arial"/>
              </a:rPr>
              <a:t>Hiệp định Thương mại </a:t>
            </a:r>
            <a:endParaRPr/>
          </a:p>
          <a:p>
            <a:pPr indent="0" lvl="0" marL="0" marR="0" rtl="0" algn="ctr">
              <a:spcBef>
                <a:spcPts val="0"/>
              </a:spcBef>
              <a:spcAft>
                <a:spcPts val="0"/>
              </a:spcAft>
              <a:buNone/>
            </a:pPr>
            <a:r>
              <a:rPr lang="en-US" sz="2000">
                <a:solidFill>
                  <a:srgbClr val="404C7C"/>
                </a:solidFill>
                <a:latin typeface="Arial"/>
                <a:ea typeface="Arial"/>
                <a:cs typeface="Arial"/>
                <a:sym typeface="Arial"/>
              </a:rPr>
              <a:t>Dịch vụ ASEAN (ATISA)</a:t>
            </a:r>
            <a:endParaRPr/>
          </a:p>
        </p:txBody>
      </p:sp>
      <p:sp>
        <p:nvSpPr>
          <p:cNvPr id="733" name="Google Shape;733;p10"/>
          <p:cNvSpPr/>
          <p:nvPr/>
        </p:nvSpPr>
        <p:spPr>
          <a:xfrm>
            <a:off x="409577" y="3170880"/>
            <a:ext cx="3445245" cy="781323"/>
          </a:xfrm>
          <a:prstGeom prst="roundRect">
            <a:avLst>
              <a:gd fmla="val 16667" name="adj"/>
            </a:avLst>
          </a:prstGeom>
          <a:noFill/>
          <a:ln cap="flat" cmpd="sng" w="38100">
            <a:solidFill>
              <a:srgbClr val="404C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rgbClr val="404C7C"/>
                </a:solidFill>
                <a:latin typeface="Arial"/>
                <a:ea typeface="Arial"/>
                <a:cs typeface="Arial"/>
                <a:sym typeface="Arial"/>
              </a:rPr>
              <a:t>Hiệp định Đầu tư Toàn diện (ACIA)</a:t>
            </a:r>
            <a:endParaRPr/>
          </a:p>
        </p:txBody>
      </p:sp>
      <p:sp>
        <p:nvSpPr>
          <p:cNvPr id="734" name="Google Shape;734;p10"/>
          <p:cNvSpPr/>
          <p:nvPr/>
        </p:nvSpPr>
        <p:spPr>
          <a:xfrm>
            <a:off x="4373376" y="3248856"/>
            <a:ext cx="3445245" cy="781323"/>
          </a:xfrm>
          <a:prstGeom prst="roundRect">
            <a:avLst>
              <a:gd fmla="val 16667" name="adj"/>
            </a:avLst>
          </a:prstGeom>
          <a:noFill/>
          <a:ln cap="flat" cmpd="sng" w="38100">
            <a:solidFill>
              <a:srgbClr val="404C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rgbClr val="404C7C"/>
                </a:solidFill>
                <a:latin typeface="Arial"/>
                <a:ea typeface="Arial"/>
                <a:cs typeface="Arial"/>
                <a:sym typeface="Arial"/>
              </a:rPr>
              <a:t>Hiệp định khung về Thỏa thuận thừa nhận lẫn nhau</a:t>
            </a:r>
            <a:endParaRPr sz="2000">
              <a:solidFill>
                <a:srgbClr val="404C7C"/>
              </a:solidFill>
              <a:latin typeface="Arial"/>
              <a:ea typeface="Arial"/>
              <a:cs typeface="Arial"/>
              <a:sym typeface="Arial"/>
            </a:endParaRPr>
          </a:p>
        </p:txBody>
      </p:sp>
      <p:sp>
        <p:nvSpPr>
          <p:cNvPr id="735" name="Google Shape;735;p10"/>
          <p:cNvSpPr/>
          <p:nvPr/>
        </p:nvSpPr>
        <p:spPr>
          <a:xfrm>
            <a:off x="8337175" y="3248855"/>
            <a:ext cx="3445245" cy="781323"/>
          </a:xfrm>
          <a:prstGeom prst="roundRect">
            <a:avLst>
              <a:gd fmla="val 16667" name="adj"/>
            </a:avLst>
          </a:prstGeom>
          <a:noFill/>
          <a:ln cap="flat" cmpd="sng" w="38100">
            <a:solidFill>
              <a:srgbClr val="404C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rgbClr val="404C7C"/>
                </a:solidFill>
                <a:latin typeface="Arial"/>
                <a:ea typeface="Arial"/>
                <a:cs typeface="Arial"/>
                <a:sym typeface="Arial"/>
              </a:rPr>
              <a:t>Hiệp định ASEAN về Di chuyển thể nhân </a:t>
            </a:r>
            <a:endParaRPr/>
          </a:p>
        </p:txBody>
      </p:sp>
      <p:sp>
        <p:nvSpPr>
          <p:cNvPr id="736" name="Google Shape;736;p10"/>
          <p:cNvSpPr/>
          <p:nvPr/>
        </p:nvSpPr>
        <p:spPr>
          <a:xfrm>
            <a:off x="409576" y="4250583"/>
            <a:ext cx="3445245" cy="781323"/>
          </a:xfrm>
          <a:prstGeom prst="roundRect">
            <a:avLst>
              <a:gd fmla="val 16667" name="adj"/>
            </a:avLst>
          </a:prstGeom>
          <a:noFill/>
          <a:ln cap="flat" cmpd="sng" w="38100">
            <a:solidFill>
              <a:srgbClr val="404C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rgbClr val="404C7C"/>
                </a:solidFill>
                <a:latin typeface="Arial"/>
                <a:ea typeface="Arial"/>
                <a:cs typeface="Arial"/>
                <a:sym typeface="Arial"/>
              </a:rPr>
              <a:t>Hiệp định ASEAN </a:t>
            </a:r>
            <a:endParaRPr/>
          </a:p>
          <a:p>
            <a:pPr indent="0" lvl="0" marL="0" marR="0" rtl="0" algn="ctr">
              <a:spcBef>
                <a:spcPts val="0"/>
              </a:spcBef>
              <a:spcAft>
                <a:spcPts val="0"/>
              </a:spcAft>
              <a:buNone/>
            </a:pPr>
            <a:r>
              <a:rPr lang="en-US" sz="2000">
                <a:solidFill>
                  <a:srgbClr val="404C7C"/>
                </a:solidFill>
                <a:latin typeface="Arial"/>
                <a:ea typeface="Arial"/>
                <a:cs typeface="Arial"/>
                <a:sym typeface="Arial"/>
              </a:rPr>
              <a:t>về Hải quan</a:t>
            </a:r>
            <a:endParaRPr sz="2000">
              <a:solidFill>
                <a:srgbClr val="404C7C"/>
              </a:solidFill>
              <a:latin typeface="Arial"/>
              <a:ea typeface="Arial"/>
              <a:cs typeface="Arial"/>
              <a:sym typeface="Arial"/>
            </a:endParaRPr>
          </a:p>
        </p:txBody>
      </p:sp>
      <p:sp>
        <p:nvSpPr>
          <p:cNvPr id="737" name="Google Shape;737;p10"/>
          <p:cNvSpPr/>
          <p:nvPr/>
        </p:nvSpPr>
        <p:spPr>
          <a:xfrm>
            <a:off x="4373376" y="4244902"/>
            <a:ext cx="3445245" cy="781323"/>
          </a:xfrm>
          <a:prstGeom prst="roundRect">
            <a:avLst>
              <a:gd fmla="val 16667" name="adj"/>
            </a:avLst>
          </a:prstGeom>
          <a:noFill/>
          <a:ln cap="flat" cmpd="sng" w="38100">
            <a:solidFill>
              <a:srgbClr val="404C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rgbClr val="404C7C"/>
                </a:solidFill>
                <a:latin typeface="Arial"/>
                <a:ea typeface="Arial"/>
                <a:cs typeface="Arial"/>
                <a:sym typeface="Arial"/>
              </a:rPr>
              <a:t>Hiệp định ASEAN về Thương mại điện tử</a:t>
            </a:r>
            <a:endParaRPr sz="2000">
              <a:solidFill>
                <a:srgbClr val="404C7C"/>
              </a:solidFill>
              <a:latin typeface="Arial"/>
              <a:ea typeface="Arial"/>
              <a:cs typeface="Arial"/>
              <a:sym typeface="Arial"/>
            </a:endParaRPr>
          </a:p>
        </p:txBody>
      </p:sp>
      <p:sp>
        <p:nvSpPr>
          <p:cNvPr id="738" name="Google Shape;738;p10"/>
          <p:cNvSpPr/>
          <p:nvPr/>
        </p:nvSpPr>
        <p:spPr>
          <a:xfrm>
            <a:off x="8337175" y="4244902"/>
            <a:ext cx="3445245" cy="781323"/>
          </a:xfrm>
          <a:prstGeom prst="roundRect">
            <a:avLst>
              <a:gd fmla="val 16667" name="adj"/>
            </a:avLst>
          </a:prstGeom>
          <a:noFill/>
          <a:ln cap="flat" cmpd="sng" w="38100">
            <a:solidFill>
              <a:srgbClr val="404C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rgbClr val="404C7C"/>
                </a:solidFill>
                <a:latin typeface="Arial"/>
                <a:ea typeface="Arial"/>
                <a:cs typeface="Arial"/>
                <a:sym typeface="Arial"/>
              </a:rPr>
              <a:t>Hiệp định Du lịch ASEAN</a:t>
            </a:r>
            <a:endParaRPr/>
          </a:p>
        </p:txBody>
      </p:sp>
      <p:sp>
        <p:nvSpPr>
          <p:cNvPr id="739" name="Google Shape;739;p10"/>
          <p:cNvSpPr/>
          <p:nvPr/>
        </p:nvSpPr>
        <p:spPr>
          <a:xfrm>
            <a:off x="1480428" y="5486236"/>
            <a:ext cx="3679728" cy="996046"/>
          </a:xfrm>
          <a:prstGeom prst="roundRect">
            <a:avLst>
              <a:gd fmla="val 16667" name="adj"/>
            </a:avLst>
          </a:prstGeom>
          <a:solidFill>
            <a:srgbClr val="696E80"/>
          </a:solidFill>
          <a:ln cap="flat" cmpd="sng" w="38100">
            <a:solidFill>
              <a:srgbClr val="404C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Arial"/>
                <a:ea typeface="Arial"/>
                <a:cs typeface="Arial"/>
                <a:sym typeface="Arial"/>
              </a:rPr>
              <a:t>Nhiều sáng kiến, thỏa thuận, hiệp định được triển khai</a:t>
            </a:r>
            <a:endParaRPr sz="2000">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sp>
        <p:nvSpPr>
          <p:cNvPr id="744" name="Google Shape;744;p11"/>
          <p:cNvSpPr/>
          <p:nvPr/>
        </p:nvSpPr>
        <p:spPr>
          <a:xfrm>
            <a:off x="997688" y="94721"/>
            <a:ext cx="10196623" cy="721596"/>
          </a:xfrm>
          <a:prstGeom prst="roundRect">
            <a:avLst>
              <a:gd fmla="val 16667" name="adj"/>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Arial"/>
                <a:ea typeface="Arial"/>
                <a:cs typeface="Arial"/>
                <a:sym typeface="Arial"/>
              </a:rPr>
              <a:t>CÁC HIỆP ĐỊNH THƯƠNG MẠI TỰ DO TRONG ASEAN</a:t>
            </a:r>
            <a:endParaRPr/>
          </a:p>
        </p:txBody>
      </p:sp>
      <p:pic>
        <p:nvPicPr>
          <p:cNvPr id="745" name="Google Shape;745;p11"/>
          <p:cNvPicPr preferRelativeResize="0"/>
          <p:nvPr/>
        </p:nvPicPr>
        <p:blipFill rotWithShape="1">
          <a:blip r:embed="rId3">
            <a:alphaModFix/>
          </a:blip>
          <a:srcRect b="0" l="0" r="0" t="0"/>
          <a:stretch/>
        </p:blipFill>
        <p:spPr>
          <a:xfrm>
            <a:off x="630421" y="816317"/>
            <a:ext cx="10782300" cy="6143625"/>
          </a:xfrm>
          <a:prstGeom prst="rect">
            <a:avLst/>
          </a:prstGeom>
          <a:noFill/>
          <a:ln>
            <a:noFill/>
          </a:ln>
        </p:spPr>
      </p:pic>
      <p:sp>
        <p:nvSpPr>
          <p:cNvPr id="746" name="Google Shape;746;p11"/>
          <p:cNvSpPr txBox="1"/>
          <p:nvPr>
            <p:ph idx="12" type="sldNum"/>
          </p:nvPr>
        </p:nvSpPr>
        <p:spPr>
          <a:xfrm>
            <a:off x="11667204" y="5807867"/>
            <a:ext cx="524800" cy="524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FFFFFF"/>
              </a:buClr>
              <a:buSzPts val="1600"/>
              <a:buFont typeface="Barlow"/>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sp>
        <p:nvSpPr>
          <p:cNvPr id="751" name="Google Shape;751;p12"/>
          <p:cNvSpPr/>
          <p:nvPr/>
        </p:nvSpPr>
        <p:spPr>
          <a:xfrm>
            <a:off x="2980265" y="2354298"/>
            <a:ext cx="8736764" cy="2149405"/>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7">
              <a:solidFill>
                <a:srgbClr val="FFFFFF"/>
              </a:solidFill>
              <a:latin typeface="Arial"/>
              <a:ea typeface="Arial"/>
              <a:cs typeface="Arial"/>
              <a:sym typeface="Arial"/>
            </a:endParaRPr>
          </a:p>
        </p:txBody>
      </p:sp>
      <p:sp>
        <p:nvSpPr>
          <p:cNvPr id="752" name="Google Shape;752;p12"/>
          <p:cNvSpPr txBox="1"/>
          <p:nvPr>
            <p:ph type="ctrTitle"/>
          </p:nvPr>
        </p:nvSpPr>
        <p:spPr>
          <a:xfrm>
            <a:off x="3567483" y="2821800"/>
            <a:ext cx="7871482" cy="1214400"/>
          </a:xfrm>
          <a:prstGeom prst="rect">
            <a:avLst/>
          </a:prstGeom>
          <a:noFill/>
          <a:ln>
            <a:noFill/>
          </a:ln>
        </p:spPr>
        <p:txBody>
          <a:bodyPr anchorCtr="0" anchor="b" bIns="121900" lIns="121900" spcFirstLastPara="1" rIns="121900" wrap="square" tIns="121900">
            <a:noAutofit/>
          </a:bodyPr>
          <a:lstStyle/>
          <a:p>
            <a:pPr indent="0" lvl="0" marL="0" rtl="0" algn="l">
              <a:lnSpc>
                <a:spcPct val="100000"/>
              </a:lnSpc>
              <a:spcBef>
                <a:spcPts val="0"/>
              </a:spcBef>
              <a:spcAft>
                <a:spcPts val="0"/>
              </a:spcAft>
              <a:buSzPts val="3600"/>
              <a:buNone/>
            </a:pPr>
            <a:r>
              <a:rPr lang="en-US" sz="3200">
                <a:latin typeface="Arial"/>
                <a:ea typeface="Arial"/>
                <a:cs typeface="Arial"/>
                <a:sym typeface="Arial"/>
              </a:rPr>
              <a:t>II. TỔNG KẾT 10 NĂM THỰC THI </a:t>
            </a:r>
            <a:br>
              <a:rPr lang="en-US" sz="3200">
                <a:latin typeface="Arial"/>
                <a:ea typeface="Arial"/>
                <a:cs typeface="Arial"/>
                <a:sym typeface="Arial"/>
              </a:rPr>
            </a:br>
            <a:r>
              <a:rPr lang="en-US" sz="3200">
                <a:latin typeface="Arial"/>
                <a:ea typeface="Arial"/>
                <a:cs typeface="Arial"/>
                <a:sym typeface="Arial"/>
              </a:rPr>
              <a:t>KẾ HOẠCH TỔNG THỂ AEC 2015-2025</a:t>
            </a:r>
            <a:endParaRPr b="1" sz="320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p13"/>
          <p:cNvSpPr txBox="1"/>
          <p:nvPr/>
        </p:nvSpPr>
        <p:spPr>
          <a:xfrm>
            <a:off x="10721732" y="4482517"/>
            <a:ext cx="1317869"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rgbClr val="A5A5A5"/>
                </a:solidFill>
                <a:latin typeface="Arial"/>
                <a:ea typeface="Arial"/>
                <a:cs typeface="Arial"/>
                <a:sym typeface="Arial"/>
              </a:rPr>
              <a:t>Nguồn: ASEANStats (ngày 1 tháng 8 năm 2024), Dữ liệu sơ bộ năm 2023 về Thương mại dịch vụ và FDI (tháng 8 năm 2024)</a:t>
            </a:r>
            <a:endParaRPr sz="900">
              <a:solidFill>
                <a:srgbClr val="A5A5A5"/>
              </a:solidFill>
              <a:latin typeface="Arial"/>
              <a:ea typeface="Arial"/>
              <a:cs typeface="Arial"/>
              <a:sym typeface="Arial"/>
            </a:endParaRPr>
          </a:p>
        </p:txBody>
      </p:sp>
      <p:sp>
        <p:nvSpPr>
          <p:cNvPr id="759" name="Google Shape;759;p13"/>
          <p:cNvSpPr txBox="1"/>
          <p:nvPr/>
        </p:nvSpPr>
        <p:spPr>
          <a:xfrm>
            <a:off x="597033" y="1222939"/>
            <a:ext cx="7308356" cy="73866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2400">
                <a:solidFill>
                  <a:srgbClr val="135AA1"/>
                </a:solidFill>
                <a:latin typeface="Arial"/>
                <a:ea typeface="Arial"/>
                <a:cs typeface="Arial"/>
                <a:sym typeface="Arial"/>
              </a:rPr>
              <a:t>GDP theo Giá hiện tại </a:t>
            </a:r>
            <a:r>
              <a:rPr lang="en-US" sz="2400">
                <a:solidFill>
                  <a:srgbClr val="135AA1"/>
                </a:solidFill>
                <a:latin typeface="Arial"/>
                <a:ea typeface="Arial"/>
                <a:cs typeface="Arial"/>
                <a:sym typeface="Arial"/>
              </a:rPr>
              <a:t>(nghìn tỷ USD)</a:t>
            </a:r>
            <a:r>
              <a:rPr b="1" lang="en-US" sz="2400">
                <a:solidFill>
                  <a:srgbClr val="135AA1"/>
                </a:solidFill>
                <a:latin typeface="Arial"/>
                <a:ea typeface="Arial"/>
                <a:cs typeface="Arial"/>
                <a:sym typeface="Arial"/>
              </a:rPr>
              <a:t> </a:t>
            </a:r>
            <a:r>
              <a:rPr b="1" lang="en-US" sz="2400">
                <a:solidFill>
                  <a:srgbClr val="595959"/>
                </a:solidFill>
                <a:latin typeface="Arial"/>
                <a:ea typeface="Arial"/>
                <a:cs typeface="Arial"/>
                <a:sym typeface="Arial"/>
              </a:rPr>
              <a:t>&amp;</a:t>
            </a:r>
            <a:br>
              <a:rPr b="1" lang="en-US" sz="2400">
                <a:solidFill>
                  <a:srgbClr val="E53E36"/>
                </a:solidFill>
                <a:latin typeface="Arial"/>
                <a:ea typeface="Arial"/>
                <a:cs typeface="Arial"/>
                <a:sym typeface="Arial"/>
              </a:rPr>
            </a:br>
            <a:r>
              <a:rPr b="1" lang="en-US" sz="2400">
                <a:solidFill>
                  <a:srgbClr val="E53E36"/>
                </a:solidFill>
                <a:latin typeface="Arial"/>
                <a:ea typeface="Arial"/>
                <a:cs typeface="Arial"/>
                <a:sym typeface="Arial"/>
              </a:rPr>
              <a:t>GDP bình quân đầu người </a:t>
            </a:r>
            <a:r>
              <a:rPr lang="en-US" sz="2400">
                <a:solidFill>
                  <a:srgbClr val="E53E36"/>
                </a:solidFill>
                <a:latin typeface="Arial"/>
                <a:ea typeface="Arial"/>
                <a:cs typeface="Arial"/>
                <a:sym typeface="Arial"/>
              </a:rPr>
              <a:t>(USD)</a:t>
            </a:r>
            <a:endParaRPr/>
          </a:p>
        </p:txBody>
      </p:sp>
      <p:sp>
        <p:nvSpPr>
          <p:cNvPr id="760" name="Google Shape;760;p13"/>
          <p:cNvSpPr/>
          <p:nvPr/>
        </p:nvSpPr>
        <p:spPr>
          <a:xfrm>
            <a:off x="1169604" y="5905188"/>
            <a:ext cx="8899805" cy="690086"/>
          </a:xfrm>
          <a:prstGeom prst="roundRect">
            <a:avLst>
              <a:gd fmla="val 16384" name="adj"/>
            </a:avLst>
          </a:prstGeom>
          <a:solidFill>
            <a:srgbClr val="F2F2F2"/>
          </a:solidFill>
          <a:ln cap="flat" cmpd="sng" w="12700">
            <a:solidFill>
              <a:srgbClr val="BFBFBF"/>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lnSpc>
                <a:spcPct val="85000"/>
              </a:lnSpc>
              <a:spcBef>
                <a:spcPts val="0"/>
              </a:spcBef>
              <a:spcAft>
                <a:spcPts val="0"/>
              </a:spcAft>
              <a:buNone/>
            </a:pPr>
            <a:r>
              <a:rPr lang="en-US" sz="1600">
                <a:solidFill>
                  <a:srgbClr val="3F3F3F"/>
                </a:solidFill>
                <a:latin typeface="Arial"/>
                <a:ea typeface="Arial"/>
                <a:cs typeface="Arial"/>
                <a:sym typeface="Arial"/>
              </a:rPr>
              <a:t>Nền kinh tế của khu vực vẫn vững mạnh, với GDP của ASEAN tăng vọt 51% </a:t>
            </a:r>
            <a:endParaRPr/>
          </a:p>
          <a:p>
            <a:pPr indent="0" lvl="0" marL="0" marR="0" rtl="0" algn="ctr">
              <a:lnSpc>
                <a:spcPct val="85000"/>
              </a:lnSpc>
              <a:spcBef>
                <a:spcPts val="0"/>
              </a:spcBef>
              <a:spcAft>
                <a:spcPts val="0"/>
              </a:spcAft>
              <a:buNone/>
            </a:pPr>
            <a:r>
              <a:rPr lang="en-US" sz="1600">
                <a:solidFill>
                  <a:srgbClr val="3F3F3F"/>
                </a:solidFill>
                <a:latin typeface="Arial"/>
                <a:ea typeface="Arial"/>
                <a:cs typeface="Arial"/>
                <a:sym typeface="Arial"/>
              </a:rPr>
              <a:t>từ 2,5 nghìn tỷ đô la Mỹ năm 2015 lên 3,8 nghìn tỷ đô la Mỹ năm 2023.</a:t>
            </a:r>
            <a:endParaRPr/>
          </a:p>
        </p:txBody>
      </p:sp>
      <p:sp>
        <p:nvSpPr>
          <p:cNvPr id="761" name="Google Shape;761;p13"/>
          <p:cNvSpPr txBox="1"/>
          <p:nvPr/>
        </p:nvSpPr>
        <p:spPr>
          <a:xfrm>
            <a:off x="2130481" y="262726"/>
            <a:ext cx="7938928" cy="430887"/>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2800">
                <a:solidFill>
                  <a:srgbClr val="135AA1"/>
                </a:solidFill>
                <a:latin typeface="Arial"/>
                <a:ea typeface="Arial"/>
                <a:cs typeface="Arial"/>
                <a:sym typeface="Arial"/>
              </a:rPr>
              <a:t>TÌNH HÌNH KINH TẾ ASEAN 2015-2023</a:t>
            </a:r>
            <a:endParaRPr/>
          </a:p>
        </p:txBody>
      </p:sp>
      <p:grpSp>
        <p:nvGrpSpPr>
          <p:cNvPr id="762" name="Google Shape;762;p13"/>
          <p:cNvGrpSpPr/>
          <p:nvPr/>
        </p:nvGrpSpPr>
        <p:grpSpPr>
          <a:xfrm>
            <a:off x="1756154" y="837781"/>
            <a:ext cx="9038280" cy="5326605"/>
            <a:chOff x="174888" y="1006368"/>
            <a:chExt cx="3382835" cy="1537903"/>
          </a:xfrm>
        </p:grpSpPr>
        <p:graphicFrame>
          <p:nvGraphicFramePr>
            <p:cNvPr id="763" name="Google Shape;763;p13"/>
            <p:cNvGraphicFramePr/>
            <p:nvPr/>
          </p:nvGraphicFramePr>
          <p:xfrm>
            <a:off x="174888" y="1006368"/>
            <a:ext cx="2989612" cy="1496279"/>
          </p:xfrm>
          <a:graphic>
            <a:graphicData uri="http://schemas.openxmlformats.org/drawingml/2006/chart">
              <c:chart r:id="rId3"/>
            </a:graphicData>
          </a:graphic>
        </p:graphicFrame>
        <p:graphicFrame>
          <p:nvGraphicFramePr>
            <p:cNvPr id="764" name="Google Shape;764;p13"/>
            <p:cNvGraphicFramePr/>
            <p:nvPr/>
          </p:nvGraphicFramePr>
          <p:xfrm>
            <a:off x="226716" y="1424533"/>
            <a:ext cx="3331007" cy="1119738"/>
          </p:xfrm>
          <a:graphic>
            <a:graphicData uri="http://schemas.openxmlformats.org/drawingml/2006/chart">
              <c:chart r:id="rId4"/>
            </a:graphicData>
          </a:graphic>
        </p:graphicFrame>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graphicFrame>
        <p:nvGraphicFramePr>
          <p:cNvPr id="769" name="Google Shape;769;p14"/>
          <p:cNvGraphicFramePr/>
          <p:nvPr/>
        </p:nvGraphicFramePr>
        <p:xfrm>
          <a:off x="2477687" y="1048153"/>
          <a:ext cx="7395387" cy="4258947"/>
        </p:xfrm>
        <a:graphic>
          <a:graphicData uri="http://schemas.openxmlformats.org/drawingml/2006/chart">
            <c:chart r:id="rId3"/>
          </a:graphicData>
        </a:graphic>
      </p:graphicFrame>
      <p:sp>
        <p:nvSpPr>
          <p:cNvPr id="770" name="Google Shape;770;p14"/>
          <p:cNvSpPr/>
          <p:nvPr/>
        </p:nvSpPr>
        <p:spPr>
          <a:xfrm>
            <a:off x="1746157" y="5596268"/>
            <a:ext cx="9074244" cy="1261731"/>
          </a:xfrm>
          <a:prstGeom prst="roundRect">
            <a:avLst>
              <a:gd fmla="val 18144" name="adj"/>
            </a:avLst>
          </a:prstGeom>
          <a:solidFill>
            <a:srgbClr val="F2F2F2"/>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2000">
                <a:solidFill>
                  <a:srgbClr val="3F3F3F"/>
                </a:solidFill>
                <a:latin typeface="Arial"/>
                <a:ea typeface="Arial"/>
                <a:cs typeface="Arial"/>
                <a:sym typeface="Arial"/>
              </a:rPr>
              <a:t>Tổng kim ngạch thương mại ASEAN tăng trưởng tốt, từ 2,3 nghìn tỷ USD vào năm 2015 lên 3,5 nghìn tỷ USD vào năm 2023, trong đó thương mại ngoại khối ASEAN tiếp tục chiếm tỷ trọng lớn trong thương mại hàng hóa ASEAN.</a:t>
            </a:r>
            <a:endParaRPr sz="2000">
              <a:solidFill>
                <a:srgbClr val="3F3F3F"/>
              </a:solidFill>
              <a:latin typeface="Arial"/>
              <a:ea typeface="Arial"/>
              <a:cs typeface="Arial"/>
              <a:sym typeface="Arial"/>
            </a:endParaRPr>
          </a:p>
        </p:txBody>
      </p:sp>
      <p:sp>
        <p:nvSpPr>
          <p:cNvPr id="771" name="Google Shape;771;p14"/>
          <p:cNvSpPr/>
          <p:nvPr/>
        </p:nvSpPr>
        <p:spPr>
          <a:xfrm>
            <a:off x="10278314" y="1667435"/>
            <a:ext cx="551051" cy="179294"/>
          </a:xfrm>
          <a:prstGeom prst="rect">
            <a:avLst/>
          </a:prstGeom>
          <a:solidFill>
            <a:srgbClr val="F5E10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72" name="Google Shape;772;p14"/>
          <p:cNvSpPr txBox="1"/>
          <p:nvPr/>
        </p:nvSpPr>
        <p:spPr>
          <a:xfrm>
            <a:off x="10847294" y="1464694"/>
            <a:ext cx="134470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Times New Roman"/>
                <a:ea typeface="Times New Roman"/>
                <a:cs typeface="Times New Roman"/>
                <a:sym typeface="Times New Roman"/>
              </a:rPr>
              <a:t>Tổng thương mại</a:t>
            </a:r>
            <a:endParaRPr sz="1600">
              <a:solidFill>
                <a:schemeClr val="dk1"/>
              </a:solidFill>
              <a:latin typeface="Times New Roman"/>
              <a:ea typeface="Times New Roman"/>
              <a:cs typeface="Times New Roman"/>
              <a:sym typeface="Times New Roman"/>
            </a:endParaRPr>
          </a:p>
        </p:txBody>
      </p:sp>
      <p:sp>
        <p:nvSpPr>
          <p:cNvPr id="773" name="Google Shape;773;p14"/>
          <p:cNvSpPr/>
          <p:nvPr/>
        </p:nvSpPr>
        <p:spPr>
          <a:xfrm>
            <a:off x="10269350" y="2178427"/>
            <a:ext cx="551051" cy="179294"/>
          </a:xfrm>
          <a:prstGeom prst="rect">
            <a:avLst/>
          </a:prstGeom>
          <a:solidFill>
            <a:srgbClr val="E53E3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74" name="Google Shape;774;p14"/>
          <p:cNvSpPr/>
          <p:nvPr/>
        </p:nvSpPr>
        <p:spPr>
          <a:xfrm>
            <a:off x="10278315" y="2635624"/>
            <a:ext cx="551051" cy="179294"/>
          </a:xfrm>
          <a:prstGeom prst="rect">
            <a:avLst/>
          </a:prstGeom>
          <a:solidFill>
            <a:srgbClr val="135AA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75" name="Google Shape;775;p14"/>
          <p:cNvSpPr txBox="1"/>
          <p:nvPr/>
        </p:nvSpPr>
        <p:spPr>
          <a:xfrm>
            <a:off x="10847294" y="2098797"/>
            <a:ext cx="1344706"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Times New Roman"/>
                <a:ea typeface="Times New Roman"/>
                <a:cs typeface="Times New Roman"/>
                <a:sym typeface="Times New Roman"/>
              </a:rPr>
              <a:t>Ngoại khối</a:t>
            </a:r>
            <a:endParaRPr sz="1600">
              <a:solidFill>
                <a:schemeClr val="dk1"/>
              </a:solidFill>
              <a:latin typeface="Times New Roman"/>
              <a:ea typeface="Times New Roman"/>
              <a:cs typeface="Times New Roman"/>
              <a:sym typeface="Times New Roman"/>
            </a:endParaRPr>
          </a:p>
        </p:txBody>
      </p:sp>
      <p:sp>
        <p:nvSpPr>
          <p:cNvPr id="776" name="Google Shape;776;p14"/>
          <p:cNvSpPr txBox="1"/>
          <p:nvPr/>
        </p:nvSpPr>
        <p:spPr>
          <a:xfrm>
            <a:off x="10847294" y="2555994"/>
            <a:ext cx="1344706"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Times New Roman"/>
                <a:ea typeface="Times New Roman"/>
                <a:cs typeface="Times New Roman"/>
                <a:sym typeface="Times New Roman"/>
              </a:rPr>
              <a:t>Nội khối</a:t>
            </a:r>
            <a:endParaRPr sz="1600">
              <a:solidFill>
                <a:schemeClr val="dk1"/>
              </a:solidFill>
              <a:latin typeface="Times New Roman"/>
              <a:ea typeface="Times New Roman"/>
              <a:cs typeface="Times New Roman"/>
              <a:sym typeface="Times New Roman"/>
            </a:endParaRPr>
          </a:p>
        </p:txBody>
      </p:sp>
      <p:sp>
        <p:nvSpPr>
          <p:cNvPr id="777" name="Google Shape;777;p14"/>
          <p:cNvSpPr txBox="1"/>
          <p:nvPr/>
        </p:nvSpPr>
        <p:spPr>
          <a:xfrm>
            <a:off x="10721732" y="4482517"/>
            <a:ext cx="1317869"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rgbClr val="A5A5A5"/>
                </a:solidFill>
                <a:latin typeface="Arial"/>
                <a:ea typeface="Arial"/>
                <a:cs typeface="Arial"/>
                <a:sym typeface="Arial"/>
              </a:rPr>
              <a:t>Nguồn: ASEANStats (ngày 1 tháng 8 năm 2024), Dữ liệu sơ bộ năm 2023 về Thương mại dịch vụ và FDI (tháng 8 năm 2024)</a:t>
            </a:r>
            <a:endParaRPr sz="900">
              <a:solidFill>
                <a:srgbClr val="A5A5A5"/>
              </a:solidFill>
              <a:latin typeface="Arial"/>
              <a:ea typeface="Arial"/>
              <a:cs typeface="Arial"/>
              <a:sym typeface="Arial"/>
            </a:endParaRPr>
          </a:p>
        </p:txBody>
      </p:sp>
      <p:sp>
        <p:nvSpPr>
          <p:cNvPr id="778" name="Google Shape;778;p14"/>
          <p:cNvSpPr txBox="1"/>
          <p:nvPr/>
        </p:nvSpPr>
        <p:spPr>
          <a:xfrm>
            <a:off x="2130481" y="262726"/>
            <a:ext cx="7938928" cy="430887"/>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2800">
                <a:solidFill>
                  <a:srgbClr val="135AA1"/>
                </a:solidFill>
                <a:latin typeface="Arial"/>
                <a:ea typeface="Arial"/>
                <a:cs typeface="Arial"/>
                <a:sym typeface="Arial"/>
              </a:rPr>
              <a:t>TÌNH HÌNH KINH TẾ ASEAN 2015-2023</a:t>
            </a:r>
            <a:endParaRPr/>
          </a:p>
        </p:txBody>
      </p:sp>
      <p:sp>
        <p:nvSpPr>
          <p:cNvPr id="779" name="Google Shape;779;p14"/>
          <p:cNvSpPr txBox="1"/>
          <p:nvPr/>
        </p:nvSpPr>
        <p:spPr>
          <a:xfrm>
            <a:off x="577983" y="1198462"/>
            <a:ext cx="7308356" cy="369332"/>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2400">
                <a:solidFill>
                  <a:srgbClr val="E53E36"/>
                </a:solidFill>
                <a:latin typeface="Arial"/>
                <a:ea typeface="Arial"/>
                <a:cs typeface="Arial"/>
                <a:sym typeface="Arial"/>
              </a:rPr>
              <a:t>Thương mại hàng hóa </a:t>
            </a:r>
            <a:r>
              <a:rPr lang="en-US" sz="2400">
                <a:solidFill>
                  <a:srgbClr val="E53E36"/>
                </a:solidFill>
                <a:latin typeface="Arial"/>
                <a:ea typeface="Arial"/>
                <a:cs typeface="Arial"/>
                <a:sym typeface="Arial"/>
              </a:rPr>
              <a:t>(nghìn tỷ USD)</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sp>
        <p:nvSpPr>
          <p:cNvPr id="784" name="Google Shape;784;p15"/>
          <p:cNvSpPr/>
          <p:nvPr/>
        </p:nvSpPr>
        <p:spPr>
          <a:xfrm>
            <a:off x="2236350" y="5762214"/>
            <a:ext cx="8041964" cy="1095786"/>
          </a:xfrm>
          <a:prstGeom prst="roundRect">
            <a:avLst>
              <a:gd fmla="val 24231" name="adj"/>
            </a:avLst>
          </a:prstGeom>
          <a:solidFill>
            <a:srgbClr val="F2F2F2"/>
          </a:solidFill>
          <a:ln cap="flat" cmpd="sng" w="12700">
            <a:solidFill>
              <a:srgbClr val="BFBFBF"/>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lnSpc>
                <a:spcPct val="85000"/>
              </a:lnSpc>
              <a:spcBef>
                <a:spcPts val="0"/>
              </a:spcBef>
              <a:spcAft>
                <a:spcPts val="0"/>
              </a:spcAft>
              <a:buNone/>
            </a:pPr>
            <a:r>
              <a:rPr lang="en-US" sz="2000">
                <a:solidFill>
                  <a:srgbClr val="3F3F3F"/>
                </a:solidFill>
                <a:latin typeface="Arial"/>
                <a:ea typeface="Arial"/>
                <a:cs typeface="Arial"/>
                <a:sym typeface="Arial"/>
              </a:rPr>
              <a:t>ASEAN sẽ trở thành trung tâm thương mại dịch vụ trong những năm tới nếu duy trì tăng trưởng trung bình 6,8% mỗi năm từ mức </a:t>
            </a:r>
            <a:endParaRPr sz="2000">
              <a:solidFill>
                <a:srgbClr val="3F3F3F"/>
              </a:solidFill>
              <a:latin typeface="Arial"/>
              <a:ea typeface="Arial"/>
              <a:cs typeface="Arial"/>
              <a:sym typeface="Arial"/>
            </a:endParaRPr>
          </a:p>
          <a:p>
            <a:pPr indent="0" lvl="0" marL="0" marR="0" rtl="0" algn="ctr">
              <a:lnSpc>
                <a:spcPct val="85000"/>
              </a:lnSpc>
              <a:spcBef>
                <a:spcPts val="0"/>
              </a:spcBef>
              <a:spcAft>
                <a:spcPts val="0"/>
              </a:spcAft>
              <a:buNone/>
            </a:pPr>
            <a:r>
              <a:rPr lang="en-US" sz="2000">
                <a:solidFill>
                  <a:srgbClr val="3F3F3F"/>
                </a:solidFill>
                <a:latin typeface="Arial"/>
                <a:ea typeface="Arial"/>
                <a:cs typeface="Arial"/>
                <a:sym typeface="Arial"/>
              </a:rPr>
              <a:t>642,2 tỷ USD năm 2015 lên 1,1 nghìn tỷ USD vào năm 2023.</a:t>
            </a:r>
            <a:endParaRPr sz="2000">
              <a:solidFill>
                <a:srgbClr val="3F3F3F"/>
              </a:solidFill>
              <a:latin typeface="Arial"/>
              <a:ea typeface="Arial"/>
              <a:cs typeface="Arial"/>
              <a:sym typeface="Arial"/>
            </a:endParaRPr>
          </a:p>
        </p:txBody>
      </p:sp>
      <p:grpSp>
        <p:nvGrpSpPr>
          <p:cNvPr id="785" name="Google Shape;785;p15"/>
          <p:cNvGrpSpPr/>
          <p:nvPr/>
        </p:nvGrpSpPr>
        <p:grpSpPr>
          <a:xfrm>
            <a:off x="156288" y="1162865"/>
            <a:ext cx="10007218" cy="4538689"/>
            <a:chOff x="4931832" y="895350"/>
            <a:chExt cx="4016949" cy="2013736"/>
          </a:xfrm>
        </p:grpSpPr>
        <p:graphicFrame>
          <p:nvGraphicFramePr>
            <p:cNvPr id="786" name="Google Shape;786;p15"/>
            <p:cNvGraphicFramePr/>
            <p:nvPr/>
          </p:nvGraphicFramePr>
          <p:xfrm>
            <a:off x="5737296" y="895350"/>
            <a:ext cx="3211485" cy="2013736"/>
          </p:xfrm>
          <a:graphic>
            <a:graphicData uri="http://schemas.openxmlformats.org/drawingml/2006/chart">
              <c:chart r:id="rId3"/>
            </a:graphicData>
          </a:graphic>
        </p:graphicFrame>
        <p:sp>
          <p:nvSpPr>
            <p:cNvPr id="787" name="Google Shape;787;p15"/>
            <p:cNvSpPr txBox="1"/>
            <p:nvPr/>
          </p:nvSpPr>
          <p:spPr>
            <a:xfrm>
              <a:off x="4931832" y="995841"/>
              <a:ext cx="2631854" cy="191177"/>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2800">
                  <a:solidFill>
                    <a:srgbClr val="E53E36"/>
                  </a:solidFill>
                  <a:latin typeface="Arial"/>
                  <a:ea typeface="Arial"/>
                  <a:cs typeface="Arial"/>
                  <a:sym typeface="Arial"/>
                </a:rPr>
                <a:t>Thương mại dịch vụ </a:t>
              </a:r>
              <a:r>
                <a:rPr lang="en-US" sz="2800">
                  <a:solidFill>
                    <a:srgbClr val="E53E36"/>
                  </a:solidFill>
                  <a:latin typeface="Arial"/>
                  <a:ea typeface="Arial"/>
                  <a:cs typeface="Arial"/>
                  <a:sym typeface="Arial"/>
                </a:rPr>
                <a:t>(tỷ USD)</a:t>
              </a:r>
              <a:endParaRPr/>
            </a:p>
          </p:txBody>
        </p:sp>
      </p:grpSp>
      <p:sp>
        <p:nvSpPr>
          <p:cNvPr id="788" name="Google Shape;788;p15"/>
          <p:cNvSpPr txBox="1"/>
          <p:nvPr/>
        </p:nvSpPr>
        <p:spPr>
          <a:xfrm>
            <a:off x="2130481" y="262726"/>
            <a:ext cx="7938928" cy="430887"/>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2800">
                <a:solidFill>
                  <a:srgbClr val="135AA1"/>
                </a:solidFill>
                <a:latin typeface="Arial"/>
                <a:ea typeface="Arial"/>
                <a:cs typeface="Arial"/>
                <a:sym typeface="Arial"/>
              </a:rPr>
              <a:t>TÌNH HÌNH KINH TẾ ASEAN 2015-2023</a:t>
            </a:r>
            <a:endParaRPr/>
          </a:p>
        </p:txBody>
      </p:sp>
      <p:sp>
        <p:nvSpPr>
          <p:cNvPr id="789" name="Google Shape;789;p15"/>
          <p:cNvSpPr/>
          <p:nvPr/>
        </p:nvSpPr>
        <p:spPr>
          <a:xfrm>
            <a:off x="10278314" y="1667435"/>
            <a:ext cx="551051" cy="179294"/>
          </a:xfrm>
          <a:prstGeom prst="rect">
            <a:avLst/>
          </a:prstGeom>
          <a:solidFill>
            <a:srgbClr val="F5E10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90" name="Google Shape;790;p15"/>
          <p:cNvSpPr txBox="1"/>
          <p:nvPr/>
        </p:nvSpPr>
        <p:spPr>
          <a:xfrm>
            <a:off x="10847294" y="1464694"/>
            <a:ext cx="134470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Tổng thương mại</a:t>
            </a:r>
            <a:endParaRPr sz="1600">
              <a:solidFill>
                <a:schemeClr val="dk1"/>
              </a:solidFill>
              <a:latin typeface="Arial"/>
              <a:ea typeface="Arial"/>
              <a:cs typeface="Arial"/>
              <a:sym typeface="Arial"/>
            </a:endParaRPr>
          </a:p>
        </p:txBody>
      </p:sp>
      <p:sp>
        <p:nvSpPr>
          <p:cNvPr id="791" name="Google Shape;791;p15"/>
          <p:cNvSpPr/>
          <p:nvPr/>
        </p:nvSpPr>
        <p:spPr>
          <a:xfrm>
            <a:off x="10269350" y="2178427"/>
            <a:ext cx="551051" cy="179294"/>
          </a:xfrm>
          <a:prstGeom prst="rect">
            <a:avLst/>
          </a:prstGeom>
          <a:solidFill>
            <a:srgbClr val="E53E3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92" name="Google Shape;792;p15"/>
          <p:cNvSpPr/>
          <p:nvPr/>
        </p:nvSpPr>
        <p:spPr>
          <a:xfrm>
            <a:off x="10278315" y="2635624"/>
            <a:ext cx="551051" cy="179294"/>
          </a:xfrm>
          <a:prstGeom prst="rect">
            <a:avLst/>
          </a:prstGeom>
          <a:solidFill>
            <a:srgbClr val="135AA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93" name="Google Shape;793;p15"/>
          <p:cNvSpPr txBox="1"/>
          <p:nvPr/>
        </p:nvSpPr>
        <p:spPr>
          <a:xfrm>
            <a:off x="10847294" y="2098797"/>
            <a:ext cx="1344706"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Ngoại khối</a:t>
            </a:r>
            <a:endParaRPr sz="1600">
              <a:solidFill>
                <a:schemeClr val="dk1"/>
              </a:solidFill>
              <a:latin typeface="Arial"/>
              <a:ea typeface="Arial"/>
              <a:cs typeface="Arial"/>
              <a:sym typeface="Arial"/>
            </a:endParaRPr>
          </a:p>
        </p:txBody>
      </p:sp>
      <p:sp>
        <p:nvSpPr>
          <p:cNvPr id="794" name="Google Shape;794;p15"/>
          <p:cNvSpPr txBox="1"/>
          <p:nvPr/>
        </p:nvSpPr>
        <p:spPr>
          <a:xfrm>
            <a:off x="10847294" y="2555994"/>
            <a:ext cx="1344706"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Nội khối</a:t>
            </a:r>
            <a:endParaRPr sz="1600">
              <a:solidFill>
                <a:schemeClr val="dk1"/>
              </a:solidFill>
              <a:latin typeface="Arial"/>
              <a:ea typeface="Arial"/>
              <a:cs typeface="Arial"/>
              <a:sym typeface="Arial"/>
            </a:endParaRPr>
          </a:p>
        </p:txBody>
      </p:sp>
      <p:sp>
        <p:nvSpPr>
          <p:cNvPr id="795" name="Google Shape;795;p15"/>
          <p:cNvSpPr txBox="1"/>
          <p:nvPr/>
        </p:nvSpPr>
        <p:spPr>
          <a:xfrm>
            <a:off x="10721732" y="4482517"/>
            <a:ext cx="1317869"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rgbClr val="A5A5A5"/>
                </a:solidFill>
                <a:latin typeface="Arial"/>
                <a:ea typeface="Arial"/>
                <a:cs typeface="Arial"/>
                <a:sym typeface="Arial"/>
              </a:rPr>
              <a:t>Nguồn: ASEANStats (ngày 1 tháng 8 năm 2024), Dữ liệu sơ bộ năm 2023 về Thương mại dịch vụ và FDI (tháng 8 năm 2024)</a:t>
            </a:r>
            <a:endParaRPr sz="900">
              <a:solidFill>
                <a:srgbClr val="A5A5A5"/>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graphicFrame>
        <p:nvGraphicFramePr>
          <p:cNvPr id="801" name="Google Shape;801;p16"/>
          <p:cNvGraphicFramePr/>
          <p:nvPr/>
        </p:nvGraphicFramePr>
        <p:xfrm>
          <a:off x="4686503" y="3791890"/>
          <a:ext cx="6483043" cy="2943639"/>
        </p:xfrm>
        <a:graphic>
          <a:graphicData uri="http://schemas.openxmlformats.org/drawingml/2006/chart">
            <c:chart r:id="rId3"/>
          </a:graphicData>
        </a:graphic>
      </p:graphicFrame>
      <p:grpSp>
        <p:nvGrpSpPr>
          <p:cNvPr id="802" name="Google Shape;802;p16"/>
          <p:cNvGrpSpPr/>
          <p:nvPr/>
        </p:nvGrpSpPr>
        <p:grpSpPr>
          <a:xfrm>
            <a:off x="1237131" y="785290"/>
            <a:ext cx="6685965" cy="3114910"/>
            <a:chOff x="5708581" y="2413639"/>
            <a:chExt cx="3330504" cy="2328470"/>
          </a:xfrm>
        </p:grpSpPr>
        <p:graphicFrame>
          <p:nvGraphicFramePr>
            <p:cNvPr id="803" name="Google Shape;803;p16"/>
            <p:cNvGraphicFramePr/>
            <p:nvPr/>
          </p:nvGraphicFramePr>
          <p:xfrm>
            <a:off x="5708581" y="2728373"/>
            <a:ext cx="3330504" cy="2013736"/>
          </p:xfrm>
          <a:graphic>
            <a:graphicData uri="http://schemas.openxmlformats.org/drawingml/2006/chart">
              <c:chart r:id="rId4"/>
            </a:graphicData>
          </a:graphic>
        </p:graphicFrame>
        <p:sp>
          <p:nvSpPr>
            <p:cNvPr id="804" name="Google Shape;804;p16"/>
            <p:cNvSpPr txBox="1"/>
            <p:nvPr/>
          </p:nvSpPr>
          <p:spPr>
            <a:xfrm>
              <a:off x="5979029" y="2413639"/>
              <a:ext cx="2895601" cy="276084"/>
            </a:xfrm>
            <a:prstGeom prst="rect">
              <a:avLst/>
            </a:prstGeom>
            <a:noFill/>
            <a:ln>
              <a:noFill/>
            </a:ln>
          </p:spPr>
          <p:txBody>
            <a:bodyPr anchorCtr="0" anchor="ctr" bIns="0" lIns="0" spcFirstLastPara="1" rIns="0" wrap="square" tIns="0">
              <a:spAutoFit/>
            </a:bodyPr>
            <a:lstStyle/>
            <a:p>
              <a:pPr indent="0" lvl="0" marL="0" marR="0" rtl="0" algn="ctr">
                <a:spcBef>
                  <a:spcPts val="0"/>
                </a:spcBef>
                <a:spcAft>
                  <a:spcPts val="0"/>
                </a:spcAft>
                <a:buNone/>
              </a:pPr>
              <a:r>
                <a:rPr b="1" lang="en-US" sz="2400">
                  <a:solidFill>
                    <a:srgbClr val="E53E36"/>
                  </a:solidFill>
                  <a:latin typeface="Century Gothic"/>
                  <a:ea typeface="Century Gothic"/>
                  <a:cs typeface="Century Gothic"/>
                  <a:sym typeface="Century Gothic"/>
                </a:rPr>
                <a:t>Dòng vốn FDI 2015-203 </a:t>
              </a:r>
              <a:r>
                <a:rPr lang="en-US" sz="1600">
                  <a:solidFill>
                    <a:srgbClr val="E53E36"/>
                  </a:solidFill>
                  <a:latin typeface="Arial"/>
                  <a:ea typeface="Arial"/>
                  <a:cs typeface="Arial"/>
                  <a:sym typeface="Arial"/>
                </a:rPr>
                <a:t>(Tỷ USD)</a:t>
              </a:r>
              <a:endParaRPr sz="2400">
                <a:solidFill>
                  <a:srgbClr val="E53E36"/>
                </a:solidFill>
                <a:latin typeface="Arial"/>
                <a:ea typeface="Arial"/>
                <a:cs typeface="Arial"/>
                <a:sym typeface="Arial"/>
              </a:endParaRPr>
            </a:p>
          </p:txBody>
        </p:sp>
      </p:grpSp>
      <p:sp>
        <p:nvSpPr>
          <p:cNvPr id="805" name="Google Shape;805;p16"/>
          <p:cNvSpPr txBox="1"/>
          <p:nvPr/>
        </p:nvSpPr>
        <p:spPr>
          <a:xfrm>
            <a:off x="10874131" y="5863903"/>
            <a:ext cx="1317869"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rgbClr val="A5A5A5"/>
                </a:solidFill>
                <a:latin typeface="Arial"/>
                <a:ea typeface="Arial"/>
                <a:cs typeface="Arial"/>
                <a:sym typeface="Arial"/>
              </a:rPr>
              <a:t>Nguồn: ASEANStats (ngày 1 tháng 8 năm 2024), Dữ liệu sơ bộ năm 2023 về Thương mại dịch vụ và FDI (tháng 8 năm 2024)</a:t>
            </a:r>
            <a:endParaRPr sz="900">
              <a:solidFill>
                <a:srgbClr val="A5A5A5"/>
              </a:solidFill>
              <a:latin typeface="Arial"/>
              <a:ea typeface="Arial"/>
              <a:cs typeface="Arial"/>
              <a:sym typeface="Arial"/>
            </a:endParaRPr>
          </a:p>
        </p:txBody>
      </p:sp>
      <p:sp>
        <p:nvSpPr>
          <p:cNvPr id="806" name="Google Shape;806;p16"/>
          <p:cNvSpPr/>
          <p:nvPr/>
        </p:nvSpPr>
        <p:spPr>
          <a:xfrm>
            <a:off x="8168891" y="1179429"/>
            <a:ext cx="3801035" cy="2249571"/>
          </a:xfrm>
          <a:prstGeom prst="roundRect">
            <a:avLst>
              <a:gd fmla="val 21381" name="adj"/>
            </a:avLst>
          </a:prstGeom>
          <a:solidFill>
            <a:srgbClr val="F2F2F2"/>
          </a:solidFill>
          <a:ln cap="flat" cmpd="sng" w="12700">
            <a:solidFill>
              <a:srgbClr val="BFBFBF"/>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just">
              <a:lnSpc>
                <a:spcPct val="85000"/>
              </a:lnSpc>
              <a:spcBef>
                <a:spcPts val="0"/>
              </a:spcBef>
              <a:spcAft>
                <a:spcPts val="0"/>
              </a:spcAft>
              <a:buNone/>
            </a:pPr>
            <a:r>
              <a:rPr lang="en-US" sz="1800">
                <a:solidFill>
                  <a:srgbClr val="3F3F3F"/>
                </a:solidFill>
                <a:latin typeface="Arial"/>
                <a:ea typeface="Arial"/>
                <a:cs typeface="Arial"/>
                <a:sym typeface="Arial"/>
              </a:rPr>
              <a:t>Được định vị là trung tâm đầu tư toàn cầu, tổng vốn FDI của ASEAN đạt mức cao kỷ lục là 229,8 tỷ đô la vào năm 2023, tăng đáng kể 9% trung bình hằng năm so với mức đầu tư mà khu vực thu hút được vào năm 2015, cho thấy đầu tư kinh doanh được cải thiện.</a:t>
            </a:r>
            <a:endParaRPr sz="1800">
              <a:solidFill>
                <a:srgbClr val="3F3F3F"/>
              </a:solidFill>
              <a:latin typeface="Arial"/>
              <a:ea typeface="Arial"/>
              <a:cs typeface="Arial"/>
              <a:sym typeface="Arial"/>
            </a:endParaRPr>
          </a:p>
        </p:txBody>
      </p:sp>
      <p:sp>
        <p:nvSpPr>
          <p:cNvPr id="807" name="Google Shape;807;p16"/>
          <p:cNvSpPr/>
          <p:nvPr/>
        </p:nvSpPr>
        <p:spPr>
          <a:xfrm>
            <a:off x="1040419" y="4565443"/>
            <a:ext cx="3842796" cy="1680808"/>
          </a:xfrm>
          <a:prstGeom prst="roundRect">
            <a:avLst>
              <a:gd fmla="val 19653" name="adj"/>
            </a:avLst>
          </a:prstGeom>
          <a:solidFill>
            <a:srgbClr val="F2F2F2"/>
          </a:solidFill>
          <a:ln cap="flat" cmpd="sng" w="12700">
            <a:solidFill>
              <a:srgbClr val="BFBFBF"/>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just">
              <a:lnSpc>
                <a:spcPct val="85000"/>
              </a:lnSpc>
              <a:spcBef>
                <a:spcPts val="0"/>
              </a:spcBef>
              <a:spcAft>
                <a:spcPts val="0"/>
              </a:spcAft>
              <a:buNone/>
            </a:pPr>
            <a:r>
              <a:rPr lang="en-US" sz="1800">
                <a:solidFill>
                  <a:srgbClr val="3F3F3F"/>
                </a:solidFill>
                <a:latin typeface="Arial"/>
                <a:ea typeface="Arial"/>
                <a:cs typeface="Arial"/>
                <a:sym typeface="Arial"/>
              </a:rPr>
              <a:t>Tài chính và sản xuất là những lĩnh vực thu hút vốn đầu tư nước ngoài chủ lực, tiếp theo là bán buôn và bán lẻ, bất động sản và hoạt động dịch vụ chuyên môn.</a:t>
            </a:r>
            <a:endParaRPr sz="1800">
              <a:solidFill>
                <a:srgbClr val="3F3F3F"/>
              </a:solidFill>
              <a:highlight>
                <a:srgbClr val="FFFF00"/>
              </a:highlight>
              <a:latin typeface="Arial"/>
              <a:ea typeface="Arial"/>
              <a:cs typeface="Arial"/>
              <a:sym typeface="Arial"/>
            </a:endParaRPr>
          </a:p>
        </p:txBody>
      </p:sp>
      <p:sp>
        <p:nvSpPr>
          <p:cNvPr id="808" name="Google Shape;808;p16"/>
          <p:cNvSpPr txBox="1"/>
          <p:nvPr/>
        </p:nvSpPr>
        <p:spPr>
          <a:xfrm>
            <a:off x="2130481" y="262726"/>
            <a:ext cx="7938928" cy="430887"/>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2800">
                <a:solidFill>
                  <a:srgbClr val="135AA1"/>
                </a:solidFill>
                <a:latin typeface="Arial"/>
                <a:ea typeface="Arial"/>
                <a:cs typeface="Arial"/>
                <a:sym typeface="Arial"/>
              </a:rPr>
              <a:t>TÌNH HÌNH KINH TẾ ASEAN 2015-2023</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sp>
        <p:nvSpPr>
          <p:cNvPr id="813" name="Google Shape;813;p17"/>
          <p:cNvSpPr txBox="1"/>
          <p:nvPr>
            <p:ph idx="1" type="body"/>
          </p:nvPr>
        </p:nvSpPr>
        <p:spPr>
          <a:xfrm>
            <a:off x="309401" y="448452"/>
            <a:ext cx="11573197" cy="1069111"/>
          </a:xfrm>
          <a:prstGeom prst="rect">
            <a:avLst/>
          </a:prstGeom>
          <a:noFill/>
          <a:ln>
            <a:noFill/>
          </a:ln>
        </p:spPr>
        <p:txBody>
          <a:bodyPr anchorCtr="0" anchor="ctr" bIns="45700" lIns="91425" spcFirstLastPara="1" rIns="91425" wrap="square" tIns="45700">
            <a:normAutofit fontScale="55000" lnSpcReduction="20000"/>
          </a:bodyPr>
          <a:lstStyle/>
          <a:p>
            <a:pPr indent="0" lvl="0" marL="0" rtl="0" algn="ctr">
              <a:lnSpc>
                <a:spcPct val="120000"/>
              </a:lnSpc>
              <a:spcBef>
                <a:spcPts val="0"/>
              </a:spcBef>
              <a:spcAft>
                <a:spcPts val="0"/>
              </a:spcAft>
              <a:buSzPct val="100000"/>
              <a:buNone/>
            </a:pPr>
            <a:r>
              <a:rPr b="1" lang="en-US">
                <a:latin typeface="Arial"/>
                <a:ea typeface="Arial"/>
                <a:cs typeface="Arial"/>
                <a:sym typeface="Arial"/>
              </a:rPr>
              <a:t>MỐI QUAN HỆ GIỮA VIỆT NAM VÀ ASEAN </a:t>
            </a:r>
            <a:endParaRPr/>
          </a:p>
          <a:p>
            <a:pPr indent="0" lvl="0" marL="0" rtl="0" algn="ctr">
              <a:lnSpc>
                <a:spcPct val="120000"/>
              </a:lnSpc>
              <a:spcBef>
                <a:spcPts val="0"/>
              </a:spcBef>
              <a:spcAft>
                <a:spcPts val="0"/>
              </a:spcAft>
              <a:buSzPct val="100000"/>
              <a:buNone/>
            </a:pPr>
            <a:r>
              <a:rPr b="1" lang="en-US">
                <a:latin typeface="Arial"/>
                <a:ea typeface="Arial"/>
                <a:cs typeface="Arial"/>
                <a:sym typeface="Arial"/>
              </a:rPr>
              <a:t>TRONG HỘI NHẬP KINH TẾ TOÀN CẦU</a:t>
            </a:r>
            <a:endParaRPr b="1">
              <a:latin typeface="Arial"/>
              <a:ea typeface="Arial"/>
              <a:cs typeface="Arial"/>
              <a:sym typeface="Arial"/>
            </a:endParaRPr>
          </a:p>
        </p:txBody>
      </p:sp>
      <p:sp>
        <p:nvSpPr>
          <p:cNvPr id="814" name="Google Shape;814;p17"/>
          <p:cNvSpPr/>
          <p:nvPr/>
        </p:nvSpPr>
        <p:spPr>
          <a:xfrm>
            <a:off x="976511" y="1788141"/>
            <a:ext cx="2193399" cy="4638982"/>
          </a:xfrm>
          <a:prstGeom prst="roundRect">
            <a:avLst>
              <a:gd fmla="val 7734" name="adj"/>
            </a:avLst>
          </a:prstGeom>
          <a:solidFill>
            <a:schemeClr val="lt1"/>
          </a:solidFill>
          <a:ln cap="flat" cmpd="sng" w="25400">
            <a:solidFill>
              <a:srgbClr val="1B356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Twentieth Century"/>
              <a:ea typeface="Twentieth Century"/>
              <a:cs typeface="Twentieth Century"/>
              <a:sym typeface="Twentieth Century"/>
            </a:endParaRPr>
          </a:p>
        </p:txBody>
      </p:sp>
      <p:sp>
        <p:nvSpPr>
          <p:cNvPr id="815" name="Google Shape;815;p17"/>
          <p:cNvSpPr/>
          <p:nvPr/>
        </p:nvSpPr>
        <p:spPr>
          <a:xfrm>
            <a:off x="991460" y="1950834"/>
            <a:ext cx="1478459" cy="864096"/>
          </a:xfrm>
          <a:prstGeom prst="rightArrow">
            <a:avLst>
              <a:gd fmla="val 65118" name="adj1"/>
              <a:gd fmla="val 83626" name="adj2"/>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Twentieth Century"/>
              <a:ea typeface="Twentieth Century"/>
              <a:cs typeface="Twentieth Century"/>
              <a:sym typeface="Twentieth Century"/>
            </a:endParaRPr>
          </a:p>
        </p:txBody>
      </p:sp>
      <p:sp>
        <p:nvSpPr>
          <p:cNvPr id="816" name="Google Shape;816;p17"/>
          <p:cNvSpPr txBox="1"/>
          <p:nvPr/>
        </p:nvSpPr>
        <p:spPr>
          <a:xfrm>
            <a:off x="1324822" y="2127509"/>
            <a:ext cx="648072"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Twentieth Century"/>
                <a:ea typeface="Twentieth Century"/>
                <a:cs typeface="Twentieth Century"/>
                <a:sym typeface="Twentieth Century"/>
              </a:rPr>
              <a:t>01</a:t>
            </a:r>
            <a:endParaRPr b="1" sz="2800">
              <a:solidFill>
                <a:schemeClr val="lt1"/>
              </a:solidFill>
              <a:latin typeface="Twentieth Century"/>
              <a:ea typeface="Twentieth Century"/>
              <a:cs typeface="Twentieth Century"/>
              <a:sym typeface="Twentieth Century"/>
            </a:endParaRPr>
          </a:p>
        </p:txBody>
      </p:sp>
      <p:sp>
        <p:nvSpPr>
          <p:cNvPr id="817" name="Google Shape;817;p17"/>
          <p:cNvSpPr/>
          <p:nvPr/>
        </p:nvSpPr>
        <p:spPr>
          <a:xfrm>
            <a:off x="3671929" y="1788142"/>
            <a:ext cx="2397162" cy="4621406"/>
          </a:xfrm>
          <a:prstGeom prst="roundRect">
            <a:avLst>
              <a:gd fmla="val 7734" name="adj"/>
            </a:avLst>
          </a:prstGeom>
          <a:solidFill>
            <a:schemeClr val="lt1"/>
          </a:solidFill>
          <a:ln cap="flat" cmpd="sng" w="25400">
            <a:solidFill>
              <a:srgbClr val="42662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Twentieth Century"/>
              <a:ea typeface="Twentieth Century"/>
              <a:cs typeface="Twentieth Century"/>
              <a:sym typeface="Twentieth Century"/>
            </a:endParaRPr>
          </a:p>
        </p:txBody>
      </p:sp>
      <p:sp>
        <p:nvSpPr>
          <p:cNvPr id="818" name="Google Shape;818;p17"/>
          <p:cNvSpPr/>
          <p:nvPr/>
        </p:nvSpPr>
        <p:spPr>
          <a:xfrm>
            <a:off x="3671929" y="1950834"/>
            <a:ext cx="1478459" cy="864096"/>
          </a:xfrm>
          <a:prstGeom prst="rightArrow">
            <a:avLst>
              <a:gd fmla="val 65118" name="adj1"/>
              <a:gd fmla="val 84614" name="adj2"/>
            </a:avLst>
          </a:prstGeom>
          <a:solidFill>
            <a:srgbClr val="42662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Twentieth Century"/>
              <a:ea typeface="Twentieth Century"/>
              <a:cs typeface="Twentieth Century"/>
              <a:sym typeface="Twentieth Century"/>
            </a:endParaRPr>
          </a:p>
        </p:txBody>
      </p:sp>
      <p:sp>
        <p:nvSpPr>
          <p:cNvPr id="819" name="Google Shape;819;p17"/>
          <p:cNvSpPr txBox="1"/>
          <p:nvPr/>
        </p:nvSpPr>
        <p:spPr>
          <a:xfrm>
            <a:off x="3985351" y="2127509"/>
            <a:ext cx="648072"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Twentieth Century"/>
                <a:ea typeface="Twentieth Century"/>
                <a:cs typeface="Twentieth Century"/>
                <a:sym typeface="Twentieth Century"/>
              </a:rPr>
              <a:t>02</a:t>
            </a:r>
            <a:endParaRPr b="1" sz="2800">
              <a:solidFill>
                <a:schemeClr val="lt1"/>
              </a:solidFill>
              <a:latin typeface="Twentieth Century"/>
              <a:ea typeface="Twentieth Century"/>
              <a:cs typeface="Twentieth Century"/>
              <a:sym typeface="Twentieth Century"/>
            </a:endParaRPr>
          </a:p>
        </p:txBody>
      </p:sp>
      <p:sp>
        <p:nvSpPr>
          <p:cNvPr id="820" name="Google Shape;820;p17"/>
          <p:cNvSpPr/>
          <p:nvPr/>
        </p:nvSpPr>
        <p:spPr>
          <a:xfrm>
            <a:off x="6352397" y="1770566"/>
            <a:ext cx="2397163" cy="4638982"/>
          </a:xfrm>
          <a:prstGeom prst="roundRect">
            <a:avLst>
              <a:gd fmla="val 7734" name="adj"/>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Twentieth Century"/>
              <a:ea typeface="Twentieth Century"/>
              <a:cs typeface="Twentieth Century"/>
              <a:sym typeface="Twentieth Century"/>
            </a:endParaRPr>
          </a:p>
        </p:txBody>
      </p:sp>
      <p:sp>
        <p:nvSpPr>
          <p:cNvPr id="821" name="Google Shape;821;p17"/>
          <p:cNvSpPr/>
          <p:nvPr/>
        </p:nvSpPr>
        <p:spPr>
          <a:xfrm>
            <a:off x="6352398" y="1950834"/>
            <a:ext cx="1478459" cy="864096"/>
          </a:xfrm>
          <a:prstGeom prst="rightArrow">
            <a:avLst>
              <a:gd fmla="val 65118" name="adj1"/>
              <a:gd fmla="val 84615"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Twentieth Century"/>
              <a:ea typeface="Twentieth Century"/>
              <a:cs typeface="Twentieth Century"/>
              <a:sym typeface="Twentieth Century"/>
            </a:endParaRPr>
          </a:p>
        </p:txBody>
      </p:sp>
      <p:sp>
        <p:nvSpPr>
          <p:cNvPr id="822" name="Google Shape;822;p17"/>
          <p:cNvSpPr txBox="1"/>
          <p:nvPr/>
        </p:nvSpPr>
        <p:spPr>
          <a:xfrm>
            <a:off x="6645880" y="2127509"/>
            <a:ext cx="648072"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Twentieth Century"/>
                <a:ea typeface="Twentieth Century"/>
                <a:cs typeface="Twentieth Century"/>
                <a:sym typeface="Twentieth Century"/>
              </a:rPr>
              <a:t>03</a:t>
            </a:r>
            <a:endParaRPr b="1" sz="2800">
              <a:solidFill>
                <a:schemeClr val="lt1"/>
              </a:solidFill>
              <a:latin typeface="Twentieth Century"/>
              <a:ea typeface="Twentieth Century"/>
              <a:cs typeface="Twentieth Century"/>
              <a:sym typeface="Twentieth Century"/>
            </a:endParaRPr>
          </a:p>
        </p:txBody>
      </p:sp>
      <p:sp>
        <p:nvSpPr>
          <p:cNvPr id="823" name="Google Shape;823;p17"/>
          <p:cNvSpPr/>
          <p:nvPr/>
        </p:nvSpPr>
        <p:spPr>
          <a:xfrm>
            <a:off x="9032866" y="1788141"/>
            <a:ext cx="2849731" cy="4638983"/>
          </a:xfrm>
          <a:prstGeom prst="roundRect">
            <a:avLst>
              <a:gd fmla="val 7734" name="adj"/>
            </a:avLst>
          </a:prstGeom>
          <a:solidFill>
            <a:schemeClr val="lt1"/>
          </a:solidFill>
          <a:ln cap="flat" cmpd="sng" w="25400">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Twentieth Century"/>
              <a:ea typeface="Twentieth Century"/>
              <a:cs typeface="Twentieth Century"/>
              <a:sym typeface="Twentieth Century"/>
            </a:endParaRPr>
          </a:p>
        </p:txBody>
      </p:sp>
      <p:sp>
        <p:nvSpPr>
          <p:cNvPr id="824" name="Google Shape;824;p17"/>
          <p:cNvSpPr/>
          <p:nvPr/>
        </p:nvSpPr>
        <p:spPr>
          <a:xfrm>
            <a:off x="9032868" y="1950834"/>
            <a:ext cx="1478459" cy="864096"/>
          </a:xfrm>
          <a:prstGeom prst="rightArrow">
            <a:avLst>
              <a:gd fmla="val 65118" name="adj1"/>
              <a:gd fmla="val 84615" name="adj2"/>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Twentieth Century"/>
              <a:ea typeface="Twentieth Century"/>
              <a:cs typeface="Twentieth Century"/>
              <a:sym typeface="Twentieth Century"/>
            </a:endParaRPr>
          </a:p>
        </p:txBody>
      </p:sp>
      <p:sp>
        <p:nvSpPr>
          <p:cNvPr id="825" name="Google Shape;825;p17"/>
          <p:cNvSpPr txBox="1"/>
          <p:nvPr/>
        </p:nvSpPr>
        <p:spPr>
          <a:xfrm>
            <a:off x="9306408" y="2127509"/>
            <a:ext cx="648072"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Twentieth Century"/>
                <a:ea typeface="Twentieth Century"/>
                <a:cs typeface="Twentieth Century"/>
                <a:sym typeface="Twentieth Century"/>
              </a:rPr>
              <a:t>04</a:t>
            </a:r>
            <a:endParaRPr b="1" sz="2800">
              <a:solidFill>
                <a:schemeClr val="lt1"/>
              </a:solidFill>
              <a:latin typeface="Twentieth Century"/>
              <a:ea typeface="Twentieth Century"/>
              <a:cs typeface="Twentieth Century"/>
              <a:sym typeface="Twentieth Century"/>
            </a:endParaRPr>
          </a:p>
        </p:txBody>
      </p:sp>
      <p:sp>
        <p:nvSpPr>
          <p:cNvPr id="826" name="Google Shape;826;p17"/>
          <p:cNvSpPr txBox="1"/>
          <p:nvPr/>
        </p:nvSpPr>
        <p:spPr>
          <a:xfrm>
            <a:off x="1117842" y="3095233"/>
            <a:ext cx="1899961" cy="175432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a:solidFill>
                  <a:srgbClr val="000000"/>
                </a:solidFill>
                <a:latin typeface="Arial"/>
                <a:ea typeface="Arial"/>
                <a:cs typeface="Arial"/>
                <a:sym typeface="Arial"/>
              </a:rPr>
              <a:t>ASEAN là đối tác thương mại quan trọng hàng đầu của Việt Nam trong nhiều năm qua. </a:t>
            </a:r>
            <a:endParaRPr b="1" sz="1800">
              <a:solidFill>
                <a:schemeClr val="dk1"/>
              </a:solidFill>
              <a:latin typeface="Arial"/>
              <a:ea typeface="Arial"/>
              <a:cs typeface="Arial"/>
              <a:sym typeface="Arial"/>
            </a:endParaRPr>
          </a:p>
        </p:txBody>
      </p:sp>
      <p:sp>
        <p:nvSpPr>
          <p:cNvPr id="827" name="Google Shape;827;p17"/>
          <p:cNvSpPr txBox="1"/>
          <p:nvPr/>
        </p:nvSpPr>
        <p:spPr>
          <a:xfrm>
            <a:off x="3686876" y="3020514"/>
            <a:ext cx="2294701" cy="230832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a:solidFill>
                  <a:srgbClr val="000000"/>
                </a:solidFill>
                <a:latin typeface="Arial"/>
                <a:ea typeface="Arial"/>
                <a:cs typeface="Arial"/>
                <a:sym typeface="Arial"/>
              </a:rPr>
              <a:t>Cơ cấu xuất khẩu của Việt Nam sang ASEAN đang chuyển biến theo chiều hướng tích cực, nâng cấp cả về chất lượng và giá trị</a:t>
            </a:r>
            <a:endParaRPr b="1" sz="1800">
              <a:solidFill>
                <a:schemeClr val="dk1"/>
              </a:solidFill>
              <a:latin typeface="Arial"/>
              <a:ea typeface="Arial"/>
              <a:cs typeface="Arial"/>
              <a:sym typeface="Arial"/>
            </a:endParaRPr>
          </a:p>
        </p:txBody>
      </p:sp>
      <p:sp>
        <p:nvSpPr>
          <p:cNvPr id="828" name="Google Shape;828;p17"/>
          <p:cNvSpPr txBox="1"/>
          <p:nvPr/>
        </p:nvSpPr>
        <p:spPr>
          <a:xfrm>
            <a:off x="6381503" y="3010805"/>
            <a:ext cx="2284032" cy="203132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a:solidFill>
                  <a:srgbClr val="000000"/>
                </a:solidFill>
                <a:latin typeface="Arial"/>
                <a:ea typeface="Arial"/>
                <a:cs typeface="Arial"/>
                <a:sym typeface="Arial"/>
              </a:rPr>
              <a:t>Việt Nam là điểm đến đầu tư hấp dẫn của các nhà đầu tư ASEAN và các nhà đầu tư khác đóng trụ sở tại ASEAN</a:t>
            </a:r>
            <a:endParaRPr b="1" sz="1800">
              <a:solidFill>
                <a:schemeClr val="dk1"/>
              </a:solidFill>
              <a:latin typeface="Arial"/>
              <a:ea typeface="Arial"/>
              <a:cs typeface="Arial"/>
              <a:sym typeface="Arial"/>
            </a:endParaRPr>
          </a:p>
        </p:txBody>
      </p:sp>
      <p:sp>
        <p:nvSpPr>
          <p:cNvPr id="829" name="Google Shape;829;p17"/>
          <p:cNvSpPr txBox="1"/>
          <p:nvPr/>
        </p:nvSpPr>
        <p:spPr>
          <a:xfrm>
            <a:off x="9061970" y="2864401"/>
            <a:ext cx="2650574" cy="34163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a:solidFill>
                  <a:srgbClr val="000000"/>
                </a:solidFill>
                <a:latin typeface="Arial"/>
                <a:ea typeface="Arial"/>
                <a:cs typeface="Arial"/>
                <a:sym typeface="Arial"/>
              </a:rPr>
              <a:t>Việt Nam và ASEAN hợp tác sâu rộng với nhiều đối tác quan trọng giúp ASEAN trở thành vị trí trung tâm trong cấu trúc hội nhập kinh tế khu vực đang nổi lên và trở thành một trung tâm sản xuất và thị trường quan trọng của thế giới</a:t>
            </a:r>
            <a:endParaRPr b="1" sz="180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sp>
        <p:nvSpPr>
          <p:cNvPr id="834" name="Google Shape;834;p18"/>
          <p:cNvSpPr/>
          <p:nvPr/>
        </p:nvSpPr>
        <p:spPr>
          <a:xfrm>
            <a:off x="2944406" y="2354297"/>
            <a:ext cx="8736764" cy="2149405"/>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rgbClr val="FFFFFF"/>
              </a:solidFill>
              <a:latin typeface="Arial"/>
              <a:ea typeface="Arial"/>
              <a:cs typeface="Arial"/>
              <a:sym typeface="Arial"/>
            </a:endParaRPr>
          </a:p>
        </p:txBody>
      </p:sp>
      <p:sp>
        <p:nvSpPr>
          <p:cNvPr id="835" name="Google Shape;835;p18"/>
          <p:cNvSpPr txBox="1"/>
          <p:nvPr>
            <p:ph type="ctrTitle"/>
          </p:nvPr>
        </p:nvSpPr>
        <p:spPr>
          <a:xfrm>
            <a:off x="3567483" y="3019024"/>
            <a:ext cx="7871482" cy="1214400"/>
          </a:xfrm>
          <a:prstGeom prst="rect">
            <a:avLst/>
          </a:prstGeom>
          <a:noFill/>
          <a:ln>
            <a:noFill/>
          </a:ln>
        </p:spPr>
        <p:txBody>
          <a:bodyPr anchorCtr="0" anchor="b" bIns="121900" lIns="121900" spcFirstLastPara="1" rIns="121900" wrap="square" tIns="121900">
            <a:noAutofit/>
          </a:bodyPr>
          <a:lstStyle/>
          <a:p>
            <a:pPr indent="0" lvl="0" marL="0" rtl="0" algn="l">
              <a:lnSpc>
                <a:spcPct val="100000"/>
              </a:lnSpc>
              <a:spcBef>
                <a:spcPts val="0"/>
              </a:spcBef>
              <a:spcAft>
                <a:spcPts val="0"/>
              </a:spcAft>
              <a:buSzPts val="3600"/>
              <a:buNone/>
            </a:pPr>
            <a:r>
              <a:rPr lang="en-US" sz="3200">
                <a:latin typeface="Arial"/>
                <a:ea typeface="Arial"/>
                <a:cs typeface="Arial"/>
                <a:sym typeface="Arial"/>
              </a:rPr>
              <a:t>III. KẾ HOẠCH CHIẾN LƯỢC CỘNG ĐỒNG KINH TẾ ASEAN 2026-2030, TẦM NHÌN 2045</a:t>
            </a:r>
            <a:endParaRPr b="1" sz="3200">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sp>
        <p:nvSpPr>
          <p:cNvPr id="840" name="Google Shape;840;p19"/>
          <p:cNvSpPr txBox="1"/>
          <p:nvPr>
            <p:ph type="title"/>
          </p:nvPr>
        </p:nvSpPr>
        <p:spPr>
          <a:xfrm>
            <a:off x="1576267" y="524633"/>
            <a:ext cx="8986000" cy="1075600"/>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chemeClr val="dk1"/>
              </a:buClr>
              <a:buSzPts val="2400"/>
              <a:buFont typeface="Play"/>
              <a:buNone/>
            </a:pPr>
            <a:r>
              <a:t/>
            </a:r>
            <a:endParaRPr/>
          </a:p>
        </p:txBody>
      </p:sp>
      <p:sp>
        <p:nvSpPr>
          <p:cNvPr id="841" name="Google Shape;841;p19"/>
          <p:cNvSpPr txBox="1"/>
          <p:nvPr>
            <p:ph idx="1" type="body"/>
          </p:nvPr>
        </p:nvSpPr>
        <p:spPr>
          <a:xfrm>
            <a:off x="2101700" y="1822900"/>
            <a:ext cx="4643200" cy="4510000"/>
          </a:xfrm>
          <a:prstGeom prst="rect">
            <a:avLst/>
          </a:prstGeom>
          <a:noFill/>
          <a:ln>
            <a:noFill/>
          </a:ln>
        </p:spPr>
        <p:txBody>
          <a:bodyPr anchorCtr="0" anchor="t" bIns="91425" lIns="91425" spcFirstLastPara="1" rIns="91425" wrap="square" tIns="91425">
            <a:normAutofit/>
          </a:bodyPr>
          <a:lstStyle/>
          <a:p>
            <a:pPr indent="-351354" lvl="0" marL="609585" rtl="0" algn="l">
              <a:lnSpc>
                <a:spcPct val="90000"/>
              </a:lnSpc>
              <a:spcBef>
                <a:spcPts val="800"/>
              </a:spcBef>
              <a:spcAft>
                <a:spcPts val="0"/>
              </a:spcAft>
              <a:buClr>
                <a:schemeClr val="dk1"/>
              </a:buClr>
              <a:buSzPts val="2200"/>
              <a:buNone/>
            </a:pPr>
            <a:r>
              <a:t/>
            </a:r>
            <a:endParaRPr/>
          </a:p>
        </p:txBody>
      </p:sp>
      <p:sp>
        <p:nvSpPr>
          <p:cNvPr id="842" name="Google Shape;842;p19"/>
          <p:cNvSpPr txBox="1"/>
          <p:nvPr>
            <p:ph idx="2" type="body"/>
          </p:nvPr>
        </p:nvSpPr>
        <p:spPr>
          <a:xfrm>
            <a:off x="7024095" y="1822900"/>
            <a:ext cx="4643200" cy="4510000"/>
          </a:xfrm>
          <a:prstGeom prst="rect">
            <a:avLst/>
          </a:prstGeom>
          <a:noFill/>
          <a:ln>
            <a:noFill/>
          </a:ln>
        </p:spPr>
        <p:txBody>
          <a:bodyPr anchorCtr="0" anchor="t" bIns="91425" lIns="91425" spcFirstLastPara="1" rIns="91425" wrap="square" tIns="91425">
            <a:normAutofit/>
          </a:bodyPr>
          <a:lstStyle/>
          <a:p>
            <a:pPr indent="-351354" lvl="0" marL="609585" rtl="0" algn="l">
              <a:lnSpc>
                <a:spcPct val="90000"/>
              </a:lnSpc>
              <a:spcBef>
                <a:spcPts val="800"/>
              </a:spcBef>
              <a:spcAft>
                <a:spcPts val="0"/>
              </a:spcAft>
              <a:buClr>
                <a:schemeClr val="dk1"/>
              </a:buClr>
              <a:buSzPts val="2200"/>
              <a:buNone/>
            </a:pPr>
            <a:r>
              <a:t/>
            </a:r>
            <a:endParaRPr/>
          </a:p>
        </p:txBody>
      </p:sp>
      <p:sp>
        <p:nvSpPr>
          <p:cNvPr id="843" name="Google Shape;843;p19"/>
          <p:cNvSpPr txBox="1"/>
          <p:nvPr>
            <p:ph idx="12" type="sldNum"/>
          </p:nvPr>
        </p:nvSpPr>
        <p:spPr>
          <a:xfrm>
            <a:off x="11667200" y="5808300"/>
            <a:ext cx="524800" cy="524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757575"/>
              </a:buClr>
              <a:buSzPts val="1200"/>
              <a:buFont typeface="Arial"/>
              <a:buNone/>
            </a:pPr>
            <a:fld id="{00000000-1234-1234-1234-123412341234}" type="slidenum">
              <a:rPr lang="en-US"/>
              <a:t>‹#›</a:t>
            </a:fld>
            <a:endParaRPr/>
          </a:p>
        </p:txBody>
      </p:sp>
      <p:pic>
        <p:nvPicPr>
          <p:cNvPr descr="Vietnam plays key role in ASEAN's development vision: Malaysian minister" id="844" name="Google Shape;844;p19"/>
          <p:cNvPicPr preferRelativeResize="0"/>
          <p:nvPr/>
        </p:nvPicPr>
        <p:blipFill rotWithShape="1">
          <a:blip r:embed="rId3">
            <a:alphaModFix/>
          </a:blip>
          <a:srcRect b="0" l="0" r="0" t="0"/>
          <a:stretch/>
        </p:blipFill>
        <p:spPr>
          <a:xfrm>
            <a:off x="952500" y="0"/>
            <a:ext cx="10285413"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2"/>
          <p:cNvSpPr txBox="1"/>
          <p:nvPr/>
        </p:nvSpPr>
        <p:spPr>
          <a:xfrm>
            <a:off x="2308349" y="1924529"/>
            <a:ext cx="9496423" cy="44121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267" u="none" cap="none" strike="noStrike">
                <a:solidFill>
                  <a:schemeClr val="dk1"/>
                </a:solidFill>
                <a:latin typeface="Arial"/>
                <a:ea typeface="Arial"/>
                <a:cs typeface="Arial"/>
                <a:sym typeface="Arial"/>
              </a:rPr>
              <a:t>GIỚI THIỆU VỀ CỘNG ĐỒNG KINH TẾ ASEAN</a:t>
            </a:r>
            <a:endParaRPr/>
          </a:p>
        </p:txBody>
      </p:sp>
      <p:sp>
        <p:nvSpPr>
          <p:cNvPr id="564" name="Google Shape;564;p2"/>
          <p:cNvSpPr txBox="1"/>
          <p:nvPr/>
        </p:nvSpPr>
        <p:spPr>
          <a:xfrm>
            <a:off x="1698503" y="750497"/>
            <a:ext cx="671084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2060"/>
                </a:solidFill>
                <a:latin typeface="Arial"/>
                <a:ea typeface="Arial"/>
                <a:cs typeface="Arial"/>
                <a:sym typeface="Arial"/>
              </a:rPr>
              <a:t>NỘI DUNG TRÌNH BÀY</a:t>
            </a:r>
            <a:endParaRPr/>
          </a:p>
        </p:txBody>
      </p:sp>
      <p:sp>
        <p:nvSpPr>
          <p:cNvPr id="565" name="Google Shape;565;p2"/>
          <p:cNvSpPr/>
          <p:nvPr/>
        </p:nvSpPr>
        <p:spPr>
          <a:xfrm>
            <a:off x="1698504" y="2761601"/>
            <a:ext cx="609848" cy="573605"/>
          </a:xfrm>
          <a:prstGeom prst="diamond">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2</a:t>
            </a:r>
            <a:endParaRPr/>
          </a:p>
        </p:txBody>
      </p:sp>
      <p:sp>
        <p:nvSpPr>
          <p:cNvPr id="566" name="Google Shape;566;p2"/>
          <p:cNvSpPr txBox="1"/>
          <p:nvPr/>
        </p:nvSpPr>
        <p:spPr>
          <a:xfrm>
            <a:off x="2308350" y="3736537"/>
            <a:ext cx="9496423" cy="7900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267">
                <a:solidFill>
                  <a:schemeClr val="dk1"/>
                </a:solidFill>
                <a:latin typeface="Arial"/>
                <a:ea typeface="Arial"/>
                <a:cs typeface="Arial"/>
                <a:sym typeface="Arial"/>
              </a:rPr>
              <a:t>KẾ HOẠCH CHIẾN LƯỢC CỘNG ĐỒNG KINH TẾ ASEAN 2026-2030, TẦM NHÌN 2045</a:t>
            </a:r>
            <a:endParaRPr/>
          </a:p>
        </p:txBody>
      </p:sp>
      <p:sp>
        <p:nvSpPr>
          <p:cNvPr id="567" name="Google Shape;567;p2"/>
          <p:cNvSpPr/>
          <p:nvPr/>
        </p:nvSpPr>
        <p:spPr>
          <a:xfrm>
            <a:off x="1698503" y="3712856"/>
            <a:ext cx="609848" cy="573605"/>
          </a:xfrm>
          <a:prstGeom prst="diamond">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3</a:t>
            </a:r>
            <a:endParaRPr/>
          </a:p>
        </p:txBody>
      </p:sp>
      <p:sp>
        <p:nvSpPr>
          <p:cNvPr id="568" name="Google Shape;568;p2"/>
          <p:cNvSpPr txBox="1"/>
          <p:nvPr>
            <p:ph idx="12" type="sldNum"/>
          </p:nvPr>
        </p:nvSpPr>
        <p:spPr>
          <a:xfrm>
            <a:off x="11667204" y="5807867"/>
            <a:ext cx="524800" cy="524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FFFFFF"/>
              </a:buClr>
              <a:buSzPts val="1600"/>
              <a:buFont typeface="Barlow"/>
              <a:buNone/>
            </a:pPr>
            <a:r>
              <a:t/>
            </a:r>
            <a:endParaRPr/>
          </a:p>
        </p:txBody>
      </p:sp>
      <p:sp>
        <p:nvSpPr>
          <p:cNvPr id="569" name="Google Shape;569;p2"/>
          <p:cNvSpPr txBox="1"/>
          <p:nvPr/>
        </p:nvSpPr>
        <p:spPr>
          <a:xfrm>
            <a:off x="2308348" y="2829180"/>
            <a:ext cx="9496423" cy="44121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267">
                <a:solidFill>
                  <a:schemeClr val="dk1"/>
                </a:solidFill>
                <a:latin typeface="Arial"/>
                <a:ea typeface="Arial"/>
                <a:cs typeface="Arial"/>
                <a:sym typeface="Arial"/>
              </a:rPr>
              <a:t>TỔNG KẾT THÀNH TỰU GIAI ĐOẠN 2015-2025</a:t>
            </a:r>
            <a:endParaRPr/>
          </a:p>
        </p:txBody>
      </p:sp>
      <p:sp>
        <p:nvSpPr>
          <p:cNvPr id="570" name="Google Shape;570;p2"/>
          <p:cNvSpPr/>
          <p:nvPr/>
        </p:nvSpPr>
        <p:spPr>
          <a:xfrm>
            <a:off x="1698503" y="1838593"/>
            <a:ext cx="609848" cy="573605"/>
          </a:xfrm>
          <a:prstGeom prst="diamond">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1</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9" name="Shape 849"/>
        <p:cNvGrpSpPr/>
        <p:nvPr/>
      </p:nvGrpSpPr>
      <p:grpSpPr>
        <a:xfrm>
          <a:off x="0" y="0"/>
          <a:ext cx="0" cy="0"/>
          <a:chOff x="0" y="0"/>
          <a:chExt cx="0" cy="0"/>
        </a:xfrm>
      </p:grpSpPr>
      <p:grpSp>
        <p:nvGrpSpPr>
          <p:cNvPr id="850" name="Google Shape;850;p20"/>
          <p:cNvGrpSpPr/>
          <p:nvPr/>
        </p:nvGrpSpPr>
        <p:grpSpPr>
          <a:xfrm>
            <a:off x="6911548" y="1315111"/>
            <a:ext cx="5087290" cy="1485178"/>
            <a:chOff x="6884438" y="1026612"/>
            <a:chExt cx="5087290" cy="1485178"/>
          </a:xfrm>
        </p:grpSpPr>
        <p:sp>
          <p:nvSpPr>
            <p:cNvPr id="851" name="Google Shape;851;p20"/>
            <p:cNvSpPr/>
            <p:nvPr/>
          </p:nvSpPr>
          <p:spPr>
            <a:xfrm>
              <a:off x="7061665" y="1496127"/>
              <a:ext cx="3922955"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56082"/>
                </a:buClr>
                <a:buSzPts val="2000"/>
                <a:buFont typeface="Arial"/>
                <a:buNone/>
              </a:pPr>
              <a:r>
                <a:rPr b="0" i="0" lang="en-US" sz="2000" u="none" cap="none" strike="noStrike">
                  <a:solidFill>
                    <a:srgbClr val="156082"/>
                  </a:solidFill>
                  <a:latin typeface="Arial"/>
                  <a:ea typeface="Arial"/>
                  <a:cs typeface="Arial"/>
                  <a:sym typeface="Arial"/>
                </a:rPr>
                <a:t>Khai thác tiềm năng của tiến bộ khoa học, công nghệ, đổi mới và chuyển đổi số</a:t>
              </a:r>
              <a:endParaRPr b="0" i="0" sz="2000" u="none" cap="none" strike="noStrike">
                <a:solidFill>
                  <a:srgbClr val="156082"/>
                </a:solidFill>
                <a:latin typeface="Arial"/>
                <a:ea typeface="Arial"/>
                <a:cs typeface="Arial"/>
                <a:sym typeface="Arial"/>
              </a:endParaRPr>
            </a:p>
          </p:txBody>
        </p:sp>
        <p:sp>
          <p:nvSpPr>
            <p:cNvPr id="852" name="Google Shape;852;p20"/>
            <p:cNvSpPr txBox="1"/>
            <p:nvPr/>
          </p:nvSpPr>
          <p:spPr>
            <a:xfrm>
              <a:off x="6884438" y="1026612"/>
              <a:ext cx="508729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96B24"/>
                </a:buClr>
                <a:buSzPts val="2400"/>
                <a:buFont typeface="Arial"/>
                <a:buNone/>
              </a:pPr>
              <a:r>
                <a:rPr b="1" i="0" lang="en-US" sz="2400" u="none" cap="none" strike="noStrike">
                  <a:solidFill>
                    <a:srgbClr val="196B24"/>
                  </a:solidFill>
                  <a:latin typeface="Arial"/>
                  <a:ea typeface="Arial"/>
                  <a:cs typeface="Arial"/>
                  <a:sym typeface="Arial"/>
                </a:rPr>
                <a:t>Trung tâm sáng tạo và công nghệ</a:t>
              </a:r>
              <a:endParaRPr b="1" i="0" sz="2400" u="none" cap="none" strike="noStrike">
                <a:solidFill>
                  <a:srgbClr val="196B24"/>
                </a:solidFill>
                <a:latin typeface="Arial"/>
                <a:ea typeface="Arial"/>
                <a:cs typeface="Arial"/>
                <a:sym typeface="Arial"/>
              </a:endParaRPr>
            </a:p>
          </p:txBody>
        </p:sp>
      </p:grpSp>
      <p:grpSp>
        <p:nvGrpSpPr>
          <p:cNvPr id="853" name="Google Shape;853;p20"/>
          <p:cNvGrpSpPr/>
          <p:nvPr/>
        </p:nvGrpSpPr>
        <p:grpSpPr>
          <a:xfrm>
            <a:off x="6960167" y="5157017"/>
            <a:ext cx="4724370" cy="1514255"/>
            <a:chOff x="7043736" y="4684328"/>
            <a:chExt cx="4724370" cy="1514255"/>
          </a:xfrm>
        </p:grpSpPr>
        <p:sp>
          <p:nvSpPr>
            <p:cNvPr id="854" name="Google Shape;854;p20"/>
            <p:cNvSpPr/>
            <p:nvPr/>
          </p:nvSpPr>
          <p:spPr>
            <a:xfrm>
              <a:off x="7043736" y="5182920"/>
              <a:ext cx="3671943"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56082"/>
                </a:buClr>
                <a:buSzPts val="2000"/>
                <a:buFont typeface="Arial"/>
                <a:buNone/>
              </a:pPr>
              <a:r>
                <a:rPr b="0" i="0" lang="en-US" sz="2000" u="none" cap="none" strike="noStrike">
                  <a:solidFill>
                    <a:srgbClr val="156082"/>
                  </a:solidFill>
                  <a:latin typeface="Arial"/>
                  <a:ea typeface="Arial"/>
                  <a:cs typeface="Arial"/>
                  <a:sym typeface="Arial"/>
                </a:rPr>
                <a:t>Với các biến động, thách thức dài hạn và khủng hoảng trong tương lai</a:t>
              </a:r>
              <a:endParaRPr b="0" i="0" sz="2000" u="none" cap="none" strike="noStrike">
                <a:solidFill>
                  <a:srgbClr val="156082"/>
                </a:solidFill>
                <a:latin typeface="Arial"/>
                <a:ea typeface="Arial"/>
                <a:cs typeface="Arial"/>
                <a:sym typeface="Arial"/>
              </a:endParaRPr>
            </a:p>
          </p:txBody>
        </p:sp>
        <p:sp>
          <p:nvSpPr>
            <p:cNvPr id="855" name="Google Shape;855;p20"/>
            <p:cNvSpPr txBox="1"/>
            <p:nvPr/>
          </p:nvSpPr>
          <p:spPr>
            <a:xfrm>
              <a:off x="7043736" y="4684328"/>
              <a:ext cx="472437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56082"/>
                </a:buClr>
                <a:buSzPts val="2400"/>
                <a:buFont typeface="Arial"/>
                <a:buNone/>
              </a:pPr>
              <a:r>
                <a:rPr b="1" i="0" lang="en-US" sz="2400" u="none" cap="none" strike="noStrike">
                  <a:solidFill>
                    <a:srgbClr val="156082"/>
                  </a:solidFill>
                  <a:latin typeface="Arial"/>
                  <a:ea typeface="Arial"/>
                  <a:cs typeface="Arial"/>
                  <a:sym typeface="Arial"/>
                </a:rPr>
                <a:t>Khả năng ứng phó, chống chịu</a:t>
              </a:r>
              <a:endParaRPr b="1" i="0" sz="2400" u="none" cap="none" strike="noStrike">
                <a:solidFill>
                  <a:srgbClr val="156082"/>
                </a:solidFill>
                <a:latin typeface="Arial"/>
                <a:ea typeface="Arial"/>
                <a:cs typeface="Arial"/>
                <a:sym typeface="Arial"/>
              </a:endParaRPr>
            </a:p>
          </p:txBody>
        </p:sp>
      </p:grpSp>
      <p:grpSp>
        <p:nvGrpSpPr>
          <p:cNvPr id="856" name="Google Shape;856;p20"/>
          <p:cNvGrpSpPr/>
          <p:nvPr/>
        </p:nvGrpSpPr>
        <p:grpSpPr>
          <a:xfrm>
            <a:off x="7733869" y="3410791"/>
            <a:ext cx="4319452" cy="1189030"/>
            <a:chOff x="6989950" y="2258077"/>
            <a:chExt cx="4319452" cy="1189030"/>
          </a:xfrm>
        </p:grpSpPr>
        <p:sp>
          <p:nvSpPr>
            <p:cNvPr id="857" name="Google Shape;857;p20"/>
            <p:cNvSpPr/>
            <p:nvPr/>
          </p:nvSpPr>
          <p:spPr>
            <a:xfrm>
              <a:off x="7043737" y="2739221"/>
              <a:ext cx="3671944"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56082"/>
                </a:buClr>
                <a:buSzPts val="2000"/>
                <a:buFont typeface="Arial"/>
                <a:buNone/>
              </a:pPr>
              <a:r>
                <a:rPr b="0" i="0" lang="en-US" sz="2000" u="none" cap="none" strike="noStrike">
                  <a:solidFill>
                    <a:srgbClr val="156082"/>
                  </a:solidFill>
                  <a:latin typeface="Arial"/>
                  <a:ea typeface="Arial"/>
                  <a:cs typeface="Arial"/>
                  <a:sym typeface="Arial"/>
                </a:rPr>
                <a:t>Trong các quan hệ đối tác và thỏa thuận khu vực</a:t>
              </a:r>
              <a:endParaRPr b="0" i="0" sz="2000" u="none" cap="none" strike="noStrike">
                <a:solidFill>
                  <a:srgbClr val="156082"/>
                </a:solidFill>
                <a:latin typeface="Arial"/>
                <a:ea typeface="Arial"/>
                <a:cs typeface="Arial"/>
                <a:sym typeface="Arial"/>
              </a:endParaRPr>
            </a:p>
          </p:txBody>
        </p:sp>
        <p:sp>
          <p:nvSpPr>
            <p:cNvPr id="858" name="Google Shape;858;p20"/>
            <p:cNvSpPr txBox="1"/>
            <p:nvPr/>
          </p:nvSpPr>
          <p:spPr>
            <a:xfrm>
              <a:off x="6989950" y="2258077"/>
              <a:ext cx="431945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97132"/>
                </a:buClr>
                <a:buSzPts val="2400"/>
                <a:buFont typeface="Arial"/>
                <a:buNone/>
              </a:pPr>
              <a:r>
                <a:rPr b="1" i="0" lang="en-US" sz="2400" u="none" cap="none" strike="noStrike">
                  <a:solidFill>
                    <a:srgbClr val="E97132"/>
                  </a:solidFill>
                  <a:latin typeface="Arial"/>
                  <a:ea typeface="Arial"/>
                  <a:cs typeface="Arial"/>
                  <a:sym typeface="Arial"/>
                </a:rPr>
                <a:t>Vai trò trung tâm và dẫn dắt </a:t>
              </a:r>
              <a:endParaRPr/>
            </a:p>
          </p:txBody>
        </p:sp>
      </p:grpSp>
      <p:grpSp>
        <p:nvGrpSpPr>
          <p:cNvPr id="859" name="Google Shape;859;p20"/>
          <p:cNvGrpSpPr/>
          <p:nvPr/>
        </p:nvGrpSpPr>
        <p:grpSpPr>
          <a:xfrm>
            <a:off x="179382" y="1648438"/>
            <a:ext cx="4530406" cy="1813430"/>
            <a:chOff x="-136549" y="1717687"/>
            <a:chExt cx="4530406" cy="1813430"/>
          </a:xfrm>
        </p:grpSpPr>
        <p:sp>
          <p:nvSpPr>
            <p:cNvPr id="860" name="Google Shape;860;p20"/>
            <p:cNvSpPr/>
            <p:nvPr/>
          </p:nvSpPr>
          <p:spPr>
            <a:xfrm>
              <a:off x="1174536" y="2515454"/>
              <a:ext cx="3181167" cy="1015663"/>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156082"/>
                </a:buClr>
                <a:buSzPts val="2000"/>
                <a:buFont typeface="Arial"/>
                <a:buNone/>
              </a:pPr>
              <a:r>
                <a:rPr b="0" i="0" lang="en-US" sz="2000" u="none" cap="none" strike="noStrike">
                  <a:solidFill>
                    <a:srgbClr val="156082"/>
                  </a:solidFill>
                  <a:latin typeface="Arial"/>
                  <a:ea typeface="Arial"/>
                  <a:cs typeface="Arial"/>
                  <a:sym typeface="Arial"/>
                </a:rPr>
                <a:t>Hướng đến một thị trường chung và trung tâm sản xuất của khu vực</a:t>
              </a:r>
              <a:endParaRPr b="0" i="0" sz="2000" u="none" cap="none" strike="noStrike">
                <a:solidFill>
                  <a:srgbClr val="156082"/>
                </a:solidFill>
                <a:latin typeface="Arial"/>
                <a:ea typeface="Arial"/>
                <a:cs typeface="Arial"/>
                <a:sym typeface="Arial"/>
              </a:endParaRPr>
            </a:p>
          </p:txBody>
        </p:sp>
        <p:sp>
          <p:nvSpPr>
            <p:cNvPr id="861" name="Google Shape;861;p20"/>
            <p:cNvSpPr txBox="1"/>
            <p:nvPr/>
          </p:nvSpPr>
          <p:spPr>
            <a:xfrm>
              <a:off x="-136549" y="1717687"/>
              <a:ext cx="4530406" cy="800219"/>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156082"/>
                </a:buClr>
                <a:buSzPts val="2300"/>
                <a:buFont typeface="Arial"/>
                <a:buNone/>
              </a:pPr>
              <a:r>
                <a:rPr b="1" i="0" lang="en-US" sz="2300" u="none" cap="none" strike="noStrike">
                  <a:solidFill>
                    <a:srgbClr val="156082"/>
                  </a:solidFill>
                  <a:latin typeface="Arial"/>
                  <a:ea typeface="Arial"/>
                  <a:cs typeface="Arial"/>
                  <a:sym typeface="Arial"/>
                </a:rPr>
                <a:t>Trở thành nhân tố quan trọng</a:t>
              </a:r>
              <a:endParaRPr b="1" i="0" sz="2300" u="none" cap="none" strike="noStrike">
                <a:solidFill>
                  <a:srgbClr val="156082"/>
                </a:solidFill>
                <a:latin typeface="Arial"/>
                <a:ea typeface="Arial"/>
                <a:cs typeface="Arial"/>
                <a:sym typeface="Arial"/>
              </a:endParaRPr>
            </a:p>
            <a:p>
              <a:pPr indent="0" lvl="0" marL="0" marR="0" rtl="0" algn="r">
                <a:lnSpc>
                  <a:spcPct val="100000"/>
                </a:lnSpc>
                <a:spcBef>
                  <a:spcPts val="0"/>
                </a:spcBef>
                <a:spcAft>
                  <a:spcPts val="0"/>
                </a:spcAft>
                <a:buClr>
                  <a:srgbClr val="156082"/>
                </a:buClr>
                <a:buSzPts val="2300"/>
                <a:buFont typeface="Arial"/>
                <a:buNone/>
              </a:pPr>
              <a:r>
                <a:rPr b="1" i="0" lang="en-US" sz="2300" u="none" cap="none" strike="noStrike">
                  <a:solidFill>
                    <a:srgbClr val="156082"/>
                  </a:solidFill>
                  <a:latin typeface="Arial"/>
                  <a:ea typeface="Arial"/>
                  <a:cs typeface="Arial"/>
                  <a:sym typeface="Arial"/>
                </a:rPr>
                <a:t>trong chuỗi cung ứng toàn cầu</a:t>
              </a:r>
              <a:endParaRPr b="1" i="0" sz="2300" u="none" cap="none" strike="noStrike">
                <a:solidFill>
                  <a:srgbClr val="156082"/>
                </a:solidFill>
                <a:latin typeface="Arial"/>
                <a:ea typeface="Arial"/>
                <a:cs typeface="Arial"/>
                <a:sym typeface="Arial"/>
              </a:endParaRPr>
            </a:p>
          </p:txBody>
        </p:sp>
      </p:grpSp>
      <p:grpSp>
        <p:nvGrpSpPr>
          <p:cNvPr id="862" name="Google Shape;862;p20"/>
          <p:cNvGrpSpPr/>
          <p:nvPr/>
        </p:nvGrpSpPr>
        <p:grpSpPr>
          <a:xfrm>
            <a:off x="71981" y="4447581"/>
            <a:ext cx="4745209" cy="1890491"/>
            <a:chOff x="-25863" y="3149023"/>
            <a:chExt cx="4745209" cy="1890491"/>
          </a:xfrm>
        </p:grpSpPr>
        <p:sp>
          <p:nvSpPr>
            <p:cNvPr id="863" name="Google Shape;863;p20"/>
            <p:cNvSpPr/>
            <p:nvPr/>
          </p:nvSpPr>
          <p:spPr>
            <a:xfrm>
              <a:off x="1359986" y="4023851"/>
              <a:ext cx="3262910" cy="1015663"/>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156082"/>
                </a:buClr>
                <a:buSzPts val="2000"/>
                <a:buFont typeface="Arial"/>
                <a:buNone/>
              </a:pPr>
              <a:r>
                <a:rPr b="0" i="0" lang="en-US" sz="2000" u="none" cap="none" strike="noStrike">
                  <a:solidFill>
                    <a:srgbClr val="156082"/>
                  </a:solidFill>
                  <a:latin typeface="Arial"/>
                  <a:ea typeface="Arial"/>
                  <a:cs typeface="Arial"/>
                  <a:sym typeface="Arial"/>
                </a:rPr>
                <a:t>Đảm bảo các bên đều được hưởng lợi, đặc biệt Doanh nghiệp vừa và nhỏ</a:t>
              </a:r>
              <a:endParaRPr b="0" i="0" sz="2000" u="none" cap="none" strike="noStrike">
                <a:solidFill>
                  <a:srgbClr val="156082"/>
                </a:solidFill>
                <a:latin typeface="Arial"/>
                <a:ea typeface="Arial"/>
                <a:cs typeface="Arial"/>
                <a:sym typeface="Arial"/>
              </a:endParaRPr>
            </a:p>
          </p:txBody>
        </p:sp>
        <p:sp>
          <p:nvSpPr>
            <p:cNvPr id="864" name="Google Shape;864;p20"/>
            <p:cNvSpPr txBox="1"/>
            <p:nvPr/>
          </p:nvSpPr>
          <p:spPr>
            <a:xfrm>
              <a:off x="-25863" y="3149023"/>
              <a:ext cx="4745209" cy="83099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E97132"/>
                </a:buClr>
                <a:buSzPts val="2400"/>
                <a:buFont typeface="Arial"/>
                <a:buNone/>
              </a:pPr>
              <a:r>
                <a:rPr b="1" i="0" lang="en-US" sz="2400" u="none" cap="none" strike="noStrike">
                  <a:solidFill>
                    <a:srgbClr val="E97132"/>
                  </a:solidFill>
                  <a:latin typeface="Arial"/>
                  <a:ea typeface="Arial"/>
                  <a:cs typeface="Arial"/>
                  <a:sym typeface="Arial"/>
                </a:rPr>
                <a:t>Phát triển bền vững, bao trùm,</a:t>
              </a:r>
              <a:endParaRPr/>
            </a:p>
            <a:p>
              <a:pPr indent="0" lvl="0" marL="0" marR="0" rtl="0" algn="r">
                <a:lnSpc>
                  <a:spcPct val="100000"/>
                </a:lnSpc>
                <a:spcBef>
                  <a:spcPts val="0"/>
                </a:spcBef>
                <a:spcAft>
                  <a:spcPts val="0"/>
                </a:spcAft>
                <a:buClr>
                  <a:srgbClr val="E97132"/>
                </a:buClr>
                <a:buSzPts val="2400"/>
                <a:buFont typeface="Arial"/>
                <a:buNone/>
              </a:pPr>
              <a:r>
                <a:rPr b="1" i="0" lang="en-US" sz="2400" u="none" cap="none" strike="noStrike">
                  <a:solidFill>
                    <a:srgbClr val="E97132"/>
                  </a:solidFill>
                  <a:latin typeface="Arial"/>
                  <a:ea typeface="Arial"/>
                  <a:cs typeface="Arial"/>
                  <a:sym typeface="Arial"/>
                </a:rPr>
                <a:t>lấy người dân làm trung tâm</a:t>
              </a:r>
              <a:endParaRPr/>
            </a:p>
          </p:txBody>
        </p:sp>
      </p:grpSp>
      <p:sp>
        <p:nvSpPr>
          <p:cNvPr id="865" name="Google Shape;865;p20"/>
          <p:cNvSpPr txBox="1"/>
          <p:nvPr/>
        </p:nvSpPr>
        <p:spPr>
          <a:xfrm>
            <a:off x="1449508" y="249751"/>
            <a:ext cx="9101402"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56082"/>
              </a:buClr>
              <a:buSzPts val="4800"/>
              <a:buFont typeface="Arial"/>
              <a:buNone/>
            </a:pPr>
            <a:r>
              <a:rPr b="1" i="0" lang="en-US" sz="4800" u="none" cap="none" strike="noStrike">
                <a:solidFill>
                  <a:srgbClr val="156082"/>
                </a:solidFill>
                <a:latin typeface="Arial"/>
                <a:ea typeface="Arial"/>
                <a:cs typeface="Arial"/>
                <a:sym typeface="Arial"/>
              </a:rPr>
              <a:t>MỤC TIÊU CỦA AEC </a:t>
            </a:r>
            <a:r>
              <a:rPr b="1" lang="en-US" sz="4800">
                <a:solidFill>
                  <a:srgbClr val="156082"/>
                </a:solidFill>
                <a:latin typeface="Arial"/>
                <a:ea typeface="Arial"/>
                <a:cs typeface="Arial"/>
                <a:sym typeface="Arial"/>
              </a:rPr>
              <a:t>SAU 2025</a:t>
            </a:r>
            <a:endParaRPr/>
          </a:p>
        </p:txBody>
      </p:sp>
      <p:pic>
        <p:nvPicPr>
          <p:cNvPr descr="ng Tây NinhCổng thông tin điện tử Khuyến cô" id="866" name="Google Shape;866;p20"/>
          <p:cNvPicPr preferRelativeResize="0"/>
          <p:nvPr/>
        </p:nvPicPr>
        <p:blipFill rotWithShape="1">
          <a:blip r:embed="rId3">
            <a:alphaModFix/>
          </a:blip>
          <a:srcRect b="0" l="0" r="0" t="0"/>
          <a:stretch/>
        </p:blipFill>
        <p:spPr>
          <a:xfrm>
            <a:off x="4718677" y="2580095"/>
            <a:ext cx="2817071" cy="2817071"/>
          </a:xfrm>
          <a:prstGeom prst="rect">
            <a:avLst/>
          </a:prstGeom>
          <a:noFill/>
          <a:ln>
            <a:noFill/>
          </a:ln>
        </p:spPr>
      </p:pic>
      <p:grpSp>
        <p:nvGrpSpPr>
          <p:cNvPr id="867" name="Google Shape;867;p20"/>
          <p:cNvGrpSpPr/>
          <p:nvPr/>
        </p:nvGrpSpPr>
        <p:grpSpPr>
          <a:xfrm>
            <a:off x="1490467" y="2452555"/>
            <a:ext cx="3526593" cy="501481"/>
            <a:chOff x="1490467" y="2452555"/>
            <a:chExt cx="3526593" cy="501481"/>
          </a:xfrm>
        </p:grpSpPr>
        <p:cxnSp>
          <p:nvCxnSpPr>
            <p:cNvPr id="868" name="Google Shape;868;p20"/>
            <p:cNvCxnSpPr/>
            <p:nvPr/>
          </p:nvCxnSpPr>
          <p:spPr>
            <a:xfrm rot="10800000">
              <a:off x="4686388" y="2935313"/>
              <a:ext cx="330672" cy="0"/>
            </a:xfrm>
            <a:prstGeom prst="straightConnector1">
              <a:avLst/>
            </a:prstGeom>
            <a:noFill/>
            <a:ln cap="flat" cmpd="sng" w="38100">
              <a:solidFill>
                <a:schemeClr val="accent1"/>
              </a:solidFill>
              <a:prstDash val="solid"/>
              <a:miter lim="800000"/>
              <a:headEnd len="sm" w="sm" type="none"/>
              <a:tailEnd len="sm" w="sm" type="none"/>
            </a:ln>
          </p:spPr>
        </p:cxnSp>
        <p:cxnSp>
          <p:nvCxnSpPr>
            <p:cNvPr id="869" name="Google Shape;869;p20"/>
            <p:cNvCxnSpPr/>
            <p:nvPr/>
          </p:nvCxnSpPr>
          <p:spPr>
            <a:xfrm rot="10800000">
              <a:off x="4702811" y="2452555"/>
              <a:ext cx="0" cy="501481"/>
            </a:xfrm>
            <a:prstGeom prst="straightConnector1">
              <a:avLst/>
            </a:prstGeom>
            <a:noFill/>
            <a:ln cap="flat" cmpd="sng" w="38100">
              <a:solidFill>
                <a:schemeClr val="accent1"/>
              </a:solidFill>
              <a:prstDash val="solid"/>
              <a:miter lim="800000"/>
              <a:headEnd len="sm" w="sm" type="none"/>
              <a:tailEnd len="sm" w="sm" type="none"/>
            </a:ln>
          </p:spPr>
        </p:cxnSp>
        <p:cxnSp>
          <p:nvCxnSpPr>
            <p:cNvPr id="870" name="Google Shape;870;p20"/>
            <p:cNvCxnSpPr/>
            <p:nvPr/>
          </p:nvCxnSpPr>
          <p:spPr>
            <a:xfrm rot="10800000">
              <a:off x="1490467" y="2466586"/>
              <a:ext cx="3212344" cy="0"/>
            </a:xfrm>
            <a:prstGeom prst="straightConnector1">
              <a:avLst/>
            </a:prstGeom>
            <a:noFill/>
            <a:ln cap="flat" cmpd="sng" w="38100">
              <a:solidFill>
                <a:schemeClr val="accent1"/>
              </a:solidFill>
              <a:prstDash val="solid"/>
              <a:miter lim="800000"/>
              <a:headEnd len="sm" w="sm" type="none"/>
              <a:tailEnd len="sm" w="sm" type="none"/>
            </a:ln>
          </p:spPr>
        </p:cxnSp>
      </p:grpSp>
      <p:grpSp>
        <p:nvGrpSpPr>
          <p:cNvPr id="871" name="Google Shape;871;p20"/>
          <p:cNvGrpSpPr/>
          <p:nvPr/>
        </p:nvGrpSpPr>
        <p:grpSpPr>
          <a:xfrm>
            <a:off x="1703294" y="4898937"/>
            <a:ext cx="3299012" cy="433428"/>
            <a:chOff x="1703294" y="4898937"/>
            <a:chExt cx="3299012" cy="433428"/>
          </a:xfrm>
        </p:grpSpPr>
        <p:cxnSp>
          <p:nvCxnSpPr>
            <p:cNvPr id="872" name="Google Shape;872;p20"/>
            <p:cNvCxnSpPr/>
            <p:nvPr/>
          </p:nvCxnSpPr>
          <p:spPr>
            <a:xfrm rot="10800000">
              <a:off x="4817190" y="4898937"/>
              <a:ext cx="185116" cy="0"/>
            </a:xfrm>
            <a:prstGeom prst="straightConnector1">
              <a:avLst/>
            </a:prstGeom>
            <a:noFill/>
            <a:ln cap="flat" cmpd="sng" w="38100">
              <a:solidFill>
                <a:schemeClr val="accent2"/>
              </a:solidFill>
              <a:prstDash val="solid"/>
              <a:miter lim="800000"/>
              <a:headEnd len="sm" w="sm" type="none"/>
              <a:tailEnd len="sm" w="sm" type="none"/>
            </a:ln>
          </p:spPr>
        </p:cxnSp>
        <p:cxnSp>
          <p:nvCxnSpPr>
            <p:cNvPr id="873" name="Google Shape;873;p20"/>
            <p:cNvCxnSpPr/>
            <p:nvPr/>
          </p:nvCxnSpPr>
          <p:spPr>
            <a:xfrm>
              <a:off x="4835119" y="4916866"/>
              <a:ext cx="0" cy="415499"/>
            </a:xfrm>
            <a:prstGeom prst="straightConnector1">
              <a:avLst/>
            </a:prstGeom>
            <a:noFill/>
            <a:ln cap="flat" cmpd="sng" w="38100">
              <a:solidFill>
                <a:schemeClr val="accent2"/>
              </a:solidFill>
              <a:prstDash val="solid"/>
              <a:miter lim="800000"/>
              <a:headEnd len="sm" w="sm" type="none"/>
              <a:tailEnd len="sm" w="sm" type="none"/>
            </a:ln>
          </p:spPr>
        </p:cxnSp>
        <p:cxnSp>
          <p:nvCxnSpPr>
            <p:cNvPr id="874" name="Google Shape;874;p20"/>
            <p:cNvCxnSpPr/>
            <p:nvPr/>
          </p:nvCxnSpPr>
          <p:spPr>
            <a:xfrm rot="10800000">
              <a:off x="1703294" y="5314436"/>
              <a:ext cx="3133676" cy="0"/>
            </a:xfrm>
            <a:prstGeom prst="straightConnector1">
              <a:avLst/>
            </a:prstGeom>
            <a:noFill/>
            <a:ln cap="flat" cmpd="sng" w="38100">
              <a:solidFill>
                <a:schemeClr val="accent2"/>
              </a:solidFill>
              <a:prstDash val="solid"/>
              <a:miter lim="800000"/>
              <a:headEnd len="sm" w="sm" type="none"/>
              <a:tailEnd len="sm" w="sm" type="none"/>
            </a:ln>
          </p:spPr>
        </p:cxnSp>
      </p:grpSp>
      <p:grpSp>
        <p:nvGrpSpPr>
          <p:cNvPr id="875" name="Google Shape;875;p20"/>
          <p:cNvGrpSpPr/>
          <p:nvPr/>
        </p:nvGrpSpPr>
        <p:grpSpPr>
          <a:xfrm>
            <a:off x="7535748" y="3908314"/>
            <a:ext cx="3741852" cy="539267"/>
            <a:chOff x="7535748" y="3908314"/>
            <a:chExt cx="3741852" cy="539267"/>
          </a:xfrm>
        </p:grpSpPr>
        <p:cxnSp>
          <p:nvCxnSpPr>
            <p:cNvPr id="876" name="Google Shape;876;p20"/>
            <p:cNvCxnSpPr/>
            <p:nvPr/>
          </p:nvCxnSpPr>
          <p:spPr>
            <a:xfrm>
              <a:off x="7535748" y="4429652"/>
              <a:ext cx="251908" cy="0"/>
            </a:xfrm>
            <a:prstGeom prst="straightConnector1">
              <a:avLst/>
            </a:prstGeom>
            <a:noFill/>
            <a:ln cap="flat" cmpd="sng" w="38100">
              <a:solidFill>
                <a:schemeClr val="accent2"/>
              </a:solidFill>
              <a:prstDash val="solid"/>
              <a:miter lim="800000"/>
              <a:headEnd len="sm" w="sm" type="none"/>
              <a:tailEnd len="sm" w="sm" type="none"/>
            </a:ln>
          </p:spPr>
        </p:cxnSp>
        <p:cxnSp>
          <p:nvCxnSpPr>
            <p:cNvPr id="877" name="Google Shape;877;p20"/>
            <p:cNvCxnSpPr/>
            <p:nvPr/>
          </p:nvCxnSpPr>
          <p:spPr>
            <a:xfrm rot="10800000">
              <a:off x="7787656" y="3908314"/>
              <a:ext cx="0" cy="539267"/>
            </a:xfrm>
            <a:prstGeom prst="straightConnector1">
              <a:avLst/>
            </a:prstGeom>
            <a:noFill/>
            <a:ln cap="flat" cmpd="sng" w="38100">
              <a:solidFill>
                <a:schemeClr val="accent2"/>
              </a:solidFill>
              <a:prstDash val="solid"/>
              <a:miter lim="800000"/>
              <a:headEnd len="sm" w="sm" type="none"/>
              <a:tailEnd len="sm" w="sm" type="none"/>
            </a:ln>
          </p:spPr>
        </p:cxnSp>
        <p:cxnSp>
          <p:nvCxnSpPr>
            <p:cNvPr id="878" name="Google Shape;878;p20"/>
            <p:cNvCxnSpPr/>
            <p:nvPr/>
          </p:nvCxnSpPr>
          <p:spPr>
            <a:xfrm>
              <a:off x="7769727" y="3908314"/>
              <a:ext cx="3507873" cy="0"/>
            </a:xfrm>
            <a:prstGeom prst="straightConnector1">
              <a:avLst/>
            </a:prstGeom>
            <a:noFill/>
            <a:ln cap="flat" cmpd="sng" w="38100">
              <a:solidFill>
                <a:schemeClr val="accent2"/>
              </a:solidFill>
              <a:prstDash val="solid"/>
              <a:miter lim="800000"/>
              <a:headEnd len="sm" w="sm" type="none"/>
              <a:tailEnd len="sm" w="sm" type="none"/>
            </a:ln>
          </p:spPr>
        </p:cxnSp>
      </p:grpSp>
      <p:grpSp>
        <p:nvGrpSpPr>
          <p:cNvPr id="879" name="Google Shape;879;p20"/>
          <p:cNvGrpSpPr/>
          <p:nvPr/>
        </p:nvGrpSpPr>
        <p:grpSpPr>
          <a:xfrm>
            <a:off x="6911548" y="5192875"/>
            <a:ext cx="3577158" cy="498592"/>
            <a:chOff x="6911548" y="5192875"/>
            <a:chExt cx="3577158" cy="498592"/>
          </a:xfrm>
        </p:grpSpPr>
        <p:cxnSp>
          <p:nvCxnSpPr>
            <p:cNvPr id="880" name="Google Shape;880;p20"/>
            <p:cNvCxnSpPr/>
            <p:nvPr/>
          </p:nvCxnSpPr>
          <p:spPr>
            <a:xfrm>
              <a:off x="6911548" y="5192875"/>
              <a:ext cx="0" cy="498592"/>
            </a:xfrm>
            <a:prstGeom prst="straightConnector1">
              <a:avLst/>
            </a:prstGeom>
            <a:noFill/>
            <a:ln cap="flat" cmpd="sng" w="38100">
              <a:solidFill>
                <a:schemeClr val="accent1"/>
              </a:solidFill>
              <a:prstDash val="solid"/>
              <a:miter lim="800000"/>
              <a:headEnd len="sm" w="sm" type="none"/>
              <a:tailEnd len="sm" w="sm" type="none"/>
            </a:ln>
          </p:spPr>
        </p:cxnSp>
        <p:cxnSp>
          <p:nvCxnSpPr>
            <p:cNvPr id="881" name="Google Shape;881;p20"/>
            <p:cNvCxnSpPr/>
            <p:nvPr/>
          </p:nvCxnSpPr>
          <p:spPr>
            <a:xfrm>
              <a:off x="6911548" y="5673538"/>
              <a:ext cx="3577158" cy="0"/>
            </a:xfrm>
            <a:prstGeom prst="straightConnector1">
              <a:avLst/>
            </a:prstGeom>
            <a:noFill/>
            <a:ln cap="flat" cmpd="sng" w="38100">
              <a:solidFill>
                <a:schemeClr val="accent1"/>
              </a:solidFill>
              <a:prstDash val="solid"/>
              <a:miter lim="800000"/>
              <a:headEnd len="sm" w="sm" type="none"/>
              <a:tailEnd len="sm" w="sm" type="none"/>
            </a:ln>
          </p:spPr>
        </p:cxnSp>
      </p:grpSp>
      <p:grpSp>
        <p:nvGrpSpPr>
          <p:cNvPr id="882" name="Google Shape;882;p20"/>
          <p:cNvGrpSpPr/>
          <p:nvPr/>
        </p:nvGrpSpPr>
        <p:grpSpPr>
          <a:xfrm>
            <a:off x="6845300" y="1794705"/>
            <a:ext cx="4130572" cy="906641"/>
            <a:chOff x="6845300" y="1794705"/>
            <a:chExt cx="4130572" cy="906641"/>
          </a:xfrm>
        </p:grpSpPr>
        <p:cxnSp>
          <p:nvCxnSpPr>
            <p:cNvPr id="883" name="Google Shape;883;p20"/>
            <p:cNvCxnSpPr/>
            <p:nvPr/>
          </p:nvCxnSpPr>
          <p:spPr>
            <a:xfrm rot="10800000">
              <a:off x="7054980" y="1794705"/>
              <a:ext cx="0" cy="906641"/>
            </a:xfrm>
            <a:prstGeom prst="straightConnector1">
              <a:avLst/>
            </a:prstGeom>
            <a:noFill/>
            <a:ln cap="flat" cmpd="sng" w="38100">
              <a:solidFill>
                <a:schemeClr val="accent6"/>
              </a:solidFill>
              <a:prstDash val="solid"/>
              <a:miter lim="800000"/>
              <a:headEnd len="sm" w="sm" type="none"/>
              <a:tailEnd len="sm" w="sm" type="none"/>
            </a:ln>
          </p:spPr>
        </p:cxnSp>
        <p:cxnSp>
          <p:nvCxnSpPr>
            <p:cNvPr id="884" name="Google Shape;884;p20"/>
            <p:cNvCxnSpPr/>
            <p:nvPr/>
          </p:nvCxnSpPr>
          <p:spPr>
            <a:xfrm>
              <a:off x="7052917" y="1812634"/>
              <a:ext cx="3922955" cy="0"/>
            </a:xfrm>
            <a:prstGeom prst="straightConnector1">
              <a:avLst/>
            </a:prstGeom>
            <a:noFill/>
            <a:ln cap="flat" cmpd="sng" w="38100">
              <a:solidFill>
                <a:schemeClr val="accent6"/>
              </a:solidFill>
              <a:prstDash val="solid"/>
              <a:miter lim="800000"/>
              <a:headEnd len="sm" w="sm" type="none"/>
              <a:tailEnd len="sm" w="sm" type="none"/>
            </a:ln>
          </p:spPr>
        </p:cxnSp>
        <p:cxnSp>
          <p:nvCxnSpPr>
            <p:cNvPr id="885" name="Google Shape;885;p20"/>
            <p:cNvCxnSpPr/>
            <p:nvPr/>
          </p:nvCxnSpPr>
          <p:spPr>
            <a:xfrm rot="10800000">
              <a:off x="6845300" y="2701346"/>
              <a:ext cx="227600" cy="0"/>
            </a:xfrm>
            <a:prstGeom prst="straightConnector1">
              <a:avLst/>
            </a:prstGeom>
            <a:noFill/>
            <a:ln cap="flat" cmpd="sng" w="38100">
              <a:solidFill>
                <a:schemeClr val="accent6"/>
              </a:solidFill>
              <a:prstDash val="solid"/>
              <a:miter lim="800000"/>
              <a:headEnd len="sm" w="sm" type="none"/>
              <a:tailEnd len="sm" w="sm" type="none"/>
            </a:ln>
          </p:spPr>
        </p:cxn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5F8">
            <a:alpha val="43921"/>
          </a:srgbClr>
        </a:solidFill>
      </p:bgPr>
    </p:bg>
    <p:spTree>
      <p:nvGrpSpPr>
        <p:cNvPr id="890" name="Shape 890"/>
        <p:cNvGrpSpPr/>
        <p:nvPr/>
      </p:nvGrpSpPr>
      <p:grpSpPr>
        <a:xfrm>
          <a:off x="0" y="0"/>
          <a:ext cx="0" cy="0"/>
          <a:chOff x="0" y="0"/>
          <a:chExt cx="0" cy="0"/>
        </a:xfrm>
      </p:grpSpPr>
      <p:sp>
        <p:nvSpPr>
          <p:cNvPr id="891" name="Google Shape;891;p21"/>
          <p:cNvSpPr txBox="1"/>
          <p:nvPr>
            <p:ph idx="1" type="body"/>
          </p:nvPr>
        </p:nvSpPr>
        <p:spPr>
          <a:xfrm>
            <a:off x="838200" y="233997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graphicFrame>
        <p:nvGraphicFramePr>
          <p:cNvPr id="892" name="Google Shape;892;p21"/>
          <p:cNvGraphicFramePr/>
          <p:nvPr/>
        </p:nvGraphicFramePr>
        <p:xfrm>
          <a:off x="430925" y="2588881"/>
          <a:ext cx="3000000" cy="3000000"/>
        </p:xfrm>
        <a:graphic>
          <a:graphicData uri="http://schemas.openxmlformats.org/drawingml/2006/table">
            <a:tbl>
              <a:tblPr>
                <a:noFill/>
                <a:tableStyleId>{2CC2EDBF-B81F-41E8-9FE5-33A30F39BCBE}</a:tableStyleId>
              </a:tblPr>
              <a:tblGrid>
                <a:gridCol w="1890800"/>
                <a:gridCol w="1892225"/>
                <a:gridCol w="1891500"/>
                <a:gridCol w="1892225"/>
                <a:gridCol w="1892225"/>
                <a:gridCol w="1892225"/>
              </a:tblGrid>
              <a:tr h="1013200">
                <a:tc>
                  <a:txBody>
                    <a:bodyPr/>
                    <a:lstStyle/>
                    <a:p>
                      <a:pPr indent="0" lvl="0" marL="0" marR="0" rtl="0" algn="ctr">
                        <a:lnSpc>
                          <a:spcPct val="107000"/>
                        </a:lnSpc>
                        <a:spcBef>
                          <a:spcPts val="0"/>
                        </a:spcBef>
                        <a:spcAft>
                          <a:spcPts val="0"/>
                        </a:spcAft>
                        <a:buNone/>
                      </a:pPr>
                      <a:r>
                        <a:rPr b="1" lang="en-US" sz="1600" u="none" cap="none" strike="noStrike">
                          <a:solidFill>
                            <a:srgbClr val="FFFFFF"/>
                          </a:solidFill>
                          <a:latin typeface="Arial"/>
                          <a:ea typeface="Arial"/>
                          <a:cs typeface="Arial"/>
                          <a:sym typeface="Arial"/>
                        </a:rPr>
                        <a:t>Định hướng </a:t>
                      </a:r>
                      <a:endParaRPr/>
                    </a:p>
                    <a:p>
                      <a:pPr indent="0" lvl="0" marL="0" marR="0" rtl="0" algn="ctr">
                        <a:lnSpc>
                          <a:spcPct val="107000"/>
                        </a:lnSpc>
                        <a:spcBef>
                          <a:spcPts val="0"/>
                        </a:spcBef>
                        <a:spcAft>
                          <a:spcPts val="0"/>
                        </a:spcAft>
                        <a:buNone/>
                      </a:pPr>
                      <a:r>
                        <a:rPr b="1" lang="en-US" sz="1600" u="none" cap="none" strike="noStrike">
                          <a:solidFill>
                            <a:srgbClr val="FFFFFF"/>
                          </a:solidFill>
                          <a:latin typeface="Arial"/>
                          <a:ea typeface="Arial"/>
                          <a:cs typeface="Arial"/>
                          <a:sym typeface="Arial"/>
                        </a:rPr>
                        <a:t>chiến lược A</a:t>
                      </a:r>
                      <a:endParaRPr sz="1800" u="none" cap="none" strike="noStrike">
                        <a:latin typeface="Arial"/>
                        <a:ea typeface="Arial"/>
                        <a:cs typeface="Arial"/>
                        <a:sym typeface="Arial"/>
                      </a:endParaRPr>
                    </a:p>
                  </a:txBody>
                  <a:tcPr marT="0" marB="0" marR="45900" marL="45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DAF01"/>
                    </a:solidFill>
                  </a:tcPr>
                </a:tc>
                <a:tc>
                  <a:txBody>
                    <a:bodyPr/>
                    <a:lstStyle/>
                    <a:p>
                      <a:pPr indent="0" lvl="0" marL="0" marR="0" rtl="0" algn="ctr">
                        <a:lnSpc>
                          <a:spcPct val="107000"/>
                        </a:lnSpc>
                        <a:spcBef>
                          <a:spcPts val="0"/>
                        </a:spcBef>
                        <a:spcAft>
                          <a:spcPts val="0"/>
                        </a:spcAft>
                        <a:buNone/>
                      </a:pPr>
                      <a:r>
                        <a:rPr b="1" lang="en-US" sz="1600" u="none" cap="none" strike="noStrike">
                          <a:solidFill>
                            <a:srgbClr val="FFFFFF"/>
                          </a:solidFill>
                          <a:latin typeface="Arial"/>
                          <a:ea typeface="Arial"/>
                          <a:cs typeface="Arial"/>
                          <a:sym typeface="Arial"/>
                        </a:rPr>
                        <a:t>Định hướng </a:t>
                      </a:r>
                      <a:endParaRPr b="1" sz="1600" u="none" cap="none" strike="noStrike">
                        <a:solidFill>
                          <a:srgbClr val="FFFFFF"/>
                        </a:solidFill>
                        <a:latin typeface="Arial"/>
                        <a:ea typeface="Arial"/>
                        <a:cs typeface="Arial"/>
                        <a:sym typeface="Arial"/>
                      </a:endParaRPr>
                    </a:p>
                    <a:p>
                      <a:pPr indent="0" lvl="0" marL="0" marR="0" rtl="0" algn="ctr">
                        <a:lnSpc>
                          <a:spcPct val="107000"/>
                        </a:lnSpc>
                        <a:spcBef>
                          <a:spcPts val="0"/>
                        </a:spcBef>
                        <a:spcAft>
                          <a:spcPts val="0"/>
                        </a:spcAft>
                        <a:buNone/>
                      </a:pPr>
                      <a:r>
                        <a:rPr b="1" lang="en-US" sz="1600" u="none" cap="none" strike="noStrike">
                          <a:solidFill>
                            <a:srgbClr val="FFFFFF"/>
                          </a:solidFill>
                          <a:latin typeface="Arial"/>
                          <a:ea typeface="Arial"/>
                          <a:cs typeface="Arial"/>
                          <a:sym typeface="Arial"/>
                        </a:rPr>
                        <a:t>chiến lược B</a:t>
                      </a:r>
                      <a:endParaRPr sz="1800" u="none" cap="none" strike="noStrike">
                        <a:latin typeface="Arial"/>
                        <a:ea typeface="Arial"/>
                        <a:cs typeface="Arial"/>
                        <a:sym typeface="Arial"/>
                      </a:endParaRPr>
                    </a:p>
                  </a:txBody>
                  <a:tcPr marT="0" marB="0" marR="45900" marL="45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84C44A"/>
                    </a:solidFill>
                  </a:tcPr>
                </a:tc>
                <a:tc>
                  <a:txBody>
                    <a:bodyPr/>
                    <a:lstStyle/>
                    <a:p>
                      <a:pPr indent="0" lvl="0" marL="0" marR="0" rtl="0" algn="ctr">
                        <a:lnSpc>
                          <a:spcPct val="107000"/>
                        </a:lnSpc>
                        <a:spcBef>
                          <a:spcPts val="0"/>
                        </a:spcBef>
                        <a:spcAft>
                          <a:spcPts val="0"/>
                        </a:spcAft>
                        <a:buNone/>
                      </a:pPr>
                      <a:r>
                        <a:rPr b="1" lang="en-US" sz="1600" u="none" cap="none" strike="noStrike">
                          <a:solidFill>
                            <a:srgbClr val="FFFFFF"/>
                          </a:solidFill>
                          <a:latin typeface="Arial"/>
                          <a:ea typeface="Arial"/>
                          <a:cs typeface="Arial"/>
                          <a:sym typeface="Arial"/>
                        </a:rPr>
                        <a:t>Định hướng </a:t>
                      </a:r>
                      <a:endParaRPr b="1" sz="1600" u="none" cap="none" strike="noStrike">
                        <a:solidFill>
                          <a:srgbClr val="FFFFFF"/>
                        </a:solidFill>
                        <a:latin typeface="Arial"/>
                        <a:ea typeface="Arial"/>
                        <a:cs typeface="Arial"/>
                        <a:sym typeface="Arial"/>
                      </a:endParaRPr>
                    </a:p>
                    <a:p>
                      <a:pPr indent="0" lvl="0" marL="0" marR="0" rtl="0" algn="ctr">
                        <a:lnSpc>
                          <a:spcPct val="107000"/>
                        </a:lnSpc>
                        <a:spcBef>
                          <a:spcPts val="0"/>
                        </a:spcBef>
                        <a:spcAft>
                          <a:spcPts val="0"/>
                        </a:spcAft>
                        <a:buNone/>
                      </a:pPr>
                      <a:r>
                        <a:rPr b="1" lang="en-US" sz="1600" u="none" cap="none" strike="noStrike">
                          <a:solidFill>
                            <a:srgbClr val="FFFFFF"/>
                          </a:solidFill>
                          <a:latin typeface="Arial"/>
                          <a:ea typeface="Arial"/>
                          <a:cs typeface="Arial"/>
                          <a:sym typeface="Arial"/>
                        </a:rPr>
                        <a:t>chiến lược C</a:t>
                      </a:r>
                      <a:endParaRPr sz="1800" u="none" cap="none" strike="noStrike">
                        <a:latin typeface="Arial"/>
                        <a:ea typeface="Arial"/>
                        <a:cs typeface="Arial"/>
                        <a:sym typeface="Arial"/>
                      </a:endParaRPr>
                    </a:p>
                  </a:txBody>
                  <a:tcPr marT="0" marB="0" marR="45900" marL="45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60A9"/>
                    </a:solidFill>
                  </a:tcPr>
                </a:tc>
                <a:tc>
                  <a:txBody>
                    <a:bodyPr/>
                    <a:lstStyle/>
                    <a:p>
                      <a:pPr indent="0" lvl="0" marL="0" marR="0" rtl="0" algn="ctr">
                        <a:lnSpc>
                          <a:spcPct val="107000"/>
                        </a:lnSpc>
                        <a:spcBef>
                          <a:spcPts val="0"/>
                        </a:spcBef>
                        <a:spcAft>
                          <a:spcPts val="0"/>
                        </a:spcAft>
                        <a:buNone/>
                      </a:pPr>
                      <a:r>
                        <a:rPr b="1" lang="en-US" sz="1600" u="none" cap="none" strike="noStrike">
                          <a:solidFill>
                            <a:srgbClr val="FFFFFF"/>
                          </a:solidFill>
                          <a:latin typeface="Arial"/>
                          <a:ea typeface="Arial"/>
                          <a:cs typeface="Arial"/>
                          <a:sym typeface="Arial"/>
                        </a:rPr>
                        <a:t>Định hướng </a:t>
                      </a:r>
                      <a:endParaRPr b="1" sz="1600" u="none" cap="none" strike="noStrike">
                        <a:solidFill>
                          <a:srgbClr val="FFFFFF"/>
                        </a:solidFill>
                        <a:latin typeface="Arial"/>
                        <a:ea typeface="Arial"/>
                        <a:cs typeface="Arial"/>
                        <a:sym typeface="Arial"/>
                      </a:endParaRPr>
                    </a:p>
                    <a:p>
                      <a:pPr indent="0" lvl="0" marL="0" marR="0" rtl="0" algn="ctr">
                        <a:lnSpc>
                          <a:spcPct val="107000"/>
                        </a:lnSpc>
                        <a:spcBef>
                          <a:spcPts val="0"/>
                        </a:spcBef>
                        <a:spcAft>
                          <a:spcPts val="0"/>
                        </a:spcAft>
                        <a:buNone/>
                      </a:pPr>
                      <a:r>
                        <a:rPr b="1" lang="en-US" sz="1600" u="none" cap="none" strike="noStrike">
                          <a:solidFill>
                            <a:srgbClr val="FFFFFF"/>
                          </a:solidFill>
                          <a:latin typeface="Arial"/>
                          <a:ea typeface="Arial"/>
                          <a:cs typeface="Arial"/>
                          <a:sym typeface="Arial"/>
                        </a:rPr>
                        <a:t>chiến lược D</a:t>
                      </a:r>
                      <a:endParaRPr sz="1800" u="none" cap="none" strike="noStrike">
                        <a:latin typeface="Arial"/>
                        <a:ea typeface="Arial"/>
                        <a:cs typeface="Arial"/>
                        <a:sym typeface="Arial"/>
                      </a:endParaRPr>
                    </a:p>
                  </a:txBody>
                  <a:tcPr marT="0" marB="0" marR="45900" marL="45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F2B91"/>
                    </a:solidFill>
                  </a:tcPr>
                </a:tc>
                <a:tc>
                  <a:txBody>
                    <a:bodyPr/>
                    <a:lstStyle/>
                    <a:p>
                      <a:pPr indent="0" lvl="0" marL="0" marR="0" rtl="0" algn="ctr">
                        <a:lnSpc>
                          <a:spcPct val="107000"/>
                        </a:lnSpc>
                        <a:spcBef>
                          <a:spcPts val="0"/>
                        </a:spcBef>
                        <a:spcAft>
                          <a:spcPts val="0"/>
                        </a:spcAft>
                        <a:buNone/>
                      </a:pPr>
                      <a:r>
                        <a:rPr b="1" lang="en-US" sz="1600" u="none" cap="none" strike="noStrike">
                          <a:solidFill>
                            <a:srgbClr val="FFFFFF"/>
                          </a:solidFill>
                          <a:latin typeface="Arial"/>
                          <a:ea typeface="Arial"/>
                          <a:cs typeface="Arial"/>
                          <a:sym typeface="Arial"/>
                        </a:rPr>
                        <a:t>Định hướng </a:t>
                      </a:r>
                      <a:endParaRPr b="1" sz="1600" u="none" cap="none" strike="noStrike">
                        <a:solidFill>
                          <a:srgbClr val="FFFFFF"/>
                        </a:solidFill>
                        <a:latin typeface="Arial"/>
                        <a:ea typeface="Arial"/>
                        <a:cs typeface="Arial"/>
                        <a:sym typeface="Arial"/>
                      </a:endParaRPr>
                    </a:p>
                    <a:p>
                      <a:pPr indent="0" lvl="0" marL="0" marR="0" rtl="0" algn="ctr">
                        <a:lnSpc>
                          <a:spcPct val="107000"/>
                        </a:lnSpc>
                        <a:spcBef>
                          <a:spcPts val="0"/>
                        </a:spcBef>
                        <a:spcAft>
                          <a:spcPts val="0"/>
                        </a:spcAft>
                        <a:buNone/>
                      </a:pPr>
                      <a:r>
                        <a:rPr b="1" lang="en-US" sz="1600" u="none" cap="none" strike="noStrike">
                          <a:solidFill>
                            <a:srgbClr val="FFFFFF"/>
                          </a:solidFill>
                          <a:latin typeface="Arial"/>
                          <a:ea typeface="Arial"/>
                          <a:cs typeface="Arial"/>
                          <a:sym typeface="Arial"/>
                        </a:rPr>
                        <a:t>chiến lược E</a:t>
                      </a:r>
                      <a:endParaRPr sz="1800" u="none" cap="none" strike="noStrike">
                        <a:latin typeface="Arial"/>
                        <a:ea typeface="Arial"/>
                        <a:cs typeface="Arial"/>
                        <a:sym typeface="Arial"/>
                      </a:endParaRPr>
                    </a:p>
                  </a:txBody>
                  <a:tcPr marT="0" marB="0" marR="45900" marL="45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F3E33"/>
                    </a:solidFill>
                  </a:tcPr>
                </a:tc>
                <a:tc>
                  <a:txBody>
                    <a:bodyPr/>
                    <a:lstStyle/>
                    <a:p>
                      <a:pPr indent="0" lvl="0" marL="0" marR="0" rtl="0" algn="ctr">
                        <a:lnSpc>
                          <a:spcPct val="107000"/>
                        </a:lnSpc>
                        <a:spcBef>
                          <a:spcPts val="0"/>
                        </a:spcBef>
                        <a:spcAft>
                          <a:spcPts val="0"/>
                        </a:spcAft>
                        <a:buNone/>
                      </a:pPr>
                      <a:r>
                        <a:rPr b="1" lang="en-US" sz="1600" u="none" cap="none" strike="noStrike">
                          <a:solidFill>
                            <a:srgbClr val="FFFFFF"/>
                          </a:solidFill>
                          <a:latin typeface="Arial"/>
                          <a:ea typeface="Arial"/>
                          <a:cs typeface="Arial"/>
                          <a:sym typeface="Arial"/>
                        </a:rPr>
                        <a:t>Định hướng </a:t>
                      </a:r>
                      <a:endParaRPr b="1" sz="1600" u="none" cap="none" strike="noStrike">
                        <a:solidFill>
                          <a:srgbClr val="FFFFFF"/>
                        </a:solidFill>
                        <a:latin typeface="Arial"/>
                        <a:ea typeface="Arial"/>
                        <a:cs typeface="Arial"/>
                        <a:sym typeface="Arial"/>
                      </a:endParaRPr>
                    </a:p>
                    <a:p>
                      <a:pPr indent="0" lvl="0" marL="0" marR="0" rtl="0" algn="ctr">
                        <a:lnSpc>
                          <a:spcPct val="107000"/>
                        </a:lnSpc>
                        <a:spcBef>
                          <a:spcPts val="0"/>
                        </a:spcBef>
                        <a:spcAft>
                          <a:spcPts val="0"/>
                        </a:spcAft>
                        <a:buNone/>
                      </a:pPr>
                      <a:r>
                        <a:rPr b="1" lang="en-US" sz="1600" u="none" cap="none" strike="noStrike">
                          <a:solidFill>
                            <a:srgbClr val="FFFFFF"/>
                          </a:solidFill>
                          <a:latin typeface="Arial"/>
                          <a:ea typeface="Arial"/>
                          <a:cs typeface="Arial"/>
                          <a:sym typeface="Arial"/>
                        </a:rPr>
                        <a:t>chiến lược F</a:t>
                      </a:r>
                      <a:endParaRPr sz="1800" u="none" cap="none" strike="noStrike">
                        <a:latin typeface="Arial"/>
                        <a:ea typeface="Arial"/>
                        <a:cs typeface="Arial"/>
                        <a:sym typeface="Arial"/>
                      </a:endParaRPr>
                    </a:p>
                  </a:txBody>
                  <a:tcPr marT="0" marB="0" marR="45900" marL="45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148F6D"/>
                    </a:solidFill>
                  </a:tcPr>
                </a:tc>
              </a:tr>
              <a:tr h="1610900">
                <a:tc>
                  <a:txBody>
                    <a:bodyPr/>
                    <a:lstStyle/>
                    <a:p>
                      <a:pPr indent="0" lvl="0" marL="0" marR="0" rtl="0" algn="ctr">
                        <a:lnSpc>
                          <a:spcPct val="80000"/>
                        </a:lnSpc>
                        <a:spcBef>
                          <a:spcPts val="0"/>
                        </a:spcBef>
                        <a:spcAft>
                          <a:spcPts val="0"/>
                        </a:spcAft>
                        <a:buNone/>
                      </a:pPr>
                      <a:r>
                        <a:rPr b="1" lang="en-US" sz="1800" u="none" cap="none" strike="noStrike">
                          <a:solidFill>
                            <a:srgbClr val="F29620"/>
                          </a:solidFill>
                          <a:latin typeface="Arial"/>
                          <a:ea typeface="Arial"/>
                          <a:cs typeface="Arial"/>
                          <a:sym typeface="Arial"/>
                        </a:rPr>
                        <a:t>Cộng đồng </a:t>
                      </a:r>
                      <a:endParaRPr/>
                    </a:p>
                    <a:p>
                      <a:pPr indent="0" lvl="0" marL="0" marR="0" rtl="0" algn="ctr">
                        <a:lnSpc>
                          <a:spcPct val="80000"/>
                        </a:lnSpc>
                        <a:spcBef>
                          <a:spcPts val="200"/>
                        </a:spcBef>
                        <a:spcAft>
                          <a:spcPts val="0"/>
                        </a:spcAft>
                        <a:buNone/>
                      </a:pPr>
                      <a:r>
                        <a:rPr b="1" lang="en-US" sz="1800" u="none" cap="none" strike="noStrike">
                          <a:solidFill>
                            <a:srgbClr val="F29620"/>
                          </a:solidFill>
                          <a:latin typeface="Arial"/>
                          <a:ea typeface="Arial"/>
                          <a:cs typeface="Arial"/>
                          <a:sym typeface="Arial"/>
                        </a:rPr>
                        <a:t>định hướng hành động</a:t>
                      </a:r>
                      <a:endParaRPr b="1" sz="1800" u="none" cap="none" strike="noStrike">
                        <a:solidFill>
                          <a:srgbClr val="F29620"/>
                        </a:solidFill>
                        <a:latin typeface="Arial"/>
                        <a:ea typeface="Arial"/>
                        <a:cs typeface="Arial"/>
                        <a:sym typeface="Arial"/>
                      </a:endParaRPr>
                    </a:p>
                  </a:txBody>
                  <a:tcPr marT="0" marB="0" marR="45900" marL="45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E6B3"/>
                    </a:solidFill>
                  </a:tcPr>
                </a:tc>
                <a:tc>
                  <a:txBody>
                    <a:bodyPr/>
                    <a:lstStyle/>
                    <a:p>
                      <a:pPr indent="0" lvl="0" marL="0" marR="0" rtl="0" algn="ctr">
                        <a:lnSpc>
                          <a:spcPct val="80000"/>
                        </a:lnSpc>
                        <a:spcBef>
                          <a:spcPts val="0"/>
                        </a:spcBef>
                        <a:spcAft>
                          <a:spcPts val="0"/>
                        </a:spcAft>
                        <a:buNone/>
                      </a:pPr>
                      <a:r>
                        <a:rPr b="1" lang="en-US" sz="1800" u="none" cap="none" strike="noStrike">
                          <a:solidFill>
                            <a:srgbClr val="56852B"/>
                          </a:solidFill>
                          <a:latin typeface="Arial"/>
                          <a:ea typeface="Arial"/>
                          <a:cs typeface="Arial"/>
                          <a:sym typeface="Arial"/>
                        </a:rPr>
                        <a:t>Cộng đồng</a:t>
                      </a:r>
                      <a:endParaRPr b="1" sz="1800" u="none" cap="none" strike="noStrike">
                        <a:solidFill>
                          <a:srgbClr val="56852B"/>
                        </a:solidFill>
                        <a:latin typeface="Arial"/>
                        <a:ea typeface="Arial"/>
                        <a:cs typeface="Arial"/>
                        <a:sym typeface="Arial"/>
                      </a:endParaRPr>
                    </a:p>
                    <a:p>
                      <a:pPr indent="0" lvl="0" marL="0" marR="0" rtl="0" algn="ctr">
                        <a:lnSpc>
                          <a:spcPct val="80000"/>
                        </a:lnSpc>
                        <a:spcBef>
                          <a:spcPts val="200"/>
                        </a:spcBef>
                        <a:spcAft>
                          <a:spcPts val="0"/>
                        </a:spcAft>
                        <a:buNone/>
                      </a:pPr>
                      <a:r>
                        <a:rPr b="1" lang="en-US" sz="1800" u="none" cap="none" strike="noStrike">
                          <a:solidFill>
                            <a:srgbClr val="56852B"/>
                          </a:solidFill>
                          <a:latin typeface="Arial"/>
                          <a:ea typeface="Arial"/>
                          <a:cs typeface="Arial"/>
                          <a:sym typeface="Arial"/>
                        </a:rPr>
                        <a:t>bền vững</a:t>
                      </a:r>
                      <a:endParaRPr sz="1800" u="none" cap="none" strike="noStrike">
                        <a:latin typeface="Arial"/>
                        <a:ea typeface="Arial"/>
                        <a:cs typeface="Arial"/>
                        <a:sym typeface="Arial"/>
                      </a:endParaRPr>
                    </a:p>
                  </a:txBody>
                  <a:tcPr marT="0" marB="0" marR="45900" marL="45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C9E4AE"/>
                    </a:solidFill>
                  </a:tcPr>
                </a:tc>
                <a:tc>
                  <a:txBody>
                    <a:bodyPr/>
                    <a:lstStyle/>
                    <a:p>
                      <a:pPr indent="0" lvl="0" marL="0" marR="0" rtl="0" algn="ctr">
                        <a:lnSpc>
                          <a:spcPct val="80000"/>
                        </a:lnSpc>
                        <a:spcBef>
                          <a:spcPts val="0"/>
                        </a:spcBef>
                        <a:spcAft>
                          <a:spcPts val="0"/>
                        </a:spcAft>
                        <a:buNone/>
                      </a:pPr>
                      <a:r>
                        <a:rPr b="1" lang="en-US" sz="1800" u="none" cap="none" strike="noStrike">
                          <a:solidFill>
                            <a:srgbClr val="184572"/>
                          </a:solidFill>
                          <a:latin typeface="Arial"/>
                          <a:ea typeface="Arial"/>
                          <a:cs typeface="Arial"/>
                          <a:sym typeface="Arial"/>
                        </a:rPr>
                        <a:t>Cộng đồng </a:t>
                      </a:r>
                      <a:endParaRPr/>
                    </a:p>
                    <a:p>
                      <a:pPr indent="0" lvl="0" marL="0" marR="0" rtl="0" algn="ctr">
                        <a:lnSpc>
                          <a:spcPct val="80000"/>
                        </a:lnSpc>
                        <a:spcBef>
                          <a:spcPts val="200"/>
                        </a:spcBef>
                        <a:spcAft>
                          <a:spcPts val="0"/>
                        </a:spcAft>
                        <a:buNone/>
                      </a:pPr>
                      <a:r>
                        <a:rPr b="1" lang="en-US" sz="1800" u="none" cap="none" strike="noStrike">
                          <a:solidFill>
                            <a:srgbClr val="184572"/>
                          </a:solidFill>
                          <a:latin typeface="Arial"/>
                          <a:ea typeface="Arial"/>
                          <a:cs typeface="Arial"/>
                          <a:sym typeface="Arial"/>
                        </a:rPr>
                        <a:t>dám nghĩ, dám làm, táo bạo và đổi mới</a:t>
                      </a:r>
                      <a:endParaRPr sz="1800" u="none" cap="none" strike="noStrike">
                        <a:latin typeface="Arial"/>
                        <a:ea typeface="Arial"/>
                        <a:cs typeface="Arial"/>
                        <a:sym typeface="Arial"/>
                      </a:endParaRPr>
                    </a:p>
                  </a:txBody>
                  <a:tcPr marT="0" marB="0" marR="45900" marL="45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CBD7EB"/>
                    </a:solidFill>
                  </a:tcPr>
                </a:tc>
                <a:tc>
                  <a:txBody>
                    <a:bodyPr/>
                    <a:lstStyle/>
                    <a:p>
                      <a:pPr indent="0" lvl="0" marL="0" marR="0" rtl="0" algn="ctr">
                        <a:lnSpc>
                          <a:spcPct val="80000"/>
                        </a:lnSpc>
                        <a:spcBef>
                          <a:spcPts val="0"/>
                        </a:spcBef>
                        <a:spcAft>
                          <a:spcPts val="0"/>
                        </a:spcAft>
                        <a:buNone/>
                      </a:pPr>
                      <a:r>
                        <a:rPr b="1" lang="en-US" sz="1800" u="none" cap="none" strike="noStrike">
                          <a:solidFill>
                            <a:srgbClr val="A6267E"/>
                          </a:solidFill>
                          <a:latin typeface="Arial"/>
                          <a:ea typeface="Arial"/>
                          <a:cs typeface="Arial"/>
                          <a:sym typeface="Arial"/>
                        </a:rPr>
                        <a:t>Cộng đồng thích ứng và chủ động</a:t>
                      </a:r>
                      <a:endParaRPr sz="1800" u="none" cap="none" strike="noStrike">
                        <a:latin typeface="Arial"/>
                        <a:ea typeface="Arial"/>
                        <a:cs typeface="Arial"/>
                        <a:sym typeface="Arial"/>
                      </a:endParaRPr>
                    </a:p>
                  </a:txBody>
                  <a:tcPr marT="0" marB="0" marR="45900" marL="45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DCBE1"/>
                    </a:solidFill>
                  </a:tcPr>
                </a:tc>
                <a:tc>
                  <a:txBody>
                    <a:bodyPr/>
                    <a:lstStyle/>
                    <a:p>
                      <a:pPr indent="0" lvl="0" marL="0" marR="0" rtl="0" algn="ctr">
                        <a:lnSpc>
                          <a:spcPct val="80000"/>
                        </a:lnSpc>
                        <a:spcBef>
                          <a:spcPts val="0"/>
                        </a:spcBef>
                        <a:spcAft>
                          <a:spcPts val="0"/>
                        </a:spcAft>
                        <a:buNone/>
                      </a:pPr>
                      <a:r>
                        <a:rPr b="1" lang="en-US" sz="1800" u="none" cap="none" strike="noStrike">
                          <a:solidFill>
                            <a:srgbClr val="D51A11"/>
                          </a:solidFill>
                          <a:latin typeface="Arial"/>
                          <a:ea typeface="Arial"/>
                          <a:cs typeface="Arial"/>
                          <a:sym typeface="Arial"/>
                        </a:rPr>
                        <a:t>Cộng đồng nhanh nhẹn và tự cường</a:t>
                      </a:r>
                      <a:endParaRPr sz="1800" u="none" cap="none" strike="noStrike">
                        <a:latin typeface="Arial"/>
                        <a:ea typeface="Arial"/>
                        <a:cs typeface="Arial"/>
                        <a:sym typeface="Arial"/>
                      </a:endParaRPr>
                    </a:p>
                  </a:txBody>
                  <a:tcPr marT="0" marB="0" marR="45900" marL="45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ACBBE"/>
                    </a:solidFill>
                  </a:tcPr>
                </a:tc>
                <a:tc>
                  <a:txBody>
                    <a:bodyPr/>
                    <a:lstStyle/>
                    <a:p>
                      <a:pPr indent="0" lvl="0" marL="0" marR="0" rtl="0" algn="ctr">
                        <a:lnSpc>
                          <a:spcPct val="80000"/>
                        </a:lnSpc>
                        <a:spcBef>
                          <a:spcPts val="0"/>
                        </a:spcBef>
                        <a:spcAft>
                          <a:spcPts val="0"/>
                        </a:spcAft>
                        <a:buNone/>
                      </a:pPr>
                      <a:r>
                        <a:rPr b="1" lang="en-US" sz="1800" u="none" cap="none" strike="noStrike">
                          <a:solidFill>
                            <a:srgbClr val="106E53"/>
                          </a:solidFill>
                          <a:latin typeface="Arial"/>
                          <a:ea typeface="Arial"/>
                          <a:cs typeface="Arial"/>
                          <a:sym typeface="Arial"/>
                        </a:rPr>
                        <a:t>Cộng đồng </a:t>
                      </a:r>
                      <a:endParaRPr/>
                    </a:p>
                    <a:p>
                      <a:pPr indent="0" lvl="0" marL="0" marR="0" rtl="0" algn="ctr">
                        <a:lnSpc>
                          <a:spcPct val="80000"/>
                        </a:lnSpc>
                        <a:spcBef>
                          <a:spcPts val="0"/>
                        </a:spcBef>
                        <a:spcAft>
                          <a:spcPts val="0"/>
                        </a:spcAft>
                        <a:buNone/>
                      </a:pPr>
                      <a:r>
                        <a:rPr b="1" lang="en-US" sz="1800" u="none" cap="none" strike="noStrike">
                          <a:solidFill>
                            <a:srgbClr val="106E53"/>
                          </a:solidFill>
                          <a:latin typeface="Arial"/>
                          <a:ea typeface="Arial"/>
                          <a:cs typeface="Arial"/>
                          <a:sym typeface="Arial"/>
                        </a:rPr>
                        <a:t>hòa nhập, cùng tham gia và hợp tác</a:t>
                      </a:r>
                      <a:endParaRPr sz="1800" u="none" cap="none" strike="noStrike">
                        <a:latin typeface="Arial"/>
                        <a:ea typeface="Arial"/>
                        <a:cs typeface="Arial"/>
                        <a:sym typeface="Arial"/>
                      </a:endParaRPr>
                    </a:p>
                  </a:txBody>
                  <a:tcPr marT="0" marB="0" marR="45900" marL="45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2D2C4"/>
                    </a:solidFill>
                  </a:tcPr>
                </a:tc>
              </a:tr>
              <a:tr h="1205200">
                <a:tc>
                  <a:txBody>
                    <a:bodyPr/>
                    <a:lstStyle/>
                    <a:p>
                      <a:pPr indent="0" lvl="0" marL="0" marR="0" rtl="0" algn="ctr">
                        <a:lnSpc>
                          <a:spcPct val="80000"/>
                        </a:lnSpc>
                        <a:spcBef>
                          <a:spcPts val="0"/>
                        </a:spcBef>
                        <a:spcAft>
                          <a:spcPts val="0"/>
                        </a:spcAft>
                        <a:buNone/>
                      </a:pPr>
                      <a:r>
                        <a:rPr i="1" lang="en-US" sz="1400" u="none" cap="none" strike="noStrike">
                          <a:solidFill>
                            <a:srgbClr val="BF8401"/>
                          </a:solidFill>
                          <a:latin typeface="Arial"/>
                          <a:ea typeface="Arial"/>
                          <a:cs typeface="Arial"/>
                          <a:sym typeface="Arial"/>
                        </a:rPr>
                        <a:t>Hiện thực hóa cơ chế một thị trường và cơ sở sản xuất thống nhất</a:t>
                      </a:r>
                      <a:endParaRPr sz="2000" u="none" cap="none" strike="noStrike">
                        <a:latin typeface="Arial"/>
                        <a:ea typeface="Arial"/>
                        <a:cs typeface="Arial"/>
                        <a:sym typeface="Arial"/>
                      </a:endParaRPr>
                    </a:p>
                  </a:txBody>
                  <a:tcPr marT="0" marB="0" marR="45900" marL="45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6E5"/>
                    </a:solidFill>
                  </a:tcPr>
                </a:tc>
                <a:tc>
                  <a:txBody>
                    <a:bodyPr/>
                    <a:lstStyle/>
                    <a:p>
                      <a:pPr indent="0" lvl="0" marL="0" marR="0" rtl="0" algn="ctr">
                        <a:lnSpc>
                          <a:spcPct val="80000"/>
                        </a:lnSpc>
                        <a:spcBef>
                          <a:spcPts val="0"/>
                        </a:spcBef>
                        <a:spcAft>
                          <a:spcPts val="0"/>
                        </a:spcAft>
                        <a:buNone/>
                      </a:pPr>
                      <a:r>
                        <a:rPr i="1" lang="en-US" sz="1400" u="none" cap="none" strike="noStrike">
                          <a:solidFill>
                            <a:srgbClr val="56852B"/>
                          </a:solidFill>
                          <a:latin typeface="Arial"/>
                          <a:ea typeface="Arial"/>
                          <a:cs typeface="Arial"/>
                          <a:sym typeface="Arial"/>
                        </a:rPr>
                        <a:t>Lồng ghép yếu tố và chính sách thích ứng với biến đổi khí hậu trong mọi khía cạnh của hoạt động kinh tế</a:t>
                      </a:r>
                      <a:endParaRPr sz="2000" u="none" cap="none" strike="noStrike">
                        <a:latin typeface="Arial"/>
                        <a:ea typeface="Arial"/>
                        <a:cs typeface="Arial"/>
                        <a:sym typeface="Arial"/>
                      </a:endParaRPr>
                    </a:p>
                  </a:txBody>
                  <a:tcPr marT="0" marB="0" marR="45900" marL="45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9F3DD"/>
                    </a:solidFill>
                  </a:tcPr>
                </a:tc>
                <a:tc>
                  <a:txBody>
                    <a:bodyPr/>
                    <a:lstStyle/>
                    <a:p>
                      <a:pPr indent="0" lvl="0" marL="0" marR="0" rtl="0" algn="ctr">
                        <a:lnSpc>
                          <a:spcPct val="80000"/>
                        </a:lnSpc>
                        <a:spcBef>
                          <a:spcPts val="0"/>
                        </a:spcBef>
                        <a:spcAft>
                          <a:spcPts val="0"/>
                        </a:spcAft>
                        <a:buNone/>
                      </a:pPr>
                      <a:r>
                        <a:rPr i="1" lang="en-US" sz="1400" u="none" cap="none" strike="noStrike">
                          <a:solidFill>
                            <a:srgbClr val="184572"/>
                          </a:solidFill>
                          <a:latin typeface="Arial"/>
                          <a:ea typeface="Arial"/>
                          <a:cs typeface="Arial"/>
                          <a:sym typeface="Arial"/>
                        </a:rPr>
                        <a:t>Tăng cường hợp tác ngành, phù hợp với xu hướng mới</a:t>
                      </a:r>
                      <a:endParaRPr sz="2000" u="none" cap="none" strike="noStrike">
                        <a:latin typeface="Arial"/>
                        <a:ea typeface="Arial"/>
                        <a:cs typeface="Arial"/>
                        <a:sym typeface="Arial"/>
                      </a:endParaRPr>
                    </a:p>
                  </a:txBody>
                  <a:tcPr marT="0" marB="0" marR="45900" marL="45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EF1F8"/>
                    </a:solidFill>
                  </a:tcPr>
                </a:tc>
                <a:tc>
                  <a:txBody>
                    <a:bodyPr/>
                    <a:lstStyle/>
                    <a:p>
                      <a:pPr indent="0" lvl="0" marL="0" marR="0" rtl="0" algn="ctr">
                        <a:lnSpc>
                          <a:spcPct val="80000"/>
                        </a:lnSpc>
                        <a:spcBef>
                          <a:spcPts val="0"/>
                        </a:spcBef>
                        <a:spcAft>
                          <a:spcPts val="0"/>
                        </a:spcAft>
                        <a:buNone/>
                      </a:pPr>
                      <a:r>
                        <a:rPr i="1" lang="en-US" sz="1400" u="none" cap="none" strike="noStrike">
                          <a:solidFill>
                            <a:srgbClr val="A6267E"/>
                          </a:solidFill>
                          <a:latin typeface="Arial"/>
                          <a:ea typeface="Arial"/>
                          <a:cs typeface="Arial"/>
                          <a:sym typeface="Arial"/>
                        </a:rPr>
                        <a:t>Đẩy mạnh chương trình nghị sự ASEAN toàn cầu</a:t>
                      </a:r>
                      <a:endParaRPr sz="2000" u="none" cap="none" strike="noStrike">
                        <a:latin typeface="Arial"/>
                        <a:ea typeface="Arial"/>
                        <a:cs typeface="Arial"/>
                        <a:sym typeface="Arial"/>
                      </a:endParaRPr>
                    </a:p>
                  </a:txBody>
                  <a:tcPr marT="0" marB="0" marR="45900" marL="45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6E6F1"/>
                    </a:solidFill>
                  </a:tcPr>
                </a:tc>
                <a:tc>
                  <a:txBody>
                    <a:bodyPr/>
                    <a:lstStyle/>
                    <a:p>
                      <a:pPr indent="0" lvl="0" marL="0" marR="0" rtl="0" algn="ctr">
                        <a:lnSpc>
                          <a:spcPct val="80000"/>
                        </a:lnSpc>
                        <a:spcBef>
                          <a:spcPts val="0"/>
                        </a:spcBef>
                        <a:spcAft>
                          <a:spcPts val="0"/>
                        </a:spcAft>
                        <a:buNone/>
                      </a:pPr>
                      <a:r>
                        <a:rPr i="1" lang="en-US" sz="1400" u="none" cap="none" strike="noStrike">
                          <a:solidFill>
                            <a:srgbClr val="D51A11"/>
                          </a:solidFill>
                          <a:latin typeface="Arial"/>
                          <a:ea typeface="Arial"/>
                          <a:cs typeface="Arial"/>
                          <a:sym typeface="Arial"/>
                        </a:rPr>
                        <a:t>Hỗ trợ người dân ASEAN ứng phó với biến động và khủng khoảng</a:t>
                      </a:r>
                      <a:endParaRPr sz="2000" u="none" cap="none" strike="noStrike">
                        <a:latin typeface="Arial"/>
                        <a:ea typeface="Arial"/>
                        <a:cs typeface="Arial"/>
                        <a:sym typeface="Arial"/>
                      </a:endParaRPr>
                    </a:p>
                  </a:txBody>
                  <a:tcPr marT="0" marB="0" marR="45900" marL="45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DE9E3"/>
                    </a:solidFill>
                  </a:tcPr>
                </a:tc>
                <a:tc>
                  <a:txBody>
                    <a:bodyPr/>
                    <a:lstStyle/>
                    <a:p>
                      <a:pPr indent="0" lvl="0" marL="0" marR="0" rtl="0" algn="ctr">
                        <a:lnSpc>
                          <a:spcPct val="80000"/>
                        </a:lnSpc>
                        <a:spcBef>
                          <a:spcPts val="0"/>
                        </a:spcBef>
                        <a:spcAft>
                          <a:spcPts val="0"/>
                        </a:spcAft>
                        <a:buNone/>
                      </a:pPr>
                      <a:r>
                        <a:rPr i="1" lang="en-US" sz="1400" u="none" cap="none" strike="noStrike">
                          <a:solidFill>
                            <a:srgbClr val="106E53"/>
                          </a:solidFill>
                          <a:latin typeface="Arial"/>
                          <a:ea typeface="Arial"/>
                          <a:cs typeface="Arial"/>
                          <a:sym typeface="Arial"/>
                        </a:rPr>
                        <a:t>Không để ai bỏ lại phía sau, lấy con người làm trung tâm</a:t>
                      </a:r>
                      <a:endParaRPr sz="2000" u="none" cap="none" strike="noStrike">
                        <a:latin typeface="Arial"/>
                        <a:ea typeface="Arial"/>
                        <a:cs typeface="Arial"/>
                        <a:sym typeface="Arial"/>
                      </a:endParaRPr>
                    </a:p>
                  </a:txBody>
                  <a:tcPr marT="0" marB="0" marR="45900" marL="45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DEBE5"/>
                    </a:solidFill>
                  </a:tcPr>
                </a:tc>
              </a:tr>
            </a:tbl>
          </a:graphicData>
        </a:graphic>
      </p:graphicFrame>
      <p:sp>
        <p:nvSpPr>
          <p:cNvPr id="893" name="Google Shape;893;p21"/>
          <p:cNvSpPr/>
          <p:nvPr/>
        </p:nvSpPr>
        <p:spPr>
          <a:xfrm>
            <a:off x="812747" y="1625719"/>
            <a:ext cx="1137753" cy="1137753"/>
          </a:xfrm>
          <a:prstGeom prst="ellipse">
            <a:avLst/>
          </a:prstGeom>
          <a:solidFill>
            <a:srgbClr val="FFFFFF"/>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Arial"/>
              <a:buNone/>
            </a:pPr>
            <a:r>
              <a:t/>
            </a:r>
            <a:endParaRPr b="0" i="0" sz="1200" u="none" cap="none" strike="noStrike">
              <a:solidFill>
                <a:srgbClr val="FFFFFF"/>
              </a:solidFill>
              <a:latin typeface="Arial"/>
              <a:ea typeface="Arial"/>
              <a:cs typeface="Arial"/>
              <a:sym typeface="Arial"/>
            </a:endParaRPr>
          </a:p>
        </p:txBody>
      </p:sp>
      <p:grpSp>
        <p:nvGrpSpPr>
          <p:cNvPr id="894" name="Google Shape;894;p21"/>
          <p:cNvGrpSpPr/>
          <p:nvPr/>
        </p:nvGrpSpPr>
        <p:grpSpPr>
          <a:xfrm>
            <a:off x="983795" y="1795180"/>
            <a:ext cx="795656" cy="798829"/>
            <a:chOff x="0" y="0"/>
            <a:chExt cx="293825" cy="294575"/>
          </a:xfrm>
        </p:grpSpPr>
        <p:sp>
          <p:nvSpPr>
            <p:cNvPr id="895" name="Google Shape;895;p21"/>
            <p:cNvSpPr/>
            <p:nvPr/>
          </p:nvSpPr>
          <p:spPr>
            <a:xfrm>
              <a:off x="81925" y="0"/>
              <a:ext cx="211900" cy="207150"/>
            </a:xfrm>
            <a:custGeom>
              <a:rect b="b" l="l" r="r" t="t"/>
              <a:pathLst>
                <a:path extrusionOk="0" h="8286" w="8476">
                  <a:moveTo>
                    <a:pt x="6105" y="1"/>
                  </a:moveTo>
                  <a:cubicBezTo>
                    <a:pt x="6014" y="1"/>
                    <a:pt x="5916" y="39"/>
                    <a:pt x="5829" y="126"/>
                  </a:cubicBezTo>
                  <a:lnTo>
                    <a:pt x="3781" y="2205"/>
                  </a:lnTo>
                  <a:cubicBezTo>
                    <a:pt x="3718" y="2268"/>
                    <a:pt x="3655" y="2363"/>
                    <a:pt x="3655" y="2426"/>
                  </a:cubicBezTo>
                  <a:lnTo>
                    <a:pt x="3655" y="4253"/>
                  </a:lnTo>
                  <a:lnTo>
                    <a:pt x="1544" y="6332"/>
                  </a:lnTo>
                  <a:cubicBezTo>
                    <a:pt x="1400" y="6270"/>
                    <a:pt x="1256" y="6242"/>
                    <a:pt x="1119" y="6242"/>
                  </a:cubicBezTo>
                  <a:cubicBezTo>
                    <a:pt x="835" y="6242"/>
                    <a:pt x="580" y="6362"/>
                    <a:pt x="410" y="6553"/>
                  </a:cubicBezTo>
                  <a:cubicBezTo>
                    <a:pt x="0" y="6931"/>
                    <a:pt x="0" y="7592"/>
                    <a:pt x="410" y="8002"/>
                  </a:cubicBezTo>
                  <a:cubicBezTo>
                    <a:pt x="599" y="8191"/>
                    <a:pt x="859" y="8286"/>
                    <a:pt x="1123" y="8286"/>
                  </a:cubicBezTo>
                  <a:cubicBezTo>
                    <a:pt x="1387" y="8286"/>
                    <a:pt x="1655" y="8191"/>
                    <a:pt x="1859" y="8002"/>
                  </a:cubicBezTo>
                  <a:cubicBezTo>
                    <a:pt x="2174" y="7687"/>
                    <a:pt x="2206" y="7214"/>
                    <a:pt x="2048" y="6868"/>
                  </a:cubicBezTo>
                  <a:lnTo>
                    <a:pt x="4128" y="4757"/>
                  </a:lnTo>
                  <a:lnTo>
                    <a:pt x="5955" y="4757"/>
                  </a:lnTo>
                  <a:cubicBezTo>
                    <a:pt x="6018" y="4757"/>
                    <a:pt x="6144" y="4725"/>
                    <a:pt x="6175" y="4662"/>
                  </a:cubicBezTo>
                  <a:lnTo>
                    <a:pt x="8286" y="2552"/>
                  </a:lnTo>
                  <a:cubicBezTo>
                    <a:pt x="8475" y="2331"/>
                    <a:pt x="8349" y="1985"/>
                    <a:pt x="8034" y="1985"/>
                  </a:cubicBezTo>
                  <a:lnTo>
                    <a:pt x="6428" y="1985"/>
                  </a:lnTo>
                  <a:lnTo>
                    <a:pt x="6428" y="346"/>
                  </a:lnTo>
                  <a:cubicBezTo>
                    <a:pt x="6428" y="140"/>
                    <a:pt x="6278" y="1"/>
                    <a:pt x="6105" y="1"/>
                  </a:cubicBezTo>
                  <a:close/>
                </a:path>
              </a:pathLst>
            </a:custGeom>
            <a:solidFill>
              <a:srgbClr val="FDAF0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6" name="Google Shape;896;p21"/>
            <p:cNvSpPr/>
            <p:nvPr/>
          </p:nvSpPr>
          <p:spPr>
            <a:xfrm>
              <a:off x="50425" y="121650"/>
              <a:ext cx="120525" cy="118275"/>
            </a:xfrm>
            <a:custGeom>
              <a:rect b="b" l="l" r="r" t="t"/>
              <a:pathLst>
                <a:path extrusionOk="0" h="4731" w="4821">
                  <a:moveTo>
                    <a:pt x="2340" y="1"/>
                  </a:moveTo>
                  <a:cubicBezTo>
                    <a:pt x="1722" y="1"/>
                    <a:pt x="1163" y="241"/>
                    <a:pt x="725" y="679"/>
                  </a:cubicBezTo>
                  <a:cubicBezTo>
                    <a:pt x="284" y="1120"/>
                    <a:pt x="0" y="1750"/>
                    <a:pt x="0" y="2380"/>
                  </a:cubicBezTo>
                  <a:cubicBezTo>
                    <a:pt x="0" y="3943"/>
                    <a:pt x="1211" y="4731"/>
                    <a:pt x="2420" y="4731"/>
                  </a:cubicBezTo>
                  <a:cubicBezTo>
                    <a:pt x="3622" y="4731"/>
                    <a:pt x="4821" y="3951"/>
                    <a:pt x="4821" y="2380"/>
                  </a:cubicBezTo>
                  <a:cubicBezTo>
                    <a:pt x="4821" y="2096"/>
                    <a:pt x="4758" y="1844"/>
                    <a:pt x="4663" y="1592"/>
                  </a:cubicBezTo>
                  <a:lnTo>
                    <a:pt x="4096" y="2159"/>
                  </a:lnTo>
                  <a:cubicBezTo>
                    <a:pt x="4253" y="3199"/>
                    <a:pt x="3434" y="4081"/>
                    <a:pt x="2395" y="4081"/>
                  </a:cubicBezTo>
                  <a:cubicBezTo>
                    <a:pt x="882" y="4081"/>
                    <a:pt x="126" y="2222"/>
                    <a:pt x="1197" y="1151"/>
                  </a:cubicBezTo>
                  <a:cubicBezTo>
                    <a:pt x="1522" y="827"/>
                    <a:pt x="1984" y="665"/>
                    <a:pt x="2428" y="665"/>
                  </a:cubicBezTo>
                  <a:cubicBezTo>
                    <a:pt x="2501" y="665"/>
                    <a:pt x="2575" y="670"/>
                    <a:pt x="2647" y="679"/>
                  </a:cubicBezTo>
                  <a:lnTo>
                    <a:pt x="3182" y="143"/>
                  </a:lnTo>
                  <a:cubicBezTo>
                    <a:pt x="2894" y="47"/>
                    <a:pt x="2611" y="1"/>
                    <a:pt x="2340" y="1"/>
                  </a:cubicBezTo>
                  <a:close/>
                </a:path>
              </a:pathLst>
            </a:custGeom>
            <a:solidFill>
              <a:srgbClr val="FDAF0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7" name="Google Shape;897;p21"/>
            <p:cNvSpPr/>
            <p:nvPr/>
          </p:nvSpPr>
          <p:spPr>
            <a:xfrm>
              <a:off x="0" y="71350"/>
              <a:ext cx="222925" cy="223225"/>
            </a:xfrm>
            <a:custGeom>
              <a:rect b="b" l="l" r="r" t="t"/>
              <a:pathLst>
                <a:path extrusionOk="0" h="8929" w="8917">
                  <a:moveTo>
                    <a:pt x="4475" y="1"/>
                  </a:moveTo>
                  <a:cubicBezTo>
                    <a:pt x="3329" y="1"/>
                    <a:pt x="2187" y="454"/>
                    <a:pt x="1324" y="1336"/>
                  </a:cubicBezTo>
                  <a:cubicBezTo>
                    <a:pt x="474" y="2155"/>
                    <a:pt x="1" y="3289"/>
                    <a:pt x="1" y="4486"/>
                  </a:cubicBezTo>
                  <a:cubicBezTo>
                    <a:pt x="1" y="6912"/>
                    <a:pt x="2017" y="8929"/>
                    <a:pt x="4475" y="8929"/>
                  </a:cubicBezTo>
                  <a:cubicBezTo>
                    <a:pt x="6901" y="8929"/>
                    <a:pt x="8917" y="6912"/>
                    <a:pt x="8917" y="4486"/>
                  </a:cubicBezTo>
                  <a:cubicBezTo>
                    <a:pt x="8917" y="3604"/>
                    <a:pt x="8696" y="2817"/>
                    <a:pt x="8255" y="2124"/>
                  </a:cubicBezTo>
                  <a:cubicBezTo>
                    <a:pt x="8098" y="2218"/>
                    <a:pt x="7342" y="2943"/>
                    <a:pt x="7184" y="3100"/>
                  </a:cubicBezTo>
                  <a:cubicBezTo>
                    <a:pt x="8161" y="5148"/>
                    <a:pt x="6680" y="7511"/>
                    <a:pt x="4412" y="7511"/>
                  </a:cubicBezTo>
                  <a:cubicBezTo>
                    <a:pt x="1702" y="7511"/>
                    <a:pt x="316" y="4203"/>
                    <a:pt x="2269" y="2281"/>
                  </a:cubicBezTo>
                  <a:cubicBezTo>
                    <a:pt x="2869" y="1681"/>
                    <a:pt x="3659" y="1373"/>
                    <a:pt x="4447" y="1373"/>
                  </a:cubicBezTo>
                  <a:cubicBezTo>
                    <a:pt x="4900" y="1373"/>
                    <a:pt x="5352" y="1475"/>
                    <a:pt x="5766" y="1682"/>
                  </a:cubicBezTo>
                  <a:cubicBezTo>
                    <a:pt x="5924" y="1525"/>
                    <a:pt x="6617" y="800"/>
                    <a:pt x="6838" y="706"/>
                  </a:cubicBezTo>
                  <a:cubicBezTo>
                    <a:pt x="6115" y="233"/>
                    <a:pt x="5294" y="1"/>
                    <a:pt x="4475" y="1"/>
                  </a:cubicBezTo>
                  <a:close/>
                </a:path>
              </a:pathLst>
            </a:custGeom>
            <a:solidFill>
              <a:srgbClr val="FDAF0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898" name="Google Shape;898;p21"/>
          <p:cNvSpPr/>
          <p:nvPr/>
        </p:nvSpPr>
        <p:spPr>
          <a:xfrm>
            <a:off x="2667487" y="1622321"/>
            <a:ext cx="1137753" cy="1137753"/>
          </a:xfrm>
          <a:prstGeom prst="ellipse">
            <a:avLst/>
          </a:prstGeom>
          <a:solidFill>
            <a:srgbClr val="FFFFFF"/>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Arial"/>
              <a:buNone/>
            </a:pPr>
            <a:r>
              <a:t/>
            </a:r>
            <a:endParaRPr b="0" i="0" sz="1200" u="none" cap="none" strike="noStrike">
              <a:solidFill>
                <a:srgbClr val="FFFFFF"/>
              </a:solidFill>
              <a:latin typeface="Arial"/>
              <a:ea typeface="Arial"/>
              <a:cs typeface="Arial"/>
              <a:sym typeface="Arial"/>
            </a:endParaRPr>
          </a:p>
        </p:txBody>
      </p:sp>
      <p:grpSp>
        <p:nvGrpSpPr>
          <p:cNvPr id="899" name="Google Shape;899;p21"/>
          <p:cNvGrpSpPr/>
          <p:nvPr/>
        </p:nvGrpSpPr>
        <p:grpSpPr>
          <a:xfrm>
            <a:off x="2864888" y="1824364"/>
            <a:ext cx="742949" cy="744218"/>
            <a:chOff x="0" y="0"/>
            <a:chExt cx="304050" cy="304825"/>
          </a:xfrm>
        </p:grpSpPr>
        <p:sp>
          <p:nvSpPr>
            <p:cNvPr id="900" name="Google Shape;900;p21"/>
            <p:cNvSpPr/>
            <p:nvPr/>
          </p:nvSpPr>
          <p:spPr>
            <a:xfrm>
              <a:off x="196900" y="36225"/>
              <a:ext cx="53600" cy="67775"/>
            </a:xfrm>
            <a:custGeom>
              <a:rect b="b" l="l" r="r" t="t"/>
              <a:pathLst>
                <a:path extrusionOk="0" h="2711" w="2144">
                  <a:moveTo>
                    <a:pt x="1072" y="1"/>
                  </a:moveTo>
                  <a:cubicBezTo>
                    <a:pt x="473" y="1"/>
                    <a:pt x="1" y="473"/>
                    <a:pt x="1" y="1072"/>
                  </a:cubicBezTo>
                  <a:cubicBezTo>
                    <a:pt x="1" y="1576"/>
                    <a:pt x="284" y="1954"/>
                    <a:pt x="725" y="2112"/>
                  </a:cubicBezTo>
                  <a:lnTo>
                    <a:pt x="725" y="2710"/>
                  </a:lnTo>
                  <a:cubicBezTo>
                    <a:pt x="946" y="2584"/>
                    <a:pt x="1198" y="2521"/>
                    <a:pt x="1419" y="2427"/>
                  </a:cubicBezTo>
                  <a:lnTo>
                    <a:pt x="1419" y="2080"/>
                  </a:lnTo>
                  <a:cubicBezTo>
                    <a:pt x="1860" y="1923"/>
                    <a:pt x="2143" y="1544"/>
                    <a:pt x="2143" y="1072"/>
                  </a:cubicBezTo>
                  <a:cubicBezTo>
                    <a:pt x="2143" y="473"/>
                    <a:pt x="1671" y="1"/>
                    <a:pt x="1072" y="1"/>
                  </a:cubicBezTo>
                  <a:close/>
                </a:path>
              </a:pathLst>
            </a:custGeom>
            <a:solidFill>
              <a:srgbClr val="84C4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1" name="Google Shape;901;p21"/>
            <p:cNvSpPr/>
            <p:nvPr/>
          </p:nvSpPr>
          <p:spPr>
            <a:xfrm>
              <a:off x="54350" y="37800"/>
              <a:ext cx="52800" cy="66975"/>
            </a:xfrm>
            <a:custGeom>
              <a:rect b="b" l="l" r="r" t="t"/>
              <a:pathLst>
                <a:path extrusionOk="0" h="2679" w="2112">
                  <a:moveTo>
                    <a:pt x="1072" y="1"/>
                  </a:moveTo>
                  <a:cubicBezTo>
                    <a:pt x="473" y="1"/>
                    <a:pt x="0" y="473"/>
                    <a:pt x="0" y="1072"/>
                  </a:cubicBezTo>
                  <a:cubicBezTo>
                    <a:pt x="0" y="1513"/>
                    <a:pt x="284" y="1891"/>
                    <a:pt x="694" y="2049"/>
                  </a:cubicBezTo>
                  <a:lnTo>
                    <a:pt x="694" y="2395"/>
                  </a:lnTo>
                  <a:cubicBezTo>
                    <a:pt x="946" y="2490"/>
                    <a:pt x="1166" y="2553"/>
                    <a:pt x="1418" y="2679"/>
                  </a:cubicBezTo>
                  <a:lnTo>
                    <a:pt x="1418" y="2080"/>
                  </a:lnTo>
                  <a:cubicBezTo>
                    <a:pt x="1859" y="1923"/>
                    <a:pt x="2111" y="1544"/>
                    <a:pt x="2111" y="1072"/>
                  </a:cubicBezTo>
                  <a:cubicBezTo>
                    <a:pt x="2111" y="473"/>
                    <a:pt x="1639" y="1"/>
                    <a:pt x="1072" y="1"/>
                  </a:cubicBezTo>
                  <a:close/>
                </a:path>
              </a:pathLst>
            </a:custGeom>
            <a:solidFill>
              <a:srgbClr val="84C4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2" name="Google Shape;902;p21"/>
            <p:cNvSpPr/>
            <p:nvPr/>
          </p:nvSpPr>
          <p:spPr>
            <a:xfrm>
              <a:off x="0" y="108700"/>
              <a:ext cx="142575" cy="160700"/>
            </a:xfrm>
            <a:custGeom>
              <a:rect b="b" l="l" r="r" t="t"/>
              <a:pathLst>
                <a:path extrusionOk="0" h="6428" w="5703">
                  <a:moveTo>
                    <a:pt x="347" y="0"/>
                  </a:moveTo>
                  <a:cubicBezTo>
                    <a:pt x="158" y="0"/>
                    <a:pt x="1" y="158"/>
                    <a:pt x="1" y="347"/>
                  </a:cubicBezTo>
                  <a:lnTo>
                    <a:pt x="1" y="1071"/>
                  </a:lnTo>
                  <a:cubicBezTo>
                    <a:pt x="1" y="4033"/>
                    <a:pt x="2395" y="6427"/>
                    <a:pt x="5356" y="6427"/>
                  </a:cubicBezTo>
                  <a:lnTo>
                    <a:pt x="5703" y="6427"/>
                  </a:lnTo>
                  <a:lnTo>
                    <a:pt x="5703" y="4001"/>
                  </a:lnTo>
                  <a:cubicBezTo>
                    <a:pt x="5703" y="2773"/>
                    <a:pt x="5073" y="1575"/>
                    <a:pt x="4065" y="914"/>
                  </a:cubicBezTo>
                  <a:cubicBezTo>
                    <a:pt x="3277" y="378"/>
                    <a:pt x="2206" y="0"/>
                    <a:pt x="1103" y="0"/>
                  </a:cubicBezTo>
                  <a:close/>
                </a:path>
              </a:pathLst>
            </a:custGeom>
            <a:solidFill>
              <a:srgbClr val="84C4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3" name="Google Shape;903;p21"/>
            <p:cNvSpPr/>
            <p:nvPr/>
          </p:nvSpPr>
          <p:spPr>
            <a:xfrm>
              <a:off x="160675" y="108700"/>
              <a:ext cx="143375" cy="161475"/>
            </a:xfrm>
            <a:custGeom>
              <a:rect b="b" l="l" r="r" t="t"/>
              <a:pathLst>
                <a:path extrusionOk="0" h="6459" w="5735">
                  <a:moveTo>
                    <a:pt x="4632" y="0"/>
                  </a:moveTo>
                  <a:cubicBezTo>
                    <a:pt x="3529" y="0"/>
                    <a:pt x="2521" y="347"/>
                    <a:pt x="1702" y="914"/>
                  </a:cubicBezTo>
                  <a:cubicBezTo>
                    <a:pt x="631" y="1575"/>
                    <a:pt x="1" y="2773"/>
                    <a:pt x="1" y="4033"/>
                  </a:cubicBezTo>
                  <a:lnTo>
                    <a:pt x="1" y="6459"/>
                  </a:lnTo>
                  <a:lnTo>
                    <a:pt x="347" y="6459"/>
                  </a:lnTo>
                  <a:cubicBezTo>
                    <a:pt x="3309" y="6459"/>
                    <a:pt x="5703" y="4064"/>
                    <a:pt x="5703" y="1103"/>
                  </a:cubicBezTo>
                  <a:lnTo>
                    <a:pt x="5703" y="410"/>
                  </a:lnTo>
                  <a:cubicBezTo>
                    <a:pt x="5735" y="158"/>
                    <a:pt x="5577" y="0"/>
                    <a:pt x="5388" y="0"/>
                  </a:cubicBezTo>
                  <a:close/>
                </a:path>
              </a:pathLst>
            </a:custGeom>
            <a:solidFill>
              <a:srgbClr val="84C4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4" name="Google Shape;904;p21"/>
            <p:cNvSpPr/>
            <p:nvPr/>
          </p:nvSpPr>
          <p:spPr>
            <a:xfrm>
              <a:off x="108700" y="0"/>
              <a:ext cx="86650" cy="155975"/>
            </a:xfrm>
            <a:custGeom>
              <a:rect b="b" l="l" r="r" t="t"/>
              <a:pathLst>
                <a:path extrusionOk="0" h="6239" w="3466">
                  <a:moveTo>
                    <a:pt x="1733" y="1"/>
                  </a:moveTo>
                  <a:cubicBezTo>
                    <a:pt x="1134" y="1"/>
                    <a:pt x="662" y="473"/>
                    <a:pt x="662" y="1040"/>
                  </a:cubicBezTo>
                  <a:cubicBezTo>
                    <a:pt x="662" y="1513"/>
                    <a:pt x="977" y="1922"/>
                    <a:pt x="1355" y="2080"/>
                  </a:cubicBezTo>
                  <a:lnTo>
                    <a:pt x="1355" y="3088"/>
                  </a:lnTo>
                  <a:cubicBezTo>
                    <a:pt x="1103" y="3340"/>
                    <a:pt x="504" y="3844"/>
                    <a:pt x="0" y="4600"/>
                  </a:cubicBezTo>
                  <a:cubicBezTo>
                    <a:pt x="662" y="5041"/>
                    <a:pt x="1260" y="5577"/>
                    <a:pt x="1733" y="6238"/>
                  </a:cubicBezTo>
                  <a:cubicBezTo>
                    <a:pt x="2206" y="5577"/>
                    <a:pt x="2773" y="5041"/>
                    <a:pt x="3466" y="4600"/>
                  </a:cubicBezTo>
                  <a:cubicBezTo>
                    <a:pt x="2930" y="3844"/>
                    <a:pt x="2363" y="3340"/>
                    <a:pt x="2080" y="3088"/>
                  </a:cubicBezTo>
                  <a:lnTo>
                    <a:pt x="2080" y="2080"/>
                  </a:lnTo>
                  <a:cubicBezTo>
                    <a:pt x="2521" y="1922"/>
                    <a:pt x="2773" y="1513"/>
                    <a:pt x="2773" y="1040"/>
                  </a:cubicBezTo>
                  <a:cubicBezTo>
                    <a:pt x="2773" y="473"/>
                    <a:pt x="2300" y="1"/>
                    <a:pt x="1733" y="1"/>
                  </a:cubicBezTo>
                  <a:close/>
                </a:path>
              </a:pathLst>
            </a:custGeom>
            <a:solidFill>
              <a:srgbClr val="84C4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5" name="Google Shape;905;p21"/>
            <p:cNvSpPr/>
            <p:nvPr/>
          </p:nvSpPr>
          <p:spPr>
            <a:xfrm>
              <a:off x="91375" y="281175"/>
              <a:ext cx="51200" cy="23650"/>
            </a:xfrm>
            <a:custGeom>
              <a:rect b="b" l="l" r="r" t="t"/>
              <a:pathLst>
                <a:path extrusionOk="0" h="946" w="2048">
                  <a:moveTo>
                    <a:pt x="0" y="1"/>
                  </a:moveTo>
                  <a:lnTo>
                    <a:pt x="0" y="1"/>
                  </a:lnTo>
                  <a:cubicBezTo>
                    <a:pt x="221" y="536"/>
                    <a:pt x="725" y="946"/>
                    <a:pt x="1355" y="946"/>
                  </a:cubicBezTo>
                  <a:lnTo>
                    <a:pt x="1481" y="946"/>
                  </a:lnTo>
                  <a:cubicBezTo>
                    <a:pt x="1827" y="914"/>
                    <a:pt x="2048" y="631"/>
                    <a:pt x="2048" y="316"/>
                  </a:cubicBezTo>
                  <a:lnTo>
                    <a:pt x="2048" y="253"/>
                  </a:lnTo>
                  <a:lnTo>
                    <a:pt x="1701" y="253"/>
                  </a:lnTo>
                  <a:cubicBezTo>
                    <a:pt x="1103" y="253"/>
                    <a:pt x="567" y="158"/>
                    <a:pt x="0" y="1"/>
                  </a:cubicBezTo>
                  <a:close/>
                </a:path>
              </a:pathLst>
            </a:custGeom>
            <a:solidFill>
              <a:srgbClr val="84C4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6" name="Google Shape;906;p21"/>
            <p:cNvSpPr/>
            <p:nvPr/>
          </p:nvSpPr>
          <p:spPr>
            <a:xfrm>
              <a:off x="160675" y="281175"/>
              <a:ext cx="51225" cy="23650"/>
            </a:xfrm>
            <a:custGeom>
              <a:rect b="b" l="l" r="r" t="t"/>
              <a:pathLst>
                <a:path extrusionOk="0" h="946" w="2049">
                  <a:moveTo>
                    <a:pt x="2048" y="1"/>
                  </a:moveTo>
                  <a:lnTo>
                    <a:pt x="2048" y="1"/>
                  </a:lnTo>
                  <a:cubicBezTo>
                    <a:pt x="1481" y="158"/>
                    <a:pt x="946" y="253"/>
                    <a:pt x="347" y="253"/>
                  </a:cubicBezTo>
                  <a:lnTo>
                    <a:pt x="1" y="253"/>
                  </a:lnTo>
                  <a:cubicBezTo>
                    <a:pt x="1" y="631"/>
                    <a:pt x="284" y="946"/>
                    <a:pt x="662" y="946"/>
                  </a:cubicBezTo>
                  <a:lnTo>
                    <a:pt x="694" y="946"/>
                  </a:lnTo>
                  <a:cubicBezTo>
                    <a:pt x="1324" y="946"/>
                    <a:pt x="1859" y="568"/>
                    <a:pt x="2048" y="1"/>
                  </a:cubicBezTo>
                  <a:close/>
                </a:path>
              </a:pathLst>
            </a:custGeom>
            <a:solidFill>
              <a:srgbClr val="84C4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907" name="Google Shape;907;p21"/>
          <p:cNvSpPr/>
          <p:nvPr/>
        </p:nvSpPr>
        <p:spPr>
          <a:xfrm>
            <a:off x="4557799" y="1622321"/>
            <a:ext cx="1137753" cy="1137753"/>
          </a:xfrm>
          <a:prstGeom prst="ellipse">
            <a:avLst/>
          </a:prstGeom>
          <a:solidFill>
            <a:srgbClr val="FFFFFF"/>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Arial"/>
              <a:buNone/>
            </a:pPr>
            <a:r>
              <a:t/>
            </a:r>
            <a:endParaRPr b="0" i="0" sz="1200" u="none" cap="none" strike="noStrike">
              <a:solidFill>
                <a:srgbClr val="FFFFFF"/>
              </a:solidFill>
              <a:latin typeface="Arial"/>
              <a:ea typeface="Arial"/>
              <a:cs typeface="Arial"/>
              <a:sym typeface="Arial"/>
            </a:endParaRPr>
          </a:p>
        </p:txBody>
      </p:sp>
      <p:sp>
        <p:nvSpPr>
          <p:cNvPr id="908" name="Google Shape;908;p21"/>
          <p:cNvSpPr/>
          <p:nvPr/>
        </p:nvSpPr>
        <p:spPr>
          <a:xfrm>
            <a:off x="4745675" y="1852530"/>
            <a:ext cx="762000" cy="758190"/>
          </a:xfrm>
          <a:custGeom>
            <a:rect b="b" l="l" r="r" t="t"/>
            <a:pathLst>
              <a:path extrusionOk="0" h="12634" w="12697">
                <a:moveTo>
                  <a:pt x="11437" y="819"/>
                </a:moveTo>
                <a:cubicBezTo>
                  <a:pt x="11657" y="819"/>
                  <a:pt x="11815" y="1040"/>
                  <a:pt x="11815" y="1260"/>
                </a:cubicBezTo>
                <a:cubicBezTo>
                  <a:pt x="11815" y="1512"/>
                  <a:pt x="11657" y="1670"/>
                  <a:pt x="11437" y="1670"/>
                </a:cubicBezTo>
                <a:lnTo>
                  <a:pt x="1229" y="1670"/>
                </a:lnTo>
                <a:cubicBezTo>
                  <a:pt x="1009" y="1670"/>
                  <a:pt x="788" y="1449"/>
                  <a:pt x="788" y="1260"/>
                </a:cubicBezTo>
                <a:cubicBezTo>
                  <a:pt x="788" y="1071"/>
                  <a:pt x="1009" y="819"/>
                  <a:pt x="1229" y="819"/>
                </a:cubicBezTo>
                <a:close/>
                <a:moveTo>
                  <a:pt x="8790" y="3277"/>
                </a:moveTo>
                <a:cubicBezTo>
                  <a:pt x="9042" y="3277"/>
                  <a:pt x="9200" y="3466"/>
                  <a:pt x="9200" y="3655"/>
                </a:cubicBezTo>
                <a:lnTo>
                  <a:pt x="9200" y="5356"/>
                </a:lnTo>
                <a:lnTo>
                  <a:pt x="9232" y="5356"/>
                </a:lnTo>
                <a:cubicBezTo>
                  <a:pt x="9232" y="5608"/>
                  <a:pt x="9042" y="5765"/>
                  <a:pt x="8822" y="5765"/>
                </a:cubicBezTo>
                <a:cubicBezTo>
                  <a:pt x="8633" y="5765"/>
                  <a:pt x="8412" y="5545"/>
                  <a:pt x="8412" y="5356"/>
                </a:cubicBezTo>
                <a:lnTo>
                  <a:pt x="8412" y="4694"/>
                </a:lnTo>
                <a:lnTo>
                  <a:pt x="6617" y="6459"/>
                </a:lnTo>
                <a:cubicBezTo>
                  <a:pt x="6538" y="6537"/>
                  <a:pt x="6435" y="6577"/>
                  <a:pt x="6333" y="6577"/>
                </a:cubicBezTo>
                <a:cubicBezTo>
                  <a:pt x="6231" y="6577"/>
                  <a:pt x="6128" y="6537"/>
                  <a:pt x="6050" y="6459"/>
                </a:cubicBezTo>
                <a:lnTo>
                  <a:pt x="5482" y="5923"/>
                </a:lnTo>
                <a:lnTo>
                  <a:pt x="4096" y="7278"/>
                </a:lnTo>
                <a:cubicBezTo>
                  <a:pt x="4033" y="7356"/>
                  <a:pt x="3931" y="7396"/>
                  <a:pt x="3824" y="7396"/>
                </a:cubicBezTo>
                <a:cubicBezTo>
                  <a:pt x="3718" y="7396"/>
                  <a:pt x="3608" y="7356"/>
                  <a:pt x="3529" y="7278"/>
                </a:cubicBezTo>
                <a:cubicBezTo>
                  <a:pt x="3372" y="7120"/>
                  <a:pt x="3372" y="6868"/>
                  <a:pt x="3529" y="6711"/>
                </a:cubicBezTo>
                <a:lnTo>
                  <a:pt x="5167" y="5041"/>
                </a:lnTo>
                <a:cubicBezTo>
                  <a:pt x="5246" y="4962"/>
                  <a:pt x="5356" y="4923"/>
                  <a:pt x="5467" y="4923"/>
                </a:cubicBezTo>
                <a:cubicBezTo>
                  <a:pt x="5577" y="4923"/>
                  <a:pt x="5687" y="4962"/>
                  <a:pt x="5766" y="5041"/>
                </a:cubicBezTo>
                <a:lnTo>
                  <a:pt x="6302" y="5608"/>
                </a:lnTo>
                <a:lnTo>
                  <a:pt x="7814" y="4096"/>
                </a:lnTo>
                <a:lnTo>
                  <a:pt x="7152" y="4096"/>
                </a:lnTo>
                <a:cubicBezTo>
                  <a:pt x="6900" y="4096"/>
                  <a:pt x="6743" y="3907"/>
                  <a:pt x="6743" y="3655"/>
                </a:cubicBezTo>
                <a:cubicBezTo>
                  <a:pt x="6743" y="3434"/>
                  <a:pt x="6932" y="3277"/>
                  <a:pt x="7152" y="3277"/>
                </a:cubicBezTo>
                <a:close/>
                <a:moveTo>
                  <a:pt x="6302" y="11058"/>
                </a:moveTo>
                <a:cubicBezTo>
                  <a:pt x="6554" y="11058"/>
                  <a:pt x="6743" y="11279"/>
                  <a:pt x="6743" y="11468"/>
                </a:cubicBezTo>
                <a:cubicBezTo>
                  <a:pt x="6743" y="11657"/>
                  <a:pt x="6554" y="11846"/>
                  <a:pt x="6302" y="11846"/>
                </a:cubicBezTo>
                <a:cubicBezTo>
                  <a:pt x="6081" y="11846"/>
                  <a:pt x="5924" y="11657"/>
                  <a:pt x="5924" y="11468"/>
                </a:cubicBezTo>
                <a:cubicBezTo>
                  <a:pt x="5924" y="11279"/>
                  <a:pt x="6113" y="11058"/>
                  <a:pt x="6302" y="11058"/>
                </a:cubicBezTo>
                <a:close/>
                <a:moveTo>
                  <a:pt x="1229" y="0"/>
                </a:moveTo>
                <a:cubicBezTo>
                  <a:pt x="568" y="0"/>
                  <a:pt x="1" y="536"/>
                  <a:pt x="1" y="1229"/>
                </a:cubicBezTo>
                <a:cubicBezTo>
                  <a:pt x="1" y="1764"/>
                  <a:pt x="379" y="2205"/>
                  <a:pt x="851" y="2394"/>
                </a:cubicBezTo>
                <a:lnTo>
                  <a:pt x="851" y="8254"/>
                </a:lnTo>
                <a:lnTo>
                  <a:pt x="442" y="8254"/>
                </a:lnTo>
                <a:cubicBezTo>
                  <a:pt x="221" y="8254"/>
                  <a:pt x="64" y="8475"/>
                  <a:pt x="64" y="8664"/>
                </a:cubicBezTo>
                <a:cubicBezTo>
                  <a:pt x="64" y="8916"/>
                  <a:pt x="253" y="9042"/>
                  <a:pt x="442" y="9042"/>
                </a:cubicBezTo>
                <a:lnTo>
                  <a:pt x="5955" y="9042"/>
                </a:lnTo>
                <a:lnTo>
                  <a:pt x="5955" y="10239"/>
                </a:lnTo>
                <a:cubicBezTo>
                  <a:pt x="5482" y="10397"/>
                  <a:pt x="5136" y="10869"/>
                  <a:pt x="5136" y="11405"/>
                </a:cubicBezTo>
                <a:cubicBezTo>
                  <a:pt x="5136" y="12098"/>
                  <a:pt x="5671" y="12633"/>
                  <a:pt x="6365" y="12633"/>
                </a:cubicBezTo>
                <a:cubicBezTo>
                  <a:pt x="7026" y="12633"/>
                  <a:pt x="7625" y="12098"/>
                  <a:pt x="7625" y="11405"/>
                </a:cubicBezTo>
                <a:cubicBezTo>
                  <a:pt x="7625" y="10869"/>
                  <a:pt x="7247" y="10428"/>
                  <a:pt x="6774" y="10239"/>
                </a:cubicBezTo>
                <a:lnTo>
                  <a:pt x="6774" y="9042"/>
                </a:lnTo>
                <a:lnTo>
                  <a:pt x="12288" y="9042"/>
                </a:lnTo>
                <a:cubicBezTo>
                  <a:pt x="12540" y="9042"/>
                  <a:pt x="12697" y="8853"/>
                  <a:pt x="12697" y="8664"/>
                </a:cubicBezTo>
                <a:cubicBezTo>
                  <a:pt x="12666" y="8443"/>
                  <a:pt x="12508" y="8254"/>
                  <a:pt x="12256" y="8254"/>
                </a:cubicBezTo>
                <a:lnTo>
                  <a:pt x="11815" y="8254"/>
                </a:lnTo>
                <a:lnTo>
                  <a:pt x="11815" y="2394"/>
                </a:lnTo>
                <a:cubicBezTo>
                  <a:pt x="12288" y="2237"/>
                  <a:pt x="12666" y="1764"/>
                  <a:pt x="12666" y="1229"/>
                </a:cubicBezTo>
                <a:cubicBezTo>
                  <a:pt x="12666" y="567"/>
                  <a:pt x="12098" y="0"/>
                  <a:pt x="11437" y="0"/>
                </a:cubicBezTo>
                <a:close/>
              </a:path>
            </a:pathLst>
          </a:custGeom>
          <a:solidFill>
            <a:srgbClr val="0060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9" name="Google Shape;909;p21"/>
          <p:cNvSpPr/>
          <p:nvPr/>
        </p:nvSpPr>
        <p:spPr>
          <a:xfrm>
            <a:off x="6517470" y="1622321"/>
            <a:ext cx="1137753" cy="1137753"/>
          </a:xfrm>
          <a:prstGeom prst="ellipse">
            <a:avLst/>
          </a:prstGeom>
          <a:solidFill>
            <a:srgbClr val="FFFFFF"/>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Arial"/>
              <a:buNone/>
            </a:pPr>
            <a:r>
              <a:t/>
            </a:r>
            <a:endParaRPr b="0" i="0" sz="1200" u="none" cap="none" strike="noStrike">
              <a:solidFill>
                <a:srgbClr val="FFFFFF"/>
              </a:solidFill>
              <a:latin typeface="Arial"/>
              <a:ea typeface="Arial"/>
              <a:cs typeface="Arial"/>
              <a:sym typeface="Arial"/>
            </a:endParaRPr>
          </a:p>
        </p:txBody>
      </p:sp>
      <p:grpSp>
        <p:nvGrpSpPr>
          <p:cNvPr id="910" name="Google Shape;910;p21"/>
          <p:cNvGrpSpPr/>
          <p:nvPr/>
        </p:nvGrpSpPr>
        <p:grpSpPr>
          <a:xfrm>
            <a:off x="6701531" y="1821434"/>
            <a:ext cx="769630" cy="738505"/>
            <a:chOff x="0" y="0"/>
            <a:chExt cx="330825" cy="317900"/>
          </a:xfrm>
        </p:grpSpPr>
        <p:sp>
          <p:nvSpPr>
            <p:cNvPr id="911" name="Google Shape;911;p21"/>
            <p:cNvSpPr/>
            <p:nvPr/>
          </p:nvSpPr>
          <p:spPr>
            <a:xfrm>
              <a:off x="0" y="0"/>
              <a:ext cx="313500" cy="195825"/>
            </a:xfrm>
            <a:custGeom>
              <a:rect b="b" l="l" r="r" t="t"/>
              <a:pathLst>
                <a:path extrusionOk="0" h="7833" w="12540">
                  <a:moveTo>
                    <a:pt x="6591" y="0"/>
                  </a:moveTo>
                  <a:cubicBezTo>
                    <a:pt x="4966" y="0"/>
                    <a:pt x="3342" y="616"/>
                    <a:pt x="2112" y="1846"/>
                  </a:cubicBezTo>
                  <a:cubicBezTo>
                    <a:pt x="663" y="3296"/>
                    <a:pt x="1" y="5438"/>
                    <a:pt x="379" y="7454"/>
                  </a:cubicBezTo>
                  <a:cubicBezTo>
                    <a:pt x="442" y="7675"/>
                    <a:pt x="568" y="7832"/>
                    <a:pt x="789" y="7832"/>
                  </a:cubicBezTo>
                  <a:lnTo>
                    <a:pt x="852" y="7832"/>
                  </a:lnTo>
                  <a:cubicBezTo>
                    <a:pt x="1104" y="7801"/>
                    <a:pt x="1198" y="7549"/>
                    <a:pt x="1167" y="7360"/>
                  </a:cubicBezTo>
                  <a:cubicBezTo>
                    <a:pt x="852" y="5596"/>
                    <a:pt x="1419" y="3737"/>
                    <a:pt x="2710" y="2477"/>
                  </a:cubicBezTo>
                  <a:cubicBezTo>
                    <a:pt x="3719" y="1437"/>
                    <a:pt x="5136" y="870"/>
                    <a:pt x="6617" y="870"/>
                  </a:cubicBezTo>
                  <a:cubicBezTo>
                    <a:pt x="7940" y="870"/>
                    <a:pt x="9200" y="1342"/>
                    <a:pt x="10177" y="2193"/>
                  </a:cubicBezTo>
                  <a:lnTo>
                    <a:pt x="9610" y="2792"/>
                  </a:lnTo>
                  <a:cubicBezTo>
                    <a:pt x="9484" y="2918"/>
                    <a:pt x="9452" y="3075"/>
                    <a:pt x="9484" y="3170"/>
                  </a:cubicBezTo>
                  <a:cubicBezTo>
                    <a:pt x="9515" y="3327"/>
                    <a:pt x="9641" y="3422"/>
                    <a:pt x="9799" y="3453"/>
                  </a:cubicBezTo>
                  <a:lnTo>
                    <a:pt x="12036" y="3926"/>
                  </a:lnTo>
                  <a:lnTo>
                    <a:pt x="12130" y="3926"/>
                  </a:lnTo>
                  <a:cubicBezTo>
                    <a:pt x="12225" y="3926"/>
                    <a:pt x="12319" y="3894"/>
                    <a:pt x="12382" y="3800"/>
                  </a:cubicBezTo>
                  <a:cubicBezTo>
                    <a:pt x="12508" y="3674"/>
                    <a:pt x="12540" y="3579"/>
                    <a:pt x="12508" y="3422"/>
                  </a:cubicBezTo>
                  <a:lnTo>
                    <a:pt x="12036" y="1153"/>
                  </a:lnTo>
                  <a:cubicBezTo>
                    <a:pt x="12004" y="1027"/>
                    <a:pt x="11878" y="901"/>
                    <a:pt x="11752" y="838"/>
                  </a:cubicBezTo>
                  <a:cubicBezTo>
                    <a:pt x="11715" y="831"/>
                    <a:pt x="11678" y="827"/>
                    <a:pt x="11642" y="827"/>
                  </a:cubicBezTo>
                  <a:cubicBezTo>
                    <a:pt x="11526" y="827"/>
                    <a:pt x="11422" y="868"/>
                    <a:pt x="11374" y="964"/>
                  </a:cubicBezTo>
                  <a:lnTo>
                    <a:pt x="10776" y="1563"/>
                  </a:lnTo>
                  <a:cubicBezTo>
                    <a:pt x="9583" y="521"/>
                    <a:pt x="8087" y="0"/>
                    <a:pt x="6591" y="0"/>
                  </a:cubicBezTo>
                  <a:close/>
                </a:path>
              </a:pathLst>
            </a:custGeom>
            <a:solidFill>
              <a:srgbClr val="BF2B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2" name="Google Shape;912;p21"/>
            <p:cNvSpPr/>
            <p:nvPr/>
          </p:nvSpPr>
          <p:spPr>
            <a:xfrm>
              <a:off x="15775" y="121650"/>
              <a:ext cx="315050" cy="196250"/>
            </a:xfrm>
            <a:custGeom>
              <a:rect b="b" l="l" r="r" t="t"/>
              <a:pathLst>
                <a:path extrusionOk="0" h="7850" w="12602">
                  <a:moveTo>
                    <a:pt x="11779" y="0"/>
                  </a:moveTo>
                  <a:cubicBezTo>
                    <a:pt x="11759" y="0"/>
                    <a:pt x="11739" y="2"/>
                    <a:pt x="11720" y="5"/>
                  </a:cubicBezTo>
                  <a:cubicBezTo>
                    <a:pt x="11499" y="36"/>
                    <a:pt x="11373" y="288"/>
                    <a:pt x="11405" y="477"/>
                  </a:cubicBezTo>
                  <a:cubicBezTo>
                    <a:pt x="11720" y="2242"/>
                    <a:pt x="11184" y="4101"/>
                    <a:pt x="9861" y="5361"/>
                  </a:cubicBezTo>
                  <a:cubicBezTo>
                    <a:pt x="8853" y="6400"/>
                    <a:pt x="7435" y="6967"/>
                    <a:pt x="5986" y="6967"/>
                  </a:cubicBezTo>
                  <a:cubicBezTo>
                    <a:pt x="4631" y="6967"/>
                    <a:pt x="3371" y="6495"/>
                    <a:pt x="2394" y="5644"/>
                  </a:cubicBezTo>
                  <a:lnTo>
                    <a:pt x="2993" y="5046"/>
                  </a:lnTo>
                  <a:cubicBezTo>
                    <a:pt x="3088" y="4920"/>
                    <a:pt x="3151" y="4762"/>
                    <a:pt x="3088" y="4668"/>
                  </a:cubicBezTo>
                  <a:cubicBezTo>
                    <a:pt x="3056" y="4510"/>
                    <a:pt x="2962" y="4416"/>
                    <a:pt x="2772" y="4384"/>
                  </a:cubicBezTo>
                  <a:lnTo>
                    <a:pt x="536" y="3912"/>
                  </a:lnTo>
                  <a:cubicBezTo>
                    <a:pt x="498" y="3904"/>
                    <a:pt x="465" y="3900"/>
                    <a:pt x="433" y="3900"/>
                  </a:cubicBezTo>
                  <a:cubicBezTo>
                    <a:pt x="332" y="3900"/>
                    <a:pt x="254" y="3941"/>
                    <a:pt x="158" y="4038"/>
                  </a:cubicBezTo>
                  <a:cubicBezTo>
                    <a:pt x="32" y="4132"/>
                    <a:pt x="0" y="4258"/>
                    <a:pt x="32" y="4416"/>
                  </a:cubicBezTo>
                  <a:lnTo>
                    <a:pt x="504" y="6652"/>
                  </a:lnTo>
                  <a:cubicBezTo>
                    <a:pt x="536" y="6810"/>
                    <a:pt x="662" y="6936"/>
                    <a:pt x="788" y="6967"/>
                  </a:cubicBezTo>
                  <a:lnTo>
                    <a:pt x="882" y="6967"/>
                  </a:lnTo>
                  <a:cubicBezTo>
                    <a:pt x="1008" y="6967"/>
                    <a:pt x="1103" y="6936"/>
                    <a:pt x="1166" y="6873"/>
                  </a:cubicBezTo>
                  <a:lnTo>
                    <a:pt x="1764" y="6274"/>
                  </a:lnTo>
                  <a:cubicBezTo>
                    <a:pt x="2930" y="7346"/>
                    <a:pt x="4442" y="7850"/>
                    <a:pt x="5923" y="7850"/>
                  </a:cubicBezTo>
                  <a:cubicBezTo>
                    <a:pt x="7561" y="7850"/>
                    <a:pt x="9168" y="7220"/>
                    <a:pt x="10428" y="5991"/>
                  </a:cubicBezTo>
                  <a:cubicBezTo>
                    <a:pt x="11909" y="4510"/>
                    <a:pt x="12602" y="2368"/>
                    <a:pt x="12192" y="320"/>
                  </a:cubicBezTo>
                  <a:cubicBezTo>
                    <a:pt x="12164" y="122"/>
                    <a:pt x="11958" y="0"/>
                    <a:pt x="11779" y="0"/>
                  </a:cubicBezTo>
                  <a:close/>
                </a:path>
              </a:pathLst>
            </a:custGeom>
            <a:solidFill>
              <a:srgbClr val="BF2B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3" name="Google Shape;913;p21"/>
            <p:cNvSpPr/>
            <p:nvPr/>
          </p:nvSpPr>
          <p:spPr>
            <a:xfrm>
              <a:off x="139425" y="87100"/>
              <a:ext cx="15775" cy="26800"/>
            </a:xfrm>
            <a:custGeom>
              <a:rect b="b" l="l" r="r" t="t"/>
              <a:pathLst>
                <a:path extrusionOk="0" h="1072" w="631">
                  <a:moveTo>
                    <a:pt x="630" y="1"/>
                  </a:moveTo>
                  <a:cubicBezTo>
                    <a:pt x="410" y="221"/>
                    <a:pt x="158" y="599"/>
                    <a:pt x="0" y="1072"/>
                  </a:cubicBezTo>
                  <a:lnTo>
                    <a:pt x="630" y="1072"/>
                  </a:lnTo>
                  <a:lnTo>
                    <a:pt x="630" y="1"/>
                  </a:lnTo>
                  <a:close/>
                </a:path>
              </a:pathLst>
            </a:custGeom>
            <a:solidFill>
              <a:srgbClr val="BF2B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4" name="Google Shape;914;p21"/>
            <p:cNvSpPr/>
            <p:nvPr/>
          </p:nvSpPr>
          <p:spPr>
            <a:xfrm>
              <a:off x="175650" y="202875"/>
              <a:ext cx="15775" cy="26025"/>
            </a:xfrm>
            <a:custGeom>
              <a:rect b="b" l="l" r="r" t="t"/>
              <a:pathLst>
                <a:path extrusionOk="0" h="1041" w="631">
                  <a:moveTo>
                    <a:pt x="1" y="1"/>
                  </a:moveTo>
                  <a:lnTo>
                    <a:pt x="1" y="1041"/>
                  </a:lnTo>
                  <a:cubicBezTo>
                    <a:pt x="253" y="852"/>
                    <a:pt x="473" y="473"/>
                    <a:pt x="631" y="1"/>
                  </a:cubicBezTo>
                  <a:close/>
                </a:path>
              </a:pathLst>
            </a:custGeom>
            <a:solidFill>
              <a:srgbClr val="BF2B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5" name="Google Shape;915;p21"/>
            <p:cNvSpPr/>
            <p:nvPr/>
          </p:nvSpPr>
          <p:spPr>
            <a:xfrm>
              <a:off x="139425" y="202875"/>
              <a:ext cx="15775" cy="26025"/>
            </a:xfrm>
            <a:custGeom>
              <a:rect b="b" l="l" r="r" t="t"/>
              <a:pathLst>
                <a:path extrusionOk="0" h="1041" w="631">
                  <a:moveTo>
                    <a:pt x="0" y="1"/>
                  </a:moveTo>
                  <a:cubicBezTo>
                    <a:pt x="158" y="473"/>
                    <a:pt x="410" y="852"/>
                    <a:pt x="630" y="1041"/>
                  </a:cubicBezTo>
                  <a:lnTo>
                    <a:pt x="630" y="1"/>
                  </a:lnTo>
                  <a:close/>
                </a:path>
              </a:pathLst>
            </a:custGeom>
            <a:solidFill>
              <a:srgbClr val="BF2B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6" name="Google Shape;916;p21"/>
            <p:cNvSpPr/>
            <p:nvPr/>
          </p:nvSpPr>
          <p:spPr>
            <a:xfrm>
              <a:off x="68525" y="133575"/>
              <a:ext cx="44125" cy="48075"/>
            </a:xfrm>
            <a:custGeom>
              <a:rect b="b" l="l" r="r" t="t"/>
              <a:pathLst>
                <a:path extrusionOk="0" h="1923" w="1765">
                  <a:moveTo>
                    <a:pt x="127" y="0"/>
                  </a:moveTo>
                  <a:cubicBezTo>
                    <a:pt x="32" y="316"/>
                    <a:pt x="1" y="631"/>
                    <a:pt x="1" y="977"/>
                  </a:cubicBezTo>
                  <a:cubicBezTo>
                    <a:pt x="1" y="1324"/>
                    <a:pt x="32" y="1670"/>
                    <a:pt x="127" y="1922"/>
                  </a:cubicBezTo>
                  <a:lnTo>
                    <a:pt x="1765" y="1922"/>
                  </a:lnTo>
                  <a:cubicBezTo>
                    <a:pt x="1734" y="1607"/>
                    <a:pt x="1702" y="1292"/>
                    <a:pt x="1702" y="977"/>
                  </a:cubicBezTo>
                  <a:cubicBezTo>
                    <a:pt x="1702" y="662"/>
                    <a:pt x="1734" y="316"/>
                    <a:pt x="1765" y="0"/>
                  </a:cubicBezTo>
                  <a:close/>
                </a:path>
              </a:pathLst>
            </a:custGeom>
            <a:solidFill>
              <a:srgbClr val="BF2B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7" name="Google Shape;917;p21"/>
            <p:cNvSpPr/>
            <p:nvPr/>
          </p:nvSpPr>
          <p:spPr>
            <a:xfrm>
              <a:off x="175650" y="86325"/>
              <a:ext cx="15775" cy="26800"/>
            </a:xfrm>
            <a:custGeom>
              <a:rect b="b" l="l" r="r" t="t"/>
              <a:pathLst>
                <a:path extrusionOk="0" h="1072" w="631">
                  <a:moveTo>
                    <a:pt x="1" y="0"/>
                  </a:moveTo>
                  <a:lnTo>
                    <a:pt x="1" y="1071"/>
                  </a:lnTo>
                  <a:lnTo>
                    <a:pt x="631" y="1071"/>
                  </a:lnTo>
                  <a:cubicBezTo>
                    <a:pt x="505" y="599"/>
                    <a:pt x="253" y="189"/>
                    <a:pt x="1" y="0"/>
                  </a:cubicBezTo>
                  <a:close/>
                </a:path>
              </a:pathLst>
            </a:custGeom>
            <a:solidFill>
              <a:srgbClr val="BF2B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8" name="Google Shape;918;p21"/>
            <p:cNvSpPr/>
            <p:nvPr/>
          </p:nvSpPr>
          <p:spPr>
            <a:xfrm>
              <a:off x="132325" y="133575"/>
              <a:ext cx="22875" cy="48075"/>
            </a:xfrm>
            <a:custGeom>
              <a:rect b="b" l="l" r="r" t="t"/>
              <a:pathLst>
                <a:path extrusionOk="0" h="1923" w="915">
                  <a:moveTo>
                    <a:pt x="95" y="0"/>
                  </a:moveTo>
                  <a:cubicBezTo>
                    <a:pt x="64" y="316"/>
                    <a:pt x="1" y="631"/>
                    <a:pt x="1" y="977"/>
                  </a:cubicBezTo>
                  <a:cubicBezTo>
                    <a:pt x="1" y="1324"/>
                    <a:pt x="64" y="1670"/>
                    <a:pt x="95" y="1922"/>
                  </a:cubicBezTo>
                  <a:lnTo>
                    <a:pt x="914" y="1922"/>
                  </a:lnTo>
                  <a:lnTo>
                    <a:pt x="914" y="0"/>
                  </a:lnTo>
                  <a:close/>
                </a:path>
              </a:pathLst>
            </a:custGeom>
            <a:solidFill>
              <a:srgbClr val="BF2B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9" name="Google Shape;919;p21"/>
            <p:cNvSpPr/>
            <p:nvPr/>
          </p:nvSpPr>
          <p:spPr>
            <a:xfrm>
              <a:off x="175650" y="61900"/>
              <a:ext cx="74850" cy="51225"/>
            </a:xfrm>
            <a:custGeom>
              <a:rect b="b" l="l" r="r" t="t"/>
              <a:pathLst>
                <a:path extrusionOk="0" h="2049" w="2994">
                  <a:moveTo>
                    <a:pt x="1" y="1"/>
                  </a:moveTo>
                  <a:lnTo>
                    <a:pt x="1" y="32"/>
                  </a:lnTo>
                  <a:cubicBezTo>
                    <a:pt x="631" y="253"/>
                    <a:pt x="1198" y="1009"/>
                    <a:pt x="1481" y="2048"/>
                  </a:cubicBezTo>
                  <a:lnTo>
                    <a:pt x="2994" y="2048"/>
                  </a:lnTo>
                  <a:cubicBezTo>
                    <a:pt x="2426" y="946"/>
                    <a:pt x="1324" y="158"/>
                    <a:pt x="1" y="1"/>
                  </a:cubicBezTo>
                  <a:close/>
                </a:path>
              </a:pathLst>
            </a:custGeom>
            <a:solidFill>
              <a:srgbClr val="BF2B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0" name="Google Shape;920;p21"/>
            <p:cNvSpPr/>
            <p:nvPr/>
          </p:nvSpPr>
          <p:spPr>
            <a:xfrm>
              <a:off x="174875" y="202875"/>
              <a:ext cx="75625" cy="51225"/>
            </a:xfrm>
            <a:custGeom>
              <a:rect b="b" l="l" r="r" t="t"/>
              <a:pathLst>
                <a:path extrusionOk="0" h="2049" w="3025">
                  <a:moveTo>
                    <a:pt x="1512" y="1"/>
                  </a:moveTo>
                  <a:cubicBezTo>
                    <a:pt x="1229" y="1009"/>
                    <a:pt x="662" y="1765"/>
                    <a:pt x="0" y="1986"/>
                  </a:cubicBezTo>
                  <a:lnTo>
                    <a:pt x="0" y="2049"/>
                  </a:lnTo>
                  <a:lnTo>
                    <a:pt x="32" y="2049"/>
                  </a:lnTo>
                  <a:cubicBezTo>
                    <a:pt x="1355" y="1891"/>
                    <a:pt x="2457" y="1104"/>
                    <a:pt x="3025" y="1"/>
                  </a:cubicBezTo>
                  <a:close/>
                </a:path>
              </a:pathLst>
            </a:custGeom>
            <a:solidFill>
              <a:srgbClr val="BF2B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1" name="Google Shape;921;p21"/>
            <p:cNvSpPr/>
            <p:nvPr/>
          </p:nvSpPr>
          <p:spPr>
            <a:xfrm>
              <a:off x="79550" y="202100"/>
              <a:ext cx="75650" cy="52000"/>
            </a:xfrm>
            <a:custGeom>
              <a:rect b="b" l="l" r="r" t="t"/>
              <a:pathLst>
                <a:path extrusionOk="0" h="2080" w="3026">
                  <a:moveTo>
                    <a:pt x="1" y="0"/>
                  </a:moveTo>
                  <a:cubicBezTo>
                    <a:pt x="600" y="1166"/>
                    <a:pt x="1702" y="1954"/>
                    <a:pt x="3025" y="2080"/>
                  </a:cubicBezTo>
                  <a:lnTo>
                    <a:pt x="3025" y="2017"/>
                  </a:lnTo>
                  <a:cubicBezTo>
                    <a:pt x="2364" y="1796"/>
                    <a:pt x="1860" y="1040"/>
                    <a:pt x="1545" y="0"/>
                  </a:cubicBezTo>
                  <a:close/>
                </a:path>
              </a:pathLst>
            </a:custGeom>
            <a:solidFill>
              <a:srgbClr val="BF2B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2" name="Google Shape;922;p21"/>
            <p:cNvSpPr/>
            <p:nvPr/>
          </p:nvSpPr>
          <p:spPr>
            <a:xfrm>
              <a:off x="217400" y="133575"/>
              <a:ext cx="44125" cy="48075"/>
            </a:xfrm>
            <a:custGeom>
              <a:rect b="b" l="l" r="r" t="t"/>
              <a:pathLst>
                <a:path extrusionOk="0" h="1923" w="1765">
                  <a:moveTo>
                    <a:pt x="0" y="0"/>
                  </a:moveTo>
                  <a:cubicBezTo>
                    <a:pt x="32" y="316"/>
                    <a:pt x="63" y="631"/>
                    <a:pt x="63" y="977"/>
                  </a:cubicBezTo>
                  <a:cubicBezTo>
                    <a:pt x="63" y="1324"/>
                    <a:pt x="32" y="1670"/>
                    <a:pt x="0" y="1922"/>
                  </a:cubicBezTo>
                  <a:lnTo>
                    <a:pt x="1639" y="1922"/>
                  </a:lnTo>
                  <a:cubicBezTo>
                    <a:pt x="1733" y="1670"/>
                    <a:pt x="1765" y="1292"/>
                    <a:pt x="1765" y="977"/>
                  </a:cubicBezTo>
                  <a:cubicBezTo>
                    <a:pt x="1765" y="662"/>
                    <a:pt x="1733" y="316"/>
                    <a:pt x="1639" y="0"/>
                  </a:cubicBezTo>
                  <a:close/>
                </a:path>
              </a:pathLst>
            </a:custGeom>
            <a:solidFill>
              <a:srgbClr val="BF2B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3" name="Google Shape;923;p21"/>
            <p:cNvSpPr/>
            <p:nvPr/>
          </p:nvSpPr>
          <p:spPr>
            <a:xfrm>
              <a:off x="80350" y="62700"/>
              <a:ext cx="75625" cy="51200"/>
            </a:xfrm>
            <a:custGeom>
              <a:rect b="b" l="l" r="r" t="t"/>
              <a:pathLst>
                <a:path extrusionOk="0" h="2048" w="3025">
                  <a:moveTo>
                    <a:pt x="2993" y="0"/>
                  </a:moveTo>
                  <a:cubicBezTo>
                    <a:pt x="1702" y="158"/>
                    <a:pt x="599" y="945"/>
                    <a:pt x="0" y="2048"/>
                  </a:cubicBezTo>
                  <a:lnTo>
                    <a:pt x="1544" y="2048"/>
                  </a:lnTo>
                  <a:cubicBezTo>
                    <a:pt x="1828" y="1008"/>
                    <a:pt x="2363" y="284"/>
                    <a:pt x="3025" y="32"/>
                  </a:cubicBezTo>
                  <a:lnTo>
                    <a:pt x="3025" y="0"/>
                  </a:lnTo>
                  <a:close/>
                </a:path>
              </a:pathLst>
            </a:custGeom>
            <a:solidFill>
              <a:srgbClr val="BF2B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4" name="Google Shape;924;p21"/>
            <p:cNvSpPr/>
            <p:nvPr/>
          </p:nvSpPr>
          <p:spPr>
            <a:xfrm>
              <a:off x="175650" y="133575"/>
              <a:ext cx="22850" cy="48075"/>
            </a:xfrm>
            <a:custGeom>
              <a:rect b="b" l="l" r="r" t="t"/>
              <a:pathLst>
                <a:path extrusionOk="0" h="1923" w="914">
                  <a:moveTo>
                    <a:pt x="1" y="0"/>
                  </a:moveTo>
                  <a:lnTo>
                    <a:pt x="1" y="1922"/>
                  </a:lnTo>
                  <a:lnTo>
                    <a:pt x="851" y="1922"/>
                  </a:lnTo>
                  <a:cubicBezTo>
                    <a:pt x="883" y="1607"/>
                    <a:pt x="914" y="1292"/>
                    <a:pt x="914" y="977"/>
                  </a:cubicBezTo>
                  <a:cubicBezTo>
                    <a:pt x="914" y="662"/>
                    <a:pt x="883" y="316"/>
                    <a:pt x="851" y="0"/>
                  </a:cubicBezTo>
                  <a:close/>
                </a:path>
              </a:pathLst>
            </a:custGeom>
            <a:solidFill>
              <a:srgbClr val="BF2B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925" name="Google Shape;925;p21"/>
          <p:cNvSpPr/>
          <p:nvPr/>
        </p:nvSpPr>
        <p:spPr>
          <a:xfrm>
            <a:off x="8407780" y="1636294"/>
            <a:ext cx="1137753" cy="1137753"/>
          </a:xfrm>
          <a:prstGeom prst="ellipse">
            <a:avLst/>
          </a:prstGeom>
          <a:solidFill>
            <a:srgbClr val="FFFFFF"/>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Arial"/>
              <a:buNone/>
            </a:pPr>
            <a:r>
              <a:t/>
            </a:r>
            <a:endParaRPr b="0" i="0" sz="1200" u="none" cap="none" strike="noStrike">
              <a:solidFill>
                <a:srgbClr val="FFFFFF"/>
              </a:solidFill>
              <a:latin typeface="Arial"/>
              <a:ea typeface="Arial"/>
              <a:cs typeface="Arial"/>
              <a:sym typeface="Arial"/>
            </a:endParaRPr>
          </a:p>
        </p:txBody>
      </p:sp>
      <p:sp>
        <p:nvSpPr>
          <p:cNvPr id="926" name="Google Shape;926;p21"/>
          <p:cNvSpPr/>
          <p:nvPr/>
        </p:nvSpPr>
        <p:spPr>
          <a:xfrm>
            <a:off x="8647956" y="1821434"/>
            <a:ext cx="680720" cy="800100"/>
          </a:xfrm>
          <a:custGeom>
            <a:rect b="b" l="l" r="r" t="t"/>
            <a:pathLst>
              <a:path extrusionOk="0" h="12697" w="10807">
                <a:moveTo>
                  <a:pt x="6617" y="9924"/>
                </a:moveTo>
                <a:lnTo>
                  <a:pt x="6617" y="10775"/>
                </a:lnTo>
                <a:lnTo>
                  <a:pt x="4159" y="10775"/>
                </a:lnTo>
                <a:lnTo>
                  <a:pt x="4159" y="9924"/>
                </a:lnTo>
                <a:close/>
                <a:moveTo>
                  <a:pt x="4159" y="0"/>
                </a:moveTo>
                <a:cubicBezTo>
                  <a:pt x="3561" y="0"/>
                  <a:pt x="2994" y="315"/>
                  <a:pt x="2742" y="851"/>
                </a:cubicBezTo>
                <a:lnTo>
                  <a:pt x="2490" y="851"/>
                </a:lnTo>
                <a:cubicBezTo>
                  <a:pt x="1797" y="851"/>
                  <a:pt x="1166" y="1324"/>
                  <a:pt x="914" y="1954"/>
                </a:cubicBezTo>
                <a:cubicBezTo>
                  <a:pt x="1324" y="1985"/>
                  <a:pt x="1702" y="2143"/>
                  <a:pt x="1986" y="2426"/>
                </a:cubicBezTo>
                <a:cubicBezTo>
                  <a:pt x="2143" y="2584"/>
                  <a:pt x="2143" y="2836"/>
                  <a:pt x="1986" y="2993"/>
                </a:cubicBezTo>
                <a:cubicBezTo>
                  <a:pt x="1907" y="3072"/>
                  <a:pt x="1797" y="3111"/>
                  <a:pt x="1686" y="3111"/>
                </a:cubicBezTo>
                <a:cubicBezTo>
                  <a:pt x="1576" y="3111"/>
                  <a:pt x="1466" y="3072"/>
                  <a:pt x="1387" y="2993"/>
                </a:cubicBezTo>
                <a:cubicBezTo>
                  <a:pt x="1198" y="2804"/>
                  <a:pt x="946" y="2773"/>
                  <a:pt x="725" y="2773"/>
                </a:cubicBezTo>
                <a:cubicBezTo>
                  <a:pt x="284" y="3088"/>
                  <a:pt x="1" y="3560"/>
                  <a:pt x="1" y="4159"/>
                </a:cubicBezTo>
                <a:cubicBezTo>
                  <a:pt x="1" y="4411"/>
                  <a:pt x="95" y="4726"/>
                  <a:pt x="253" y="4978"/>
                </a:cubicBezTo>
                <a:cubicBezTo>
                  <a:pt x="95" y="5199"/>
                  <a:pt x="1" y="5514"/>
                  <a:pt x="1" y="5797"/>
                </a:cubicBezTo>
                <a:cubicBezTo>
                  <a:pt x="1" y="6144"/>
                  <a:pt x="127" y="6459"/>
                  <a:pt x="316" y="6742"/>
                </a:cubicBezTo>
                <a:cubicBezTo>
                  <a:pt x="599" y="6522"/>
                  <a:pt x="1009" y="6364"/>
                  <a:pt x="1387" y="6364"/>
                </a:cubicBezTo>
                <a:cubicBezTo>
                  <a:pt x="1639" y="6364"/>
                  <a:pt x="1797" y="6553"/>
                  <a:pt x="1797" y="6742"/>
                </a:cubicBezTo>
                <a:cubicBezTo>
                  <a:pt x="1797" y="6994"/>
                  <a:pt x="1576" y="7152"/>
                  <a:pt x="1387" y="7152"/>
                </a:cubicBezTo>
                <a:cubicBezTo>
                  <a:pt x="1198" y="7152"/>
                  <a:pt x="1009" y="7215"/>
                  <a:pt x="851" y="7341"/>
                </a:cubicBezTo>
                <a:lnTo>
                  <a:pt x="851" y="7404"/>
                </a:lnTo>
                <a:cubicBezTo>
                  <a:pt x="851" y="8318"/>
                  <a:pt x="1576" y="9074"/>
                  <a:pt x="2490" y="9074"/>
                </a:cubicBezTo>
                <a:lnTo>
                  <a:pt x="2742" y="9074"/>
                </a:lnTo>
                <a:cubicBezTo>
                  <a:pt x="2899" y="9357"/>
                  <a:pt x="3088" y="9546"/>
                  <a:pt x="3309" y="9704"/>
                </a:cubicBezTo>
                <a:lnTo>
                  <a:pt x="3309" y="10617"/>
                </a:lnTo>
                <a:cubicBezTo>
                  <a:pt x="3309" y="11752"/>
                  <a:pt x="4254" y="12697"/>
                  <a:pt x="5420" y="12697"/>
                </a:cubicBezTo>
                <a:cubicBezTo>
                  <a:pt x="6554" y="12697"/>
                  <a:pt x="7499" y="11752"/>
                  <a:pt x="7499" y="10617"/>
                </a:cubicBezTo>
                <a:lnTo>
                  <a:pt x="7499" y="9704"/>
                </a:lnTo>
                <a:cubicBezTo>
                  <a:pt x="7719" y="9546"/>
                  <a:pt x="7971" y="9357"/>
                  <a:pt x="8097" y="9074"/>
                </a:cubicBezTo>
                <a:lnTo>
                  <a:pt x="8318" y="9074"/>
                </a:lnTo>
                <a:cubicBezTo>
                  <a:pt x="9232" y="9074"/>
                  <a:pt x="9988" y="8318"/>
                  <a:pt x="9988" y="7404"/>
                </a:cubicBezTo>
                <a:lnTo>
                  <a:pt x="9988" y="7341"/>
                </a:lnTo>
                <a:cubicBezTo>
                  <a:pt x="9830" y="7215"/>
                  <a:pt x="9610" y="7152"/>
                  <a:pt x="9421" y="7152"/>
                </a:cubicBezTo>
                <a:cubicBezTo>
                  <a:pt x="9200" y="7152"/>
                  <a:pt x="9043" y="6931"/>
                  <a:pt x="9043" y="6742"/>
                </a:cubicBezTo>
                <a:cubicBezTo>
                  <a:pt x="9043" y="6522"/>
                  <a:pt x="9232" y="6364"/>
                  <a:pt x="9421" y="6364"/>
                </a:cubicBezTo>
                <a:cubicBezTo>
                  <a:pt x="9830" y="6364"/>
                  <a:pt x="10208" y="6522"/>
                  <a:pt x="10492" y="6742"/>
                </a:cubicBezTo>
                <a:cubicBezTo>
                  <a:pt x="10681" y="6459"/>
                  <a:pt x="10807" y="6144"/>
                  <a:pt x="10807" y="5797"/>
                </a:cubicBezTo>
                <a:cubicBezTo>
                  <a:pt x="10807" y="5514"/>
                  <a:pt x="10712" y="5199"/>
                  <a:pt x="10555" y="4978"/>
                </a:cubicBezTo>
                <a:cubicBezTo>
                  <a:pt x="10681" y="4726"/>
                  <a:pt x="10775" y="4411"/>
                  <a:pt x="10775" y="4159"/>
                </a:cubicBezTo>
                <a:cubicBezTo>
                  <a:pt x="10775" y="3592"/>
                  <a:pt x="10492" y="3088"/>
                  <a:pt x="10051" y="2773"/>
                </a:cubicBezTo>
                <a:cubicBezTo>
                  <a:pt x="10015" y="2768"/>
                  <a:pt x="9978" y="2765"/>
                  <a:pt x="9939" y="2765"/>
                </a:cubicBezTo>
                <a:cubicBezTo>
                  <a:pt x="9742" y="2765"/>
                  <a:pt x="9521" y="2835"/>
                  <a:pt x="9389" y="2993"/>
                </a:cubicBezTo>
                <a:cubicBezTo>
                  <a:pt x="9310" y="3072"/>
                  <a:pt x="9200" y="3111"/>
                  <a:pt x="9090" y="3111"/>
                </a:cubicBezTo>
                <a:cubicBezTo>
                  <a:pt x="8980" y="3111"/>
                  <a:pt x="8869" y="3072"/>
                  <a:pt x="8791" y="2993"/>
                </a:cubicBezTo>
                <a:cubicBezTo>
                  <a:pt x="8633" y="2836"/>
                  <a:pt x="8633" y="2584"/>
                  <a:pt x="8791" y="2426"/>
                </a:cubicBezTo>
                <a:cubicBezTo>
                  <a:pt x="9074" y="2143"/>
                  <a:pt x="9452" y="1954"/>
                  <a:pt x="9862" y="1954"/>
                </a:cubicBezTo>
                <a:cubicBezTo>
                  <a:pt x="9610" y="1324"/>
                  <a:pt x="9043" y="851"/>
                  <a:pt x="8287" y="851"/>
                </a:cubicBezTo>
                <a:lnTo>
                  <a:pt x="8034" y="851"/>
                </a:lnTo>
                <a:cubicBezTo>
                  <a:pt x="7782" y="315"/>
                  <a:pt x="7215" y="0"/>
                  <a:pt x="6617" y="0"/>
                </a:cubicBezTo>
                <a:cubicBezTo>
                  <a:pt x="6302" y="0"/>
                  <a:pt x="6050" y="95"/>
                  <a:pt x="5798" y="252"/>
                </a:cubicBezTo>
                <a:lnTo>
                  <a:pt x="5798" y="4190"/>
                </a:lnTo>
                <a:cubicBezTo>
                  <a:pt x="6743" y="4379"/>
                  <a:pt x="7467" y="5199"/>
                  <a:pt x="7467" y="6207"/>
                </a:cubicBezTo>
                <a:cubicBezTo>
                  <a:pt x="7467" y="6427"/>
                  <a:pt x="7247" y="6585"/>
                  <a:pt x="7058" y="6585"/>
                </a:cubicBezTo>
                <a:cubicBezTo>
                  <a:pt x="6869" y="6585"/>
                  <a:pt x="6617" y="6396"/>
                  <a:pt x="6617" y="6207"/>
                </a:cubicBezTo>
                <a:cubicBezTo>
                  <a:pt x="6617" y="5640"/>
                  <a:pt x="6270" y="5199"/>
                  <a:pt x="5798" y="5010"/>
                </a:cubicBezTo>
                <a:lnTo>
                  <a:pt x="5798" y="9074"/>
                </a:lnTo>
                <a:lnTo>
                  <a:pt x="4979" y="9074"/>
                </a:lnTo>
                <a:lnTo>
                  <a:pt x="4979" y="5010"/>
                </a:lnTo>
                <a:cubicBezTo>
                  <a:pt x="4506" y="5167"/>
                  <a:pt x="4159" y="5640"/>
                  <a:pt x="4159" y="6207"/>
                </a:cubicBezTo>
                <a:cubicBezTo>
                  <a:pt x="4159" y="6427"/>
                  <a:pt x="3939" y="6585"/>
                  <a:pt x="3718" y="6585"/>
                </a:cubicBezTo>
                <a:cubicBezTo>
                  <a:pt x="3466" y="6585"/>
                  <a:pt x="3309" y="6396"/>
                  <a:pt x="3309" y="6207"/>
                </a:cubicBezTo>
                <a:cubicBezTo>
                  <a:pt x="3309" y="5199"/>
                  <a:pt x="4033" y="4348"/>
                  <a:pt x="4979" y="4190"/>
                </a:cubicBezTo>
                <a:lnTo>
                  <a:pt x="4979" y="252"/>
                </a:lnTo>
                <a:cubicBezTo>
                  <a:pt x="4726" y="95"/>
                  <a:pt x="4474" y="0"/>
                  <a:pt x="4159" y="0"/>
                </a:cubicBezTo>
                <a:close/>
              </a:path>
            </a:pathLst>
          </a:custGeom>
          <a:solidFill>
            <a:srgbClr val="EF3E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7" name="Google Shape;927;p21"/>
          <p:cNvSpPr/>
          <p:nvPr/>
        </p:nvSpPr>
        <p:spPr>
          <a:xfrm>
            <a:off x="10256986" y="1636293"/>
            <a:ext cx="1137753" cy="1137753"/>
          </a:xfrm>
          <a:prstGeom prst="ellipse">
            <a:avLst/>
          </a:prstGeom>
          <a:solidFill>
            <a:srgbClr val="FFFFFF"/>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Arial"/>
              <a:buNone/>
            </a:pPr>
            <a:r>
              <a:t/>
            </a:r>
            <a:endParaRPr b="0" i="0" sz="1200" u="none" cap="none" strike="noStrike">
              <a:solidFill>
                <a:srgbClr val="FFFFFF"/>
              </a:solidFill>
              <a:latin typeface="Arial"/>
              <a:ea typeface="Arial"/>
              <a:cs typeface="Arial"/>
              <a:sym typeface="Arial"/>
            </a:endParaRPr>
          </a:p>
        </p:txBody>
      </p:sp>
      <p:grpSp>
        <p:nvGrpSpPr>
          <p:cNvPr id="928" name="Google Shape;928;p21"/>
          <p:cNvGrpSpPr/>
          <p:nvPr/>
        </p:nvGrpSpPr>
        <p:grpSpPr>
          <a:xfrm>
            <a:off x="10455840" y="1822310"/>
            <a:ext cx="763470" cy="749146"/>
            <a:chOff x="0" y="0"/>
            <a:chExt cx="300900" cy="295375"/>
          </a:xfrm>
        </p:grpSpPr>
        <p:sp>
          <p:nvSpPr>
            <p:cNvPr id="929" name="Google Shape;929;p21"/>
            <p:cNvSpPr/>
            <p:nvPr/>
          </p:nvSpPr>
          <p:spPr>
            <a:xfrm>
              <a:off x="0" y="74025"/>
              <a:ext cx="137075" cy="146525"/>
            </a:xfrm>
            <a:custGeom>
              <a:rect b="b" l="l" r="r" t="t"/>
              <a:pathLst>
                <a:path extrusionOk="0" h="5861" w="5483">
                  <a:moveTo>
                    <a:pt x="2584" y="1"/>
                  </a:moveTo>
                  <a:lnTo>
                    <a:pt x="410" y="2206"/>
                  </a:lnTo>
                  <a:cubicBezTo>
                    <a:pt x="1" y="2615"/>
                    <a:pt x="1" y="3277"/>
                    <a:pt x="410" y="3655"/>
                  </a:cubicBezTo>
                  <a:lnTo>
                    <a:pt x="2584" y="5860"/>
                  </a:lnTo>
                  <a:lnTo>
                    <a:pt x="3781" y="4632"/>
                  </a:lnTo>
                  <a:cubicBezTo>
                    <a:pt x="3844" y="4584"/>
                    <a:pt x="3939" y="4561"/>
                    <a:pt x="4029" y="4561"/>
                  </a:cubicBezTo>
                  <a:cubicBezTo>
                    <a:pt x="4120" y="4561"/>
                    <a:pt x="4206" y="4584"/>
                    <a:pt x="4254" y="4632"/>
                  </a:cubicBezTo>
                  <a:lnTo>
                    <a:pt x="4726" y="5104"/>
                  </a:lnTo>
                  <a:cubicBezTo>
                    <a:pt x="4789" y="5167"/>
                    <a:pt x="4884" y="5199"/>
                    <a:pt x="4974" y="5199"/>
                  </a:cubicBezTo>
                  <a:cubicBezTo>
                    <a:pt x="5065" y="5199"/>
                    <a:pt x="5152" y="5167"/>
                    <a:pt x="5199" y="5104"/>
                  </a:cubicBezTo>
                  <a:cubicBezTo>
                    <a:pt x="5325" y="5010"/>
                    <a:pt x="5325" y="4758"/>
                    <a:pt x="5199" y="4632"/>
                  </a:cubicBezTo>
                  <a:lnTo>
                    <a:pt x="4726" y="4159"/>
                  </a:lnTo>
                  <a:cubicBezTo>
                    <a:pt x="4632" y="4065"/>
                    <a:pt x="4632" y="3813"/>
                    <a:pt x="4726" y="3687"/>
                  </a:cubicBezTo>
                  <a:lnTo>
                    <a:pt x="5482" y="2962"/>
                  </a:lnTo>
                  <a:lnTo>
                    <a:pt x="5010" y="2489"/>
                  </a:lnTo>
                  <a:lnTo>
                    <a:pt x="4789" y="2710"/>
                  </a:lnTo>
                  <a:cubicBezTo>
                    <a:pt x="4584" y="2915"/>
                    <a:pt x="4317" y="3017"/>
                    <a:pt x="4049" y="3017"/>
                  </a:cubicBezTo>
                  <a:cubicBezTo>
                    <a:pt x="3781" y="3017"/>
                    <a:pt x="3513" y="2915"/>
                    <a:pt x="3309" y="2710"/>
                  </a:cubicBezTo>
                  <a:cubicBezTo>
                    <a:pt x="2930" y="2332"/>
                    <a:pt x="2930" y="1670"/>
                    <a:pt x="3309" y="1261"/>
                  </a:cubicBezTo>
                  <a:lnTo>
                    <a:pt x="3561" y="1040"/>
                  </a:lnTo>
                  <a:lnTo>
                    <a:pt x="2584" y="1"/>
                  </a:lnTo>
                  <a:close/>
                </a:path>
              </a:pathLst>
            </a:custGeom>
            <a:solidFill>
              <a:srgbClr val="148F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0" name="Google Shape;930;p21"/>
            <p:cNvSpPr/>
            <p:nvPr/>
          </p:nvSpPr>
          <p:spPr>
            <a:xfrm>
              <a:off x="77200" y="0"/>
              <a:ext cx="145725" cy="133900"/>
            </a:xfrm>
            <a:custGeom>
              <a:rect b="b" l="l" r="r" t="t"/>
              <a:pathLst>
                <a:path extrusionOk="0" h="5356" w="5829">
                  <a:moveTo>
                    <a:pt x="2926" y="0"/>
                  </a:moveTo>
                  <a:cubicBezTo>
                    <a:pt x="2662" y="0"/>
                    <a:pt x="2394" y="95"/>
                    <a:pt x="2205" y="284"/>
                  </a:cubicBezTo>
                  <a:lnTo>
                    <a:pt x="0" y="2457"/>
                  </a:lnTo>
                  <a:lnTo>
                    <a:pt x="1229" y="3686"/>
                  </a:lnTo>
                  <a:cubicBezTo>
                    <a:pt x="1323" y="3781"/>
                    <a:pt x="1323" y="4033"/>
                    <a:pt x="1229" y="4127"/>
                  </a:cubicBezTo>
                  <a:lnTo>
                    <a:pt x="725" y="4600"/>
                  </a:lnTo>
                  <a:cubicBezTo>
                    <a:pt x="630" y="4726"/>
                    <a:pt x="630" y="4978"/>
                    <a:pt x="725" y="5072"/>
                  </a:cubicBezTo>
                  <a:cubicBezTo>
                    <a:pt x="788" y="5135"/>
                    <a:pt x="882" y="5167"/>
                    <a:pt x="977" y="5167"/>
                  </a:cubicBezTo>
                  <a:cubicBezTo>
                    <a:pt x="1071" y="5167"/>
                    <a:pt x="1166" y="5135"/>
                    <a:pt x="1229" y="5072"/>
                  </a:cubicBezTo>
                  <a:lnTo>
                    <a:pt x="1701" y="4600"/>
                  </a:lnTo>
                  <a:cubicBezTo>
                    <a:pt x="1749" y="4553"/>
                    <a:pt x="1835" y="4529"/>
                    <a:pt x="1926" y="4529"/>
                  </a:cubicBezTo>
                  <a:cubicBezTo>
                    <a:pt x="2016" y="4529"/>
                    <a:pt x="2111" y="4553"/>
                    <a:pt x="2174" y="4600"/>
                  </a:cubicBezTo>
                  <a:lnTo>
                    <a:pt x="2898" y="5356"/>
                  </a:lnTo>
                  <a:lnTo>
                    <a:pt x="3371" y="4883"/>
                  </a:lnTo>
                  <a:lnTo>
                    <a:pt x="3151" y="4663"/>
                  </a:lnTo>
                  <a:cubicBezTo>
                    <a:pt x="2741" y="4253"/>
                    <a:pt x="2741" y="3592"/>
                    <a:pt x="3151" y="3214"/>
                  </a:cubicBezTo>
                  <a:cubicBezTo>
                    <a:pt x="3340" y="3009"/>
                    <a:pt x="3607" y="2906"/>
                    <a:pt x="3875" y="2906"/>
                  </a:cubicBezTo>
                  <a:cubicBezTo>
                    <a:pt x="4143" y="2906"/>
                    <a:pt x="4411" y="3009"/>
                    <a:pt x="4600" y="3214"/>
                  </a:cubicBezTo>
                  <a:lnTo>
                    <a:pt x="4852" y="3434"/>
                  </a:lnTo>
                  <a:lnTo>
                    <a:pt x="5828" y="2457"/>
                  </a:lnTo>
                  <a:lnTo>
                    <a:pt x="3623" y="284"/>
                  </a:lnTo>
                  <a:cubicBezTo>
                    <a:pt x="3450" y="95"/>
                    <a:pt x="3190" y="0"/>
                    <a:pt x="2926" y="0"/>
                  </a:cubicBezTo>
                  <a:close/>
                </a:path>
              </a:pathLst>
            </a:custGeom>
            <a:solidFill>
              <a:srgbClr val="148F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1" name="Google Shape;931;p21"/>
            <p:cNvSpPr/>
            <p:nvPr/>
          </p:nvSpPr>
          <p:spPr>
            <a:xfrm>
              <a:off x="163825" y="74025"/>
              <a:ext cx="137075" cy="145725"/>
            </a:xfrm>
            <a:custGeom>
              <a:rect b="b" l="l" r="r" t="t"/>
              <a:pathLst>
                <a:path extrusionOk="0" h="5829" w="5483">
                  <a:moveTo>
                    <a:pt x="2899" y="1"/>
                  </a:moveTo>
                  <a:lnTo>
                    <a:pt x="1702" y="1229"/>
                  </a:lnTo>
                  <a:cubicBezTo>
                    <a:pt x="1639" y="1292"/>
                    <a:pt x="1544" y="1324"/>
                    <a:pt x="1450" y="1324"/>
                  </a:cubicBezTo>
                  <a:cubicBezTo>
                    <a:pt x="1355" y="1324"/>
                    <a:pt x="1261" y="1292"/>
                    <a:pt x="1198" y="1229"/>
                  </a:cubicBezTo>
                  <a:lnTo>
                    <a:pt x="725" y="757"/>
                  </a:lnTo>
                  <a:cubicBezTo>
                    <a:pt x="678" y="694"/>
                    <a:pt x="591" y="662"/>
                    <a:pt x="501" y="662"/>
                  </a:cubicBezTo>
                  <a:cubicBezTo>
                    <a:pt x="410" y="662"/>
                    <a:pt x="316" y="694"/>
                    <a:pt x="253" y="757"/>
                  </a:cubicBezTo>
                  <a:cubicBezTo>
                    <a:pt x="158" y="883"/>
                    <a:pt x="158" y="1103"/>
                    <a:pt x="253" y="1229"/>
                  </a:cubicBezTo>
                  <a:lnTo>
                    <a:pt x="725" y="1702"/>
                  </a:lnTo>
                  <a:cubicBezTo>
                    <a:pt x="851" y="1828"/>
                    <a:pt x="851" y="2048"/>
                    <a:pt x="725" y="2174"/>
                  </a:cubicBezTo>
                  <a:lnTo>
                    <a:pt x="1" y="2899"/>
                  </a:lnTo>
                  <a:lnTo>
                    <a:pt x="473" y="3372"/>
                  </a:lnTo>
                  <a:lnTo>
                    <a:pt x="694" y="3151"/>
                  </a:lnTo>
                  <a:cubicBezTo>
                    <a:pt x="898" y="2946"/>
                    <a:pt x="1166" y="2844"/>
                    <a:pt x="1434" y="2844"/>
                  </a:cubicBezTo>
                  <a:cubicBezTo>
                    <a:pt x="1702" y="2844"/>
                    <a:pt x="1970" y="2946"/>
                    <a:pt x="2174" y="3151"/>
                  </a:cubicBezTo>
                  <a:cubicBezTo>
                    <a:pt x="2552" y="3529"/>
                    <a:pt x="2552" y="4222"/>
                    <a:pt x="2174" y="4600"/>
                  </a:cubicBezTo>
                  <a:lnTo>
                    <a:pt x="1922" y="4852"/>
                  </a:lnTo>
                  <a:lnTo>
                    <a:pt x="2899" y="5829"/>
                  </a:lnTo>
                  <a:lnTo>
                    <a:pt x="5073" y="3655"/>
                  </a:lnTo>
                  <a:cubicBezTo>
                    <a:pt x="5482" y="3277"/>
                    <a:pt x="5482" y="2615"/>
                    <a:pt x="5073" y="2206"/>
                  </a:cubicBezTo>
                  <a:lnTo>
                    <a:pt x="2899" y="1"/>
                  </a:lnTo>
                  <a:close/>
                </a:path>
              </a:pathLst>
            </a:custGeom>
            <a:solidFill>
              <a:srgbClr val="148F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2" name="Google Shape;932;p21"/>
            <p:cNvSpPr/>
            <p:nvPr/>
          </p:nvSpPr>
          <p:spPr>
            <a:xfrm>
              <a:off x="77200" y="160675"/>
              <a:ext cx="147300" cy="134700"/>
            </a:xfrm>
            <a:custGeom>
              <a:rect b="b" l="l" r="r" t="t"/>
              <a:pathLst>
                <a:path extrusionOk="0" h="5388" w="5892">
                  <a:moveTo>
                    <a:pt x="2993" y="0"/>
                  </a:moveTo>
                  <a:lnTo>
                    <a:pt x="2520" y="473"/>
                  </a:lnTo>
                  <a:lnTo>
                    <a:pt x="2741" y="725"/>
                  </a:lnTo>
                  <a:cubicBezTo>
                    <a:pt x="3151" y="1103"/>
                    <a:pt x="3151" y="1764"/>
                    <a:pt x="2741" y="2174"/>
                  </a:cubicBezTo>
                  <a:cubicBezTo>
                    <a:pt x="2505" y="2363"/>
                    <a:pt x="2221" y="2457"/>
                    <a:pt x="1949" y="2457"/>
                  </a:cubicBezTo>
                  <a:cubicBezTo>
                    <a:pt x="1678" y="2457"/>
                    <a:pt x="1418" y="2363"/>
                    <a:pt x="1229" y="2174"/>
                  </a:cubicBezTo>
                  <a:lnTo>
                    <a:pt x="977" y="1922"/>
                  </a:lnTo>
                  <a:lnTo>
                    <a:pt x="0" y="2930"/>
                  </a:lnTo>
                  <a:lnTo>
                    <a:pt x="2205" y="5072"/>
                  </a:lnTo>
                  <a:cubicBezTo>
                    <a:pt x="2394" y="5293"/>
                    <a:pt x="2678" y="5387"/>
                    <a:pt x="2930" y="5387"/>
                  </a:cubicBezTo>
                  <a:cubicBezTo>
                    <a:pt x="3214" y="5387"/>
                    <a:pt x="3497" y="5293"/>
                    <a:pt x="3686" y="5072"/>
                  </a:cubicBezTo>
                  <a:lnTo>
                    <a:pt x="5891" y="2930"/>
                  </a:lnTo>
                  <a:lnTo>
                    <a:pt x="4663" y="1701"/>
                  </a:lnTo>
                  <a:cubicBezTo>
                    <a:pt x="4568" y="1575"/>
                    <a:pt x="4568" y="1355"/>
                    <a:pt x="4663" y="1229"/>
                  </a:cubicBezTo>
                  <a:lnTo>
                    <a:pt x="5167" y="756"/>
                  </a:lnTo>
                  <a:cubicBezTo>
                    <a:pt x="5261" y="630"/>
                    <a:pt x="5261" y="410"/>
                    <a:pt x="5167" y="284"/>
                  </a:cubicBezTo>
                  <a:cubicBezTo>
                    <a:pt x="5104" y="221"/>
                    <a:pt x="5009" y="189"/>
                    <a:pt x="4915" y="189"/>
                  </a:cubicBezTo>
                  <a:cubicBezTo>
                    <a:pt x="4820" y="189"/>
                    <a:pt x="4726" y="221"/>
                    <a:pt x="4663" y="284"/>
                  </a:cubicBezTo>
                  <a:lnTo>
                    <a:pt x="4190" y="756"/>
                  </a:lnTo>
                  <a:cubicBezTo>
                    <a:pt x="4143" y="819"/>
                    <a:pt x="4056" y="851"/>
                    <a:pt x="3966" y="851"/>
                  </a:cubicBezTo>
                  <a:cubicBezTo>
                    <a:pt x="3875" y="851"/>
                    <a:pt x="3781" y="819"/>
                    <a:pt x="3718" y="756"/>
                  </a:cubicBezTo>
                  <a:lnTo>
                    <a:pt x="2993" y="0"/>
                  </a:lnTo>
                  <a:close/>
                </a:path>
              </a:pathLst>
            </a:custGeom>
            <a:solidFill>
              <a:srgbClr val="148F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933" name="Google Shape;933;p21"/>
          <p:cNvSpPr txBox="1"/>
          <p:nvPr/>
        </p:nvSpPr>
        <p:spPr>
          <a:xfrm>
            <a:off x="1544922" y="67677"/>
            <a:ext cx="9170011"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56082"/>
              </a:buClr>
              <a:buSzPts val="3600"/>
              <a:buFont typeface="Arial"/>
              <a:buNone/>
            </a:pPr>
            <a:r>
              <a:rPr b="1" i="0" lang="en-US" sz="3600" u="none" cap="none" strike="noStrike">
                <a:solidFill>
                  <a:srgbClr val="156082"/>
                </a:solidFill>
                <a:latin typeface="Arial"/>
                <a:ea typeface="Arial"/>
                <a:cs typeface="Arial"/>
                <a:sym typeface="Arial"/>
              </a:rPr>
              <a:t>KẾ HOẠCH CHIẾN LƯỢC</a:t>
            </a:r>
            <a:r>
              <a:rPr b="1" i="0" lang="en-US" sz="3600" u="none" cap="none" strike="noStrike">
                <a:solidFill>
                  <a:srgbClr val="E97132"/>
                </a:solidFill>
                <a:latin typeface="Arial"/>
                <a:ea typeface="Arial"/>
                <a:cs typeface="Arial"/>
                <a:sym typeface="Arial"/>
              </a:rPr>
              <a:t> </a:t>
            </a:r>
            <a:endParaRPr/>
          </a:p>
          <a:p>
            <a:pPr indent="0" lvl="0" marL="0" marR="0" rtl="0" algn="ctr">
              <a:lnSpc>
                <a:spcPct val="100000"/>
              </a:lnSpc>
              <a:spcBef>
                <a:spcPts val="0"/>
              </a:spcBef>
              <a:spcAft>
                <a:spcPts val="0"/>
              </a:spcAft>
              <a:buClr>
                <a:srgbClr val="E97132"/>
              </a:buClr>
              <a:buSzPts val="3600"/>
              <a:buFont typeface="Arial"/>
              <a:buNone/>
            </a:pPr>
            <a:r>
              <a:rPr b="1" i="0" lang="en-US" sz="3600" u="none" cap="none" strike="noStrike">
                <a:solidFill>
                  <a:srgbClr val="E97132"/>
                </a:solidFill>
                <a:latin typeface="Arial"/>
                <a:ea typeface="Arial"/>
                <a:cs typeface="Arial"/>
                <a:sym typeface="Arial"/>
              </a:rPr>
              <a:t>CỘNG ĐỒNG KINH TẾ ASEAN SAU 2025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 name="Shape 937"/>
        <p:cNvGrpSpPr/>
        <p:nvPr/>
      </p:nvGrpSpPr>
      <p:grpSpPr>
        <a:xfrm>
          <a:off x="0" y="0"/>
          <a:ext cx="0" cy="0"/>
          <a:chOff x="0" y="0"/>
          <a:chExt cx="0" cy="0"/>
        </a:xfrm>
      </p:grpSpPr>
      <p:sp>
        <p:nvSpPr>
          <p:cNvPr id="938" name="Google Shape;938;p22"/>
          <p:cNvSpPr txBox="1"/>
          <p:nvPr/>
        </p:nvSpPr>
        <p:spPr>
          <a:xfrm>
            <a:off x="1544922" y="350610"/>
            <a:ext cx="9170011"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56082"/>
              </a:buClr>
              <a:buSzPts val="3600"/>
              <a:buFont typeface="Arial"/>
              <a:buNone/>
            </a:pPr>
            <a:r>
              <a:rPr b="1" i="0" lang="en-US" sz="3600" u="none" cap="none" strike="noStrike">
                <a:solidFill>
                  <a:srgbClr val="156082"/>
                </a:solidFill>
                <a:latin typeface="Arial"/>
                <a:ea typeface="Arial"/>
                <a:cs typeface="Arial"/>
                <a:sym typeface="Arial"/>
              </a:rPr>
              <a:t>KẾ HOẠCH CHIẾN LƯỢC</a:t>
            </a:r>
            <a:r>
              <a:rPr b="1" i="0" lang="en-US" sz="3600" u="none" cap="none" strike="noStrike">
                <a:solidFill>
                  <a:srgbClr val="E97132"/>
                </a:solidFill>
                <a:latin typeface="Arial"/>
                <a:ea typeface="Arial"/>
                <a:cs typeface="Arial"/>
                <a:sym typeface="Arial"/>
              </a:rPr>
              <a:t> </a:t>
            </a:r>
            <a:endParaRPr/>
          </a:p>
          <a:p>
            <a:pPr indent="0" lvl="0" marL="0" marR="0" rtl="0" algn="ctr">
              <a:lnSpc>
                <a:spcPct val="100000"/>
              </a:lnSpc>
              <a:spcBef>
                <a:spcPts val="0"/>
              </a:spcBef>
              <a:spcAft>
                <a:spcPts val="0"/>
              </a:spcAft>
              <a:buClr>
                <a:srgbClr val="E97132"/>
              </a:buClr>
              <a:buSzPts val="3600"/>
              <a:buFont typeface="Arial"/>
              <a:buNone/>
            </a:pPr>
            <a:r>
              <a:rPr b="1" i="0" lang="en-US" sz="3600" u="none" cap="none" strike="noStrike">
                <a:solidFill>
                  <a:srgbClr val="E97132"/>
                </a:solidFill>
                <a:latin typeface="Arial"/>
                <a:ea typeface="Arial"/>
                <a:cs typeface="Arial"/>
                <a:sym typeface="Arial"/>
              </a:rPr>
              <a:t>CỘNG ĐỒNG KINH TẾ ASEAN SAU 2025 </a:t>
            </a:r>
            <a:endParaRPr/>
          </a:p>
        </p:txBody>
      </p:sp>
      <p:sp>
        <p:nvSpPr>
          <p:cNvPr id="939" name="Google Shape;939;p22"/>
          <p:cNvSpPr/>
          <p:nvPr/>
        </p:nvSpPr>
        <p:spPr>
          <a:xfrm>
            <a:off x="781050" y="2514600"/>
            <a:ext cx="2781300" cy="1695450"/>
          </a:xfrm>
          <a:prstGeom prst="homePlate">
            <a:avLst>
              <a:gd fmla="val 50000" name="adj"/>
            </a:avLst>
          </a:prstGeom>
          <a:solidFill>
            <a:schemeClr val="accent4"/>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000">
                <a:solidFill>
                  <a:schemeClr val="lt1"/>
                </a:solidFill>
                <a:latin typeface="Arial"/>
                <a:ea typeface="Arial"/>
                <a:cs typeface="Arial"/>
                <a:sym typeface="Arial"/>
              </a:rPr>
              <a:t>6 </a:t>
            </a:r>
            <a:endParaRPr/>
          </a:p>
          <a:p>
            <a:pPr indent="0" lvl="0" marL="0" marR="0" rtl="0" algn="ctr">
              <a:spcBef>
                <a:spcPts val="0"/>
              </a:spcBef>
              <a:spcAft>
                <a:spcPts val="0"/>
              </a:spcAft>
              <a:buNone/>
            </a:pPr>
            <a:r>
              <a:rPr lang="en-US" sz="3000">
                <a:solidFill>
                  <a:schemeClr val="lt1"/>
                </a:solidFill>
                <a:latin typeface="Arial"/>
                <a:ea typeface="Arial"/>
                <a:cs typeface="Arial"/>
                <a:sym typeface="Arial"/>
              </a:rPr>
              <a:t>Định hướng chiến lược</a:t>
            </a:r>
            <a:endParaRPr sz="3000">
              <a:solidFill>
                <a:schemeClr val="lt1"/>
              </a:solidFill>
              <a:latin typeface="Arial"/>
              <a:ea typeface="Arial"/>
              <a:cs typeface="Arial"/>
              <a:sym typeface="Arial"/>
            </a:endParaRPr>
          </a:p>
        </p:txBody>
      </p:sp>
      <p:sp>
        <p:nvSpPr>
          <p:cNvPr id="940" name="Google Shape;940;p22"/>
          <p:cNvSpPr/>
          <p:nvPr/>
        </p:nvSpPr>
        <p:spPr>
          <a:xfrm>
            <a:off x="3352800" y="2514600"/>
            <a:ext cx="2781300" cy="1695450"/>
          </a:xfrm>
          <a:prstGeom prst="chevron">
            <a:avLst>
              <a:gd fmla="val 50000" name="adj"/>
            </a:avLst>
          </a:prstGeom>
          <a:solidFill>
            <a:schemeClr val="accent5"/>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000"/>
              <a:buFont typeface="Arial"/>
              <a:buNone/>
            </a:pPr>
            <a:r>
              <a:rPr b="0" i="0" lang="en-US" sz="4000" u="none" cap="none" strike="noStrike">
                <a:solidFill>
                  <a:srgbClr val="FFFFFF"/>
                </a:solidFill>
                <a:latin typeface="Arial"/>
                <a:ea typeface="Arial"/>
                <a:cs typeface="Arial"/>
                <a:sym typeface="Arial"/>
              </a:rPr>
              <a:t>54</a:t>
            </a:r>
            <a:endParaRPr/>
          </a:p>
          <a:p>
            <a:pPr indent="0" lvl="0" marL="0" marR="0" rtl="0" algn="ctr">
              <a:lnSpc>
                <a:spcPct val="10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Mục tiêu</a:t>
            </a:r>
            <a:endParaRPr sz="1800">
              <a:solidFill>
                <a:schemeClr val="dk1"/>
              </a:solidFill>
              <a:latin typeface="Arial"/>
              <a:ea typeface="Arial"/>
              <a:cs typeface="Arial"/>
              <a:sym typeface="Arial"/>
            </a:endParaRPr>
          </a:p>
        </p:txBody>
      </p:sp>
      <p:sp>
        <p:nvSpPr>
          <p:cNvPr id="941" name="Google Shape;941;p22"/>
          <p:cNvSpPr/>
          <p:nvPr/>
        </p:nvSpPr>
        <p:spPr>
          <a:xfrm>
            <a:off x="5924550" y="2514600"/>
            <a:ext cx="2781300" cy="1695450"/>
          </a:xfrm>
          <a:prstGeom prst="chevron">
            <a:avLst>
              <a:gd fmla="val 50000" name="adj"/>
            </a:avLst>
          </a:prstGeom>
          <a:solidFill>
            <a:schemeClr val="accent2"/>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000"/>
              <a:buFont typeface="Arial"/>
              <a:buNone/>
            </a:pPr>
            <a:r>
              <a:rPr lang="en-US" sz="4000">
                <a:solidFill>
                  <a:srgbClr val="FFFFFF"/>
                </a:solidFill>
                <a:latin typeface="Arial"/>
                <a:ea typeface="Arial"/>
                <a:cs typeface="Arial"/>
                <a:sym typeface="Arial"/>
              </a:rPr>
              <a:t>194</a:t>
            </a:r>
            <a:endParaRPr b="0" i="0" sz="40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Biện pháp</a:t>
            </a:r>
            <a:endParaRPr sz="1800">
              <a:solidFill>
                <a:schemeClr val="dk1"/>
              </a:solidFill>
              <a:latin typeface="Arial"/>
              <a:ea typeface="Arial"/>
              <a:cs typeface="Arial"/>
              <a:sym typeface="Arial"/>
            </a:endParaRPr>
          </a:p>
        </p:txBody>
      </p:sp>
      <p:sp>
        <p:nvSpPr>
          <p:cNvPr id="942" name="Google Shape;942;p22"/>
          <p:cNvSpPr/>
          <p:nvPr/>
        </p:nvSpPr>
        <p:spPr>
          <a:xfrm>
            <a:off x="8496300" y="2514600"/>
            <a:ext cx="2781300" cy="1695450"/>
          </a:xfrm>
          <a:prstGeom prst="chevron">
            <a:avLst>
              <a:gd fmla="val 50000" name="adj"/>
            </a:avLst>
          </a:prstGeom>
          <a:solidFill>
            <a:schemeClr val="accent3"/>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000"/>
              <a:buFont typeface="Arial"/>
              <a:buNone/>
            </a:pPr>
            <a:r>
              <a:rPr lang="en-US" sz="4000">
                <a:solidFill>
                  <a:srgbClr val="FFFFFF"/>
                </a:solidFill>
                <a:latin typeface="Arial"/>
                <a:ea typeface="Arial"/>
                <a:cs typeface="Arial"/>
                <a:sym typeface="Arial"/>
              </a:rPr>
              <a:t>756</a:t>
            </a:r>
            <a:endParaRPr b="0" i="0" sz="40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Hoạt động</a:t>
            </a:r>
            <a:endParaRPr sz="1800">
              <a:solidFill>
                <a:schemeClr val="dk1"/>
              </a:solidFill>
              <a:latin typeface="Arial"/>
              <a:ea typeface="Arial"/>
              <a:cs typeface="Arial"/>
              <a:sym typeface="Arial"/>
            </a:endParaRPr>
          </a:p>
        </p:txBody>
      </p:sp>
      <p:sp>
        <p:nvSpPr>
          <p:cNvPr id="943" name="Google Shape;943;p22"/>
          <p:cNvSpPr/>
          <p:nvPr/>
        </p:nvSpPr>
        <p:spPr>
          <a:xfrm>
            <a:off x="2223328" y="5173711"/>
            <a:ext cx="7813200" cy="1095786"/>
          </a:xfrm>
          <a:prstGeom prst="roundRect">
            <a:avLst>
              <a:gd fmla="val 24231" name="adj"/>
            </a:avLst>
          </a:prstGeom>
          <a:solidFill>
            <a:srgbClr val="F2F2F2"/>
          </a:solidFill>
          <a:ln cap="flat" cmpd="sng" w="19050">
            <a:solidFill>
              <a:srgbClr val="BFBFBF"/>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lnSpc>
                <a:spcPct val="85000"/>
              </a:lnSpc>
              <a:spcBef>
                <a:spcPts val="0"/>
              </a:spcBef>
              <a:spcAft>
                <a:spcPts val="0"/>
              </a:spcAft>
              <a:buNone/>
            </a:pPr>
            <a:r>
              <a:rPr b="1" lang="en-US" sz="3200">
                <a:solidFill>
                  <a:srgbClr val="3F3F3F"/>
                </a:solidFill>
                <a:latin typeface="Arial"/>
                <a:ea typeface="Arial"/>
                <a:cs typeface="Arial"/>
                <a:sym typeface="Arial"/>
              </a:rPr>
              <a:t>Mục tiêu: </a:t>
            </a:r>
            <a:r>
              <a:rPr lang="en-US" sz="3200">
                <a:solidFill>
                  <a:srgbClr val="3F3F3F"/>
                </a:solidFill>
                <a:latin typeface="Arial"/>
                <a:ea typeface="Arial"/>
                <a:cs typeface="Arial"/>
                <a:sym typeface="Arial"/>
              </a:rPr>
              <a:t>Đưa ASEAN trở thành nền kinh tế lớn thứ tư vào năm 2045</a:t>
            </a:r>
            <a:endParaRPr sz="3200">
              <a:solidFill>
                <a:srgbClr val="3F3F3F"/>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7" name="Shape 947"/>
        <p:cNvGrpSpPr/>
        <p:nvPr/>
      </p:nvGrpSpPr>
      <p:grpSpPr>
        <a:xfrm>
          <a:off x="0" y="0"/>
          <a:ext cx="0" cy="0"/>
          <a:chOff x="0" y="0"/>
          <a:chExt cx="0" cy="0"/>
        </a:xfrm>
      </p:grpSpPr>
      <p:sp>
        <p:nvSpPr>
          <p:cNvPr id="948" name="Google Shape;948;p23"/>
          <p:cNvSpPr/>
          <p:nvPr/>
        </p:nvSpPr>
        <p:spPr>
          <a:xfrm>
            <a:off x="1165014" y="524633"/>
            <a:ext cx="9397253" cy="10756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7">
              <a:solidFill>
                <a:srgbClr val="FFFFFF"/>
              </a:solidFill>
              <a:latin typeface="Arial"/>
              <a:ea typeface="Arial"/>
              <a:cs typeface="Arial"/>
              <a:sym typeface="Arial"/>
            </a:endParaRPr>
          </a:p>
        </p:txBody>
      </p:sp>
      <p:sp>
        <p:nvSpPr>
          <p:cNvPr id="949" name="Google Shape;949;p23"/>
          <p:cNvSpPr txBox="1"/>
          <p:nvPr>
            <p:ph type="title"/>
          </p:nvPr>
        </p:nvSpPr>
        <p:spPr>
          <a:xfrm>
            <a:off x="1289399" y="524633"/>
            <a:ext cx="9397252" cy="1075600"/>
          </a:xfrm>
          <a:prstGeom prst="rect">
            <a:avLst/>
          </a:prstGeom>
          <a:noFill/>
          <a:ln>
            <a:noFill/>
          </a:ln>
        </p:spPr>
        <p:txBody>
          <a:bodyPr anchorCtr="0" anchor="ctr" bIns="121900" lIns="121900" spcFirstLastPara="1" rIns="121900" wrap="square" tIns="121900">
            <a:noAutofit/>
          </a:bodyPr>
          <a:lstStyle/>
          <a:p>
            <a:pPr indent="0" lvl="0" marL="0" rtl="0" algn="l">
              <a:lnSpc>
                <a:spcPct val="100000"/>
              </a:lnSpc>
              <a:spcBef>
                <a:spcPts val="0"/>
              </a:spcBef>
              <a:spcAft>
                <a:spcPts val="0"/>
              </a:spcAft>
              <a:buSzPts val="2400"/>
              <a:buNone/>
            </a:pPr>
            <a:r>
              <a:rPr lang="en-US">
                <a:latin typeface="Arial"/>
                <a:ea typeface="Arial"/>
                <a:cs typeface="Arial"/>
                <a:sym typeface="Arial"/>
              </a:rPr>
              <a:t>Đánh giá định hướng của Cộng đồng Kinh tế ASEAN sau 2025</a:t>
            </a:r>
            <a:endParaRPr/>
          </a:p>
        </p:txBody>
      </p:sp>
      <p:sp>
        <p:nvSpPr>
          <p:cNvPr id="950" name="Google Shape;950;p23"/>
          <p:cNvSpPr txBox="1"/>
          <p:nvPr>
            <p:ph idx="12" type="sldNum"/>
          </p:nvPr>
        </p:nvSpPr>
        <p:spPr>
          <a:xfrm>
            <a:off x="11667200" y="5808300"/>
            <a:ext cx="524800" cy="5248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Clr>
                <a:srgbClr val="000000"/>
              </a:buClr>
              <a:buSzPts val="1600"/>
              <a:buFont typeface="Barlow"/>
              <a:buNone/>
            </a:pPr>
            <a:r>
              <a:t/>
            </a:r>
            <a:endParaRPr/>
          </a:p>
        </p:txBody>
      </p:sp>
      <p:sp>
        <p:nvSpPr>
          <p:cNvPr id="951" name="Google Shape;951;p23"/>
          <p:cNvSpPr/>
          <p:nvPr/>
        </p:nvSpPr>
        <p:spPr>
          <a:xfrm>
            <a:off x="10562267" y="524633"/>
            <a:ext cx="1104933" cy="10756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7">
              <a:solidFill>
                <a:srgbClr val="FFFFFF"/>
              </a:solidFill>
              <a:latin typeface="Arial"/>
              <a:ea typeface="Arial"/>
              <a:cs typeface="Arial"/>
              <a:sym typeface="Arial"/>
            </a:endParaRPr>
          </a:p>
        </p:txBody>
      </p:sp>
      <p:sp>
        <p:nvSpPr>
          <p:cNvPr id="952" name="Google Shape;952;p23"/>
          <p:cNvSpPr txBox="1"/>
          <p:nvPr/>
        </p:nvSpPr>
        <p:spPr>
          <a:xfrm>
            <a:off x="1671611" y="1686388"/>
            <a:ext cx="9995589" cy="5404127"/>
          </a:xfrm>
          <a:prstGeom prst="rect">
            <a:avLst/>
          </a:prstGeom>
          <a:noFill/>
          <a:ln>
            <a:noFill/>
          </a:ln>
        </p:spPr>
        <p:txBody>
          <a:bodyPr anchorCtr="0" anchor="t" bIns="121900" lIns="121900" spcFirstLastPara="1" rIns="121900" wrap="square" tIns="121900">
            <a:noAutofit/>
          </a:bodyPr>
          <a:lstStyle/>
          <a:p>
            <a:pPr indent="-342900" lvl="0" marL="342900" marR="0" rtl="0" algn="just">
              <a:lnSpc>
                <a:spcPct val="100000"/>
              </a:lnSpc>
              <a:spcBef>
                <a:spcPts val="800"/>
              </a:spcBef>
              <a:spcAft>
                <a:spcPts val="0"/>
              </a:spcAft>
              <a:buClr>
                <a:srgbClr val="D9D9D9"/>
              </a:buClr>
              <a:buSzPts val="2200"/>
              <a:buFont typeface="Barlow"/>
              <a:buChar char="▪"/>
            </a:pPr>
            <a:r>
              <a:rPr b="0" i="0" lang="en-US" sz="2200" u="none" cap="none" strike="noStrike">
                <a:solidFill>
                  <a:srgbClr val="434343"/>
                </a:solidFill>
                <a:latin typeface="Arial"/>
                <a:ea typeface="Arial"/>
                <a:cs typeface="Arial"/>
                <a:sym typeface="Arial"/>
              </a:rPr>
              <a:t>ASEAN đã không còn đặt ưu tiên vào mục tiêu như xóa đói giảm nghèo, tốc độ tăng trưởng thu nhập bìh quân đầu người cao hay gia tăng tỉ lệ nhóm người thu nhập trung bình 🡪 phản ánh trình độ phát triển kinh tế của ASEAN </a:t>
            </a:r>
            <a:endParaRPr/>
          </a:p>
          <a:p>
            <a:pPr indent="-342900" lvl="0" marL="342900" marR="0" rtl="0" algn="just">
              <a:lnSpc>
                <a:spcPct val="100000"/>
              </a:lnSpc>
              <a:spcBef>
                <a:spcPts val="1600"/>
              </a:spcBef>
              <a:spcAft>
                <a:spcPts val="0"/>
              </a:spcAft>
              <a:buClr>
                <a:srgbClr val="D9D9D9"/>
              </a:buClr>
              <a:buSzPts val="2200"/>
              <a:buFont typeface="Barlow"/>
              <a:buChar char="▪"/>
            </a:pPr>
            <a:r>
              <a:rPr b="0" i="0" lang="en-US" sz="2200" u="none" cap="none" strike="noStrike">
                <a:solidFill>
                  <a:srgbClr val="434343"/>
                </a:solidFill>
                <a:latin typeface="Arial"/>
                <a:ea typeface="Arial"/>
                <a:cs typeface="Arial"/>
                <a:sym typeface="Arial"/>
              </a:rPr>
              <a:t>Trọng tâm vào các mục tiêu phát triển bền vững, đẩy mạnh hơn nữa đối thoại và hợp tác trong các lĩnh vực liên ngành, liên trụ cột; đặc biệt chú trọng yếu tố phát triển bền vững, bao trùm và toàn diện.</a:t>
            </a:r>
            <a:endParaRPr b="0" i="0" sz="2200" u="none" cap="none" strike="noStrike">
              <a:solidFill>
                <a:srgbClr val="434343"/>
              </a:solidFill>
              <a:latin typeface="Arial"/>
              <a:ea typeface="Arial"/>
              <a:cs typeface="Arial"/>
              <a:sym typeface="Arial"/>
            </a:endParaRPr>
          </a:p>
          <a:p>
            <a:pPr indent="-342900" lvl="0" marL="342900" marR="0" rtl="0" algn="just">
              <a:lnSpc>
                <a:spcPct val="100000"/>
              </a:lnSpc>
              <a:spcBef>
                <a:spcPts val="1600"/>
              </a:spcBef>
              <a:spcAft>
                <a:spcPts val="800"/>
              </a:spcAft>
              <a:buClr>
                <a:srgbClr val="D9D9D9"/>
              </a:buClr>
              <a:buSzPts val="2200"/>
              <a:buFont typeface="Barlow"/>
              <a:buChar char="▪"/>
            </a:pPr>
            <a:r>
              <a:rPr b="0" i="0" lang="en-US" sz="2200" u="none" cap="none" strike="noStrike">
                <a:solidFill>
                  <a:srgbClr val="434343"/>
                </a:solidFill>
                <a:latin typeface="Arial"/>
                <a:ea typeface="Arial"/>
                <a:cs typeface="Arial"/>
                <a:sym typeface="Arial"/>
              </a:rPr>
              <a:t>ASEAN sẽ hướng tới một nền kinh tế thịnh vượng chung, tiếp tục duy trì mục tiêu một thị trường chung duy nhất và cơ sở sản xuất thống nhất, với lực lượng lao động có tay nghề cao và toàn diện, tăng trưởng hiệu quả và sáng tạo, kết hợp yếu tố bền vững lồng ghép tại tất cả các lĩnh vực hợp tác kinh tế.</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 name="Shape 956"/>
        <p:cNvGrpSpPr/>
        <p:nvPr/>
      </p:nvGrpSpPr>
      <p:grpSpPr>
        <a:xfrm>
          <a:off x="0" y="0"/>
          <a:ext cx="0" cy="0"/>
          <a:chOff x="0" y="0"/>
          <a:chExt cx="0" cy="0"/>
        </a:xfrm>
      </p:grpSpPr>
      <p:sp>
        <p:nvSpPr>
          <p:cNvPr id="957" name="Google Shape;957;p24"/>
          <p:cNvSpPr/>
          <p:nvPr/>
        </p:nvSpPr>
        <p:spPr>
          <a:xfrm>
            <a:off x="0" y="0"/>
            <a:ext cx="12192000" cy="6858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57" l="0" r="0" t="-925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958" name="Google Shape;958;p24"/>
          <p:cNvSpPr/>
          <p:nvPr/>
        </p:nvSpPr>
        <p:spPr>
          <a:xfrm>
            <a:off x="1" y="4849586"/>
            <a:ext cx="12186337" cy="2008414"/>
          </a:xfrm>
          <a:custGeom>
            <a:rect b="b" l="l" r="r" t="t"/>
            <a:pathLst>
              <a:path extrusionOk="0" h="1428999" w="6183437">
                <a:moveTo>
                  <a:pt x="0" y="0"/>
                </a:moveTo>
                <a:lnTo>
                  <a:pt x="6183437" y="0"/>
                </a:lnTo>
                <a:lnTo>
                  <a:pt x="6183437" y="1428999"/>
                </a:lnTo>
                <a:lnTo>
                  <a:pt x="0" y="1428999"/>
                </a:lnTo>
                <a:close/>
              </a:path>
            </a:pathLst>
          </a:custGeom>
          <a:solidFill>
            <a:srgbClr val="003D6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sp>
        <p:nvSpPr>
          <p:cNvPr id="959" name="Google Shape;959;p24"/>
          <p:cNvSpPr/>
          <p:nvPr/>
        </p:nvSpPr>
        <p:spPr>
          <a:xfrm>
            <a:off x="10951893" y="5420510"/>
            <a:ext cx="1234445" cy="1437490"/>
          </a:xfrm>
          <a:custGeom>
            <a:rect b="b" l="l" r="r" t="t"/>
            <a:pathLst>
              <a:path extrusionOk="0" h="2156235" w="1851667">
                <a:moveTo>
                  <a:pt x="0" y="0"/>
                </a:moveTo>
                <a:lnTo>
                  <a:pt x="1851667" y="0"/>
                </a:lnTo>
                <a:lnTo>
                  <a:pt x="1851667" y="2156235"/>
                </a:lnTo>
                <a:lnTo>
                  <a:pt x="0" y="215623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sp>
        <p:nvSpPr>
          <p:cNvPr id="960" name="Google Shape;960;p24"/>
          <p:cNvSpPr/>
          <p:nvPr/>
        </p:nvSpPr>
        <p:spPr>
          <a:xfrm>
            <a:off x="-396245" y="5694406"/>
            <a:ext cx="1234445" cy="1437490"/>
          </a:xfrm>
          <a:custGeom>
            <a:rect b="b" l="l" r="r" t="t"/>
            <a:pathLst>
              <a:path extrusionOk="0" h="2156235" w="1851667">
                <a:moveTo>
                  <a:pt x="0" y="0"/>
                </a:moveTo>
                <a:lnTo>
                  <a:pt x="1851667" y="0"/>
                </a:lnTo>
                <a:lnTo>
                  <a:pt x="1851667" y="2156235"/>
                </a:lnTo>
                <a:lnTo>
                  <a:pt x="0" y="215623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pic>
        <p:nvPicPr>
          <p:cNvPr descr="Nâng cao vị thế Việt Nam trong Cộng đồng Kinh tế ASEAN - Tạp chí Tài chính" id="961" name="Google Shape;961;p24"/>
          <p:cNvPicPr preferRelativeResize="0"/>
          <p:nvPr/>
        </p:nvPicPr>
        <p:blipFill rotWithShape="1">
          <a:blip r:embed="rId5">
            <a:alphaModFix amt="42000"/>
          </a:blip>
          <a:srcRect b="0" l="0" r="0" t="0"/>
          <a:stretch/>
        </p:blipFill>
        <p:spPr>
          <a:xfrm>
            <a:off x="8489472" y="1"/>
            <a:ext cx="4243943" cy="3182957"/>
          </a:xfrm>
          <a:prstGeom prst="rect">
            <a:avLst/>
          </a:prstGeom>
          <a:noFill/>
          <a:ln>
            <a:noFill/>
          </a:ln>
        </p:spPr>
      </p:pic>
      <p:sp>
        <p:nvSpPr>
          <p:cNvPr id="962" name="Google Shape;962;p24"/>
          <p:cNvSpPr txBox="1"/>
          <p:nvPr/>
        </p:nvSpPr>
        <p:spPr>
          <a:xfrm>
            <a:off x="1507984" y="2225012"/>
            <a:ext cx="9170370" cy="221936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03D60"/>
              </a:buClr>
              <a:buSzPts val="5000"/>
              <a:buFont typeface="Arial"/>
              <a:buNone/>
            </a:pPr>
            <a:r>
              <a:rPr b="1" lang="en-US" sz="5000">
                <a:solidFill>
                  <a:srgbClr val="003D60"/>
                </a:solidFill>
                <a:latin typeface="Arial"/>
                <a:ea typeface="Arial"/>
                <a:cs typeface="Arial"/>
                <a:sym typeface="Arial"/>
              </a:rPr>
              <a:t>XIN TRÂN TRỌNG</a:t>
            </a:r>
            <a:endParaRPr/>
          </a:p>
          <a:p>
            <a:pPr indent="0" lvl="0" marL="0" marR="0" rtl="0" algn="ctr">
              <a:spcBef>
                <a:spcPts val="0"/>
              </a:spcBef>
              <a:spcAft>
                <a:spcPts val="0"/>
              </a:spcAft>
              <a:buClr>
                <a:srgbClr val="003D60"/>
              </a:buClr>
              <a:buSzPts val="5000"/>
              <a:buFont typeface="Arial"/>
              <a:buNone/>
            </a:pPr>
            <a:r>
              <a:rPr b="1" lang="en-US" sz="5000">
                <a:solidFill>
                  <a:srgbClr val="003D60"/>
                </a:solidFill>
                <a:latin typeface="Arial"/>
                <a:ea typeface="Arial"/>
                <a:cs typeface="Arial"/>
                <a:sym typeface="Arial"/>
              </a:rPr>
              <a:t>CẢM ƠN</a:t>
            </a:r>
            <a:endParaRPr/>
          </a:p>
        </p:txBody>
      </p:sp>
      <p:sp>
        <p:nvSpPr>
          <p:cNvPr id="963" name="Google Shape;963;p24"/>
          <p:cNvSpPr txBox="1"/>
          <p:nvPr/>
        </p:nvSpPr>
        <p:spPr>
          <a:xfrm>
            <a:off x="1343646" y="5180824"/>
            <a:ext cx="9499046" cy="9131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br>
              <a:rPr b="1" lang="en-US" sz="2667">
                <a:solidFill>
                  <a:schemeClr val="lt1"/>
                </a:solidFill>
                <a:latin typeface="Arial"/>
                <a:ea typeface="Arial"/>
                <a:cs typeface="Arial"/>
                <a:sym typeface="Arial"/>
              </a:rPr>
            </a:br>
            <a:r>
              <a:rPr b="1" lang="en-US" sz="2667">
                <a:solidFill>
                  <a:schemeClr val="lt1"/>
                </a:solidFill>
                <a:latin typeface="Arial"/>
                <a:ea typeface="Arial"/>
                <a:cs typeface="Arial"/>
                <a:sym typeface="Arial"/>
              </a:rPr>
              <a:t>Vụ Chính sách thương mại đa biên, Bộ Công Thương</a:t>
            </a:r>
            <a:endParaRPr sz="2667">
              <a:solidFill>
                <a:schemeClr val="lt1"/>
              </a:solidFill>
              <a:latin typeface="Arial"/>
              <a:ea typeface="Arial"/>
              <a:cs typeface="Arial"/>
              <a:sym typeface="Arial"/>
            </a:endParaRPr>
          </a:p>
        </p:txBody>
      </p:sp>
    </p:spTree>
  </p:cSld>
  <p:clrMapOvr>
    <a:masterClrMapping/>
  </p:clrMapOvr>
  <p:transition spd="slow" p14:dur="1500">
    <p:split orient="ver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3"/>
          <p:cNvSpPr/>
          <p:nvPr/>
        </p:nvSpPr>
        <p:spPr>
          <a:xfrm>
            <a:off x="2980265" y="2354298"/>
            <a:ext cx="8736764" cy="2149405"/>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7">
              <a:solidFill>
                <a:srgbClr val="FFFFFF"/>
              </a:solidFill>
              <a:latin typeface="Arial"/>
              <a:ea typeface="Arial"/>
              <a:cs typeface="Arial"/>
              <a:sym typeface="Arial"/>
            </a:endParaRPr>
          </a:p>
        </p:txBody>
      </p:sp>
      <p:sp>
        <p:nvSpPr>
          <p:cNvPr id="576" name="Google Shape;576;p3"/>
          <p:cNvSpPr txBox="1"/>
          <p:nvPr>
            <p:ph type="ctrTitle"/>
          </p:nvPr>
        </p:nvSpPr>
        <p:spPr>
          <a:xfrm>
            <a:off x="3585412" y="2609873"/>
            <a:ext cx="7238493" cy="1214400"/>
          </a:xfrm>
          <a:prstGeom prst="rect">
            <a:avLst/>
          </a:prstGeom>
          <a:no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3600"/>
              <a:buNone/>
            </a:pPr>
            <a:r>
              <a:rPr lang="en-US" sz="3600">
                <a:latin typeface="Arial"/>
                <a:ea typeface="Arial"/>
                <a:cs typeface="Arial"/>
                <a:sym typeface="Arial"/>
              </a:rPr>
              <a:t>I. </a:t>
            </a:r>
            <a:r>
              <a:rPr b="1" lang="en-US" sz="3600">
                <a:latin typeface="Arial"/>
                <a:ea typeface="Arial"/>
                <a:cs typeface="Arial"/>
                <a:sym typeface="Arial"/>
              </a:rPr>
              <a:t>CỘNG ĐỒNG KINH TẾ ASEAN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pic>
        <p:nvPicPr>
          <p:cNvPr id="581" name="Google Shape;581;p4"/>
          <p:cNvPicPr preferRelativeResize="0"/>
          <p:nvPr/>
        </p:nvPicPr>
        <p:blipFill rotWithShape="1">
          <a:blip r:embed="rId3">
            <a:alphaModFix/>
          </a:blip>
          <a:srcRect b="0" l="0" r="0" t="0"/>
          <a:stretch/>
        </p:blipFill>
        <p:spPr>
          <a:xfrm>
            <a:off x="2737969" y="1855003"/>
            <a:ext cx="6716062" cy="4715533"/>
          </a:xfrm>
          <a:prstGeom prst="rect">
            <a:avLst/>
          </a:prstGeom>
          <a:noFill/>
          <a:ln>
            <a:noFill/>
          </a:ln>
        </p:spPr>
      </p:pic>
      <p:pic>
        <p:nvPicPr>
          <p:cNvPr id="582" name="Google Shape;582;p4"/>
          <p:cNvPicPr preferRelativeResize="0"/>
          <p:nvPr/>
        </p:nvPicPr>
        <p:blipFill rotWithShape="1">
          <a:blip r:embed="rId4">
            <a:alphaModFix/>
          </a:blip>
          <a:srcRect b="0" l="0" r="0" t="0"/>
          <a:stretch/>
        </p:blipFill>
        <p:spPr>
          <a:xfrm>
            <a:off x="5394324" y="39428"/>
            <a:ext cx="1345293" cy="134529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5"/>
          <p:cNvSpPr/>
          <p:nvPr/>
        </p:nvSpPr>
        <p:spPr>
          <a:xfrm>
            <a:off x="637953" y="457211"/>
            <a:ext cx="10834577" cy="1363156"/>
          </a:xfrm>
          <a:prstGeom prst="roundRect">
            <a:avLst>
              <a:gd fmla="val 16667" name="adj"/>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589" name="Google Shape;589;p5"/>
          <p:cNvSpPr txBox="1"/>
          <p:nvPr>
            <p:ph idx="1" type="body"/>
          </p:nvPr>
        </p:nvSpPr>
        <p:spPr>
          <a:xfrm>
            <a:off x="1396999" y="795493"/>
            <a:ext cx="9465779" cy="735834"/>
          </a:xfrm>
          <a:prstGeom prst="rect">
            <a:avLst/>
          </a:prstGeom>
          <a:noFill/>
          <a:ln>
            <a:noFill/>
          </a:ln>
        </p:spPr>
        <p:txBody>
          <a:bodyPr anchorCtr="0" anchor="ctr" bIns="45700" lIns="91425" spcFirstLastPara="1" rIns="91425" wrap="square" tIns="45700">
            <a:normAutofit fontScale="85000" lnSpcReduction="10000"/>
          </a:bodyPr>
          <a:lstStyle/>
          <a:p>
            <a:pPr indent="0" lvl="0" marL="0" rtl="0" algn="ctr">
              <a:lnSpc>
                <a:spcPct val="120000"/>
              </a:lnSpc>
              <a:spcBef>
                <a:spcPts val="0"/>
              </a:spcBef>
              <a:spcAft>
                <a:spcPts val="0"/>
              </a:spcAft>
              <a:buSzPct val="100000"/>
              <a:buNone/>
            </a:pPr>
            <a:r>
              <a:rPr lang="en-US" sz="2800">
                <a:solidFill>
                  <a:schemeClr val="lt1"/>
                </a:solidFill>
                <a:latin typeface="Arial"/>
                <a:ea typeface="Arial"/>
                <a:cs typeface="Arial"/>
                <a:sym typeface="Arial"/>
              </a:rPr>
              <a:t>QUÁ TRÌNH HÌNH THÀNH CỘNG ĐỒNG KINH TẾ ASEAN (AEC)</a:t>
            </a:r>
            <a:endParaRPr/>
          </a:p>
        </p:txBody>
      </p:sp>
      <p:grpSp>
        <p:nvGrpSpPr>
          <p:cNvPr id="590" name="Google Shape;590;p5"/>
          <p:cNvGrpSpPr/>
          <p:nvPr/>
        </p:nvGrpSpPr>
        <p:grpSpPr>
          <a:xfrm>
            <a:off x="-12443" y="3933225"/>
            <a:ext cx="1981153" cy="738664"/>
            <a:chOff x="211813" y="4039435"/>
            <a:chExt cx="1981153" cy="738664"/>
          </a:xfrm>
        </p:grpSpPr>
        <p:sp>
          <p:nvSpPr>
            <p:cNvPr id="591" name="Google Shape;591;p5"/>
            <p:cNvSpPr txBox="1"/>
            <p:nvPr/>
          </p:nvSpPr>
          <p:spPr>
            <a:xfrm>
              <a:off x="531547" y="4039435"/>
              <a:ext cx="1449542"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95959"/>
                </a:buClr>
                <a:buSzPts val="1800"/>
                <a:buFont typeface="Arial"/>
                <a:buNone/>
              </a:pPr>
              <a:r>
                <a:rPr b="1" i="0" lang="en-US" sz="1800" u="none" cap="none" strike="noStrike">
                  <a:solidFill>
                    <a:srgbClr val="595959"/>
                  </a:solidFill>
                  <a:latin typeface="Arial"/>
                  <a:ea typeface="Arial"/>
                  <a:cs typeface="Arial"/>
                  <a:sym typeface="Arial"/>
                </a:rPr>
                <a:t>08/08/1967</a:t>
              </a:r>
              <a:endParaRPr b="1" i="0" sz="1800" u="none" cap="none" strike="noStrike">
                <a:solidFill>
                  <a:srgbClr val="595959"/>
                </a:solidFill>
                <a:latin typeface="Arial"/>
                <a:ea typeface="Arial"/>
                <a:cs typeface="Arial"/>
                <a:sym typeface="Arial"/>
              </a:endParaRPr>
            </a:p>
          </p:txBody>
        </p:sp>
        <p:sp>
          <p:nvSpPr>
            <p:cNvPr id="592" name="Google Shape;592;p5"/>
            <p:cNvSpPr txBox="1"/>
            <p:nvPr/>
          </p:nvSpPr>
          <p:spPr>
            <a:xfrm>
              <a:off x="211813" y="4408767"/>
              <a:ext cx="1981153"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3F3F3F"/>
                </a:buClr>
                <a:buSzPts val="1800"/>
                <a:buFont typeface="Arial"/>
                <a:buNone/>
              </a:pPr>
              <a:r>
                <a:rPr b="1" i="0" lang="en-US" sz="1800" u="none" cap="none" strike="noStrike">
                  <a:solidFill>
                    <a:srgbClr val="3F3F3F"/>
                  </a:solidFill>
                  <a:latin typeface="Arial"/>
                  <a:ea typeface="Arial"/>
                  <a:cs typeface="Arial"/>
                  <a:sym typeface="Arial"/>
                </a:rPr>
                <a:t>ASEAN ra đời</a:t>
              </a:r>
              <a:endParaRPr b="1" i="0" sz="1800" u="none" cap="none" strike="noStrike">
                <a:solidFill>
                  <a:srgbClr val="3F3F3F"/>
                </a:solidFill>
                <a:latin typeface="Arial"/>
                <a:ea typeface="Arial"/>
                <a:cs typeface="Arial"/>
                <a:sym typeface="Arial"/>
              </a:endParaRPr>
            </a:p>
          </p:txBody>
        </p:sp>
      </p:grpSp>
      <p:sp>
        <p:nvSpPr>
          <p:cNvPr id="593" name="Google Shape;593;p5"/>
          <p:cNvSpPr txBox="1"/>
          <p:nvPr/>
        </p:nvSpPr>
        <p:spPr>
          <a:xfrm>
            <a:off x="2033700" y="1926774"/>
            <a:ext cx="1622434" cy="132343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3F3F3F"/>
              </a:buClr>
              <a:buSzPts val="1600"/>
              <a:buFont typeface="Arial"/>
              <a:buNone/>
            </a:pPr>
            <a:r>
              <a:rPr b="1" i="0" lang="en-US" sz="1600" u="none" cap="none" strike="noStrike">
                <a:solidFill>
                  <a:srgbClr val="3F3F3F"/>
                </a:solidFill>
                <a:latin typeface="Arial"/>
                <a:ea typeface="Arial"/>
                <a:cs typeface="Arial"/>
                <a:sym typeface="Arial"/>
              </a:rPr>
              <a:t>Ký Hiệp định thành lập Khu vực Mậu dịch tự do ASEAN (AFTA)</a:t>
            </a:r>
            <a:endParaRPr b="1" i="0" sz="1600" u="none" cap="none" strike="noStrike">
              <a:solidFill>
                <a:srgbClr val="3F3F3F"/>
              </a:solidFill>
              <a:latin typeface="Arial"/>
              <a:ea typeface="Arial"/>
              <a:cs typeface="Arial"/>
              <a:sym typeface="Arial"/>
            </a:endParaRPr>
          </a:p>
        </p:txBody>
      </p:sp>
      <p:sp>
        <p:nvSpPr>
          <p:cNvPr id="594" name="Google Shape;594;p5"/>
          <p:cNvSpPr txBox="1"/>
          <p:nvPr/>
        </p:nvSpPr>
        <p:spPr>
          <a:xfrm>
            <a:off x="10210408" y="3959298"/>
            <a:ext cx="1599381" cy="400110"/>
          </a:xfrm>
          <a:prstGeom prst="rect">
            <a:avLst/>
          </a:prstGeom>
          <a:noFill/>
          <a:ln cap="flat" cmpd="sng" w="38100">
            <a:solidFill>
              <a:srgbClr val="FF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B3568"/>
              </a:buClr>
              <a:buSzPts val="2000"/>
              <a:buFont typeface="Arial"/>
              <a:buNone/>
            </a:pPr>
            <a:r>
              <a:rPr b="1" lang="en-US" sz="2000">
                <a:solidFill>
                  <a:srgbClr val="1B3568"/>
                </a:solidFill>
                <a:latin typeface="Arial"/>
                <a:ea typeface="Arial"/>
                <a:cs typeface="Arial"/>
                <a:sym typeface="Arial"/>
              </a:rPr>
              <a:t>31</a:t>
            </a:r>
            <a:r>
              <a:rPr b="1" i="0" lang="en-US" sz="2000" u="none" cap="none" strike="noStrike">
                <a:solidFill>
                  <a:srgbClr val="1B3568"/>
                </a:solidFill>
                <a:latin typeface="Arial"/>
                <a:ea typeface="Arial"/>
                <a:cs typeface="Arial"/>
                <a:sym typeface="Arial"/>
              </a:rPr>
              <a:t>/12/2015</a:t>
            </a:r>
            <a:endParaRPr b="1" i="0" sz="2000" u="none" cap="none" strike="noStrike">
              <a:solidFill>
                <a:srgbClr val="1B3568"/>
              </a:solidFill>
              <a:latin typeface="Arial"/>
              <a:ea typeface="Arial"/>
              <a:cs typeface="Arial"/>
              <a:sym typeface="Arial"/>
            </a:endParaRPr>
          </a:p>
        </p:txBody>
      </p:sp>
      <p:sp>
        <p:nvSpPr>
          <p:cNvPr id="595" name="Google Shape;595;p5"/>
          <p:cNvSpPr txBox="1"/>
          <p:nvPr/>
        </p:nvSpPr>
        <p:spPr>
          <a:xfrm>
            <a:off x="3612076" y="3888781"/>
            <a:ext cx="144954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595959"/>
                </a:solidFill>
                <a:latin typeface="Arial"/>
                <a:ea typeface="Arial"/>
                <a:cs typeface="Arial"/>
                <a:sym typeface="Arial"/>
              </a:rPr>
              <a:t>28/7/1995</a:t>
            </a:r>
            <a:endParaRPr b="1" sz="1800">
              <a:solidFill>
                <a:srgbClr val="595959"/>
              </a:solidFill>
              <a:latin typeface="Arial"/>
              <a:ea typeface="Arial"/>
              <a:cs typeface="Arial"/>
              <a:sym typeface="Arial"/>
            </a:endParaRPr>
          </a:p>
        </p:txBody>
      </p:sp>
      <p:sp>
        <p:nvSpPr>
          <p:cNvPr id="596" name="Google Shape;596;p5"/>
          <p:cNvSpPr txBox="1"/>
          <p:nvPr/>
        </p:nvSpPr>
        <p:spPr>
          <a:xfrm>
            <a:off x="3290026" y="4258113"/>
            <a:ext cx="2093641"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3F3F3F"/>
                </a:solidFill>
                <a:latin typeface="Arial"/>
                <a:ea typeface="Arial"/>
                <a:cs typeface="Arial"/>
                <a:sym typeface="Arial"/>
              </a:rPr>
              <a:t>Việt Nam gia nhập ASEAN</a:t>
            </a:r>
            <a:endParaRPr b="1" sz="1600">
              <a:solidFill>
                <a:srgbClr val="3F3F3F"/>
              </a:solidFill>
              <a:latin typeface="Arial"/>
              <a:ea typeface="Arial"/>
              <a:cs typeface="Arial"/>
              <a:sym typeface="Arial"/>
            </a:endParaRPr>
          </a:p>
        </p:txBody>
      </p:sp>
      <p:sp>
        <p:nvSpPr>
          <p:cNvPr id="597" name="Google Shape;597;p5"/>
          <p:cNvSpPr txBox="1"/>
          <p:nvPr/>
        </p:nvSpPr>
        <p:spPr>
          <a:xfrm>
            <a:off x="5383667" y="3075040"/>
            <a:ext cx="1449542"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95959"/>
              </a:buClr>
              <a:buSzPts val="1800"/>
              <a:buFont typeface="Arial"/>
              <a:buNone/>
            </a:pPr>
            <a:r>
              <a:rPr b="1" i="0" lang="en-US" sz="1800" u="none" cap="none" strike="noStrike">
                <a:solidFill>
                  <a:srgbClr val="595959"/>
                </a:solidFill>
                <a:latin typeface="Arial"/>
                <a:ea typeface="Arial"/>
                <a:cs typeface="Arial"/>
                <a:sym typeface="Arial"/>
              </a:rPr>
              <a:t>10/2003</a:t>
            </a:r>
            <a:endParaRPr b="1" i="0" sz="1800" u="none" cap="none" strike="noStrike">
              <a:solidFill>
                <a:srgbClr val="595959"/>
              </a:solidFill>
              <a:latin typeface="Arial"/>
              <a:ea typeface="Arial"/>
              <a:cs typeface="Arial"/>
              <a:sym typeface="Arial"/>
            </a:endParaRPr>
          </a:p>
        </p:txBody>
      </p:sp>
      <p:sp>
        <p:nvSpPr>
          <p:cNvPr id="598" name="Google Shape;598;p5"/>
          <p:cNvSpPr txBox="1"/>
          <p:nvPr/>
        </p:nvSpPr>
        <p:spPr>
          <a:xfrm>
            <a:off x="5018422" y="2076970"/>
            <a:ext cx="2093642" cy="107721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3F3F3F"/>
              </a:buClr>
              <a:buSzPts val="1600"/>
              <a:buFont typeface="Arial"/>
              <a:buNone/>
            </a:pPr>
            <a:r>
              <a:rPr b="1" lang="en-US" sz="1600">
                <a:solidFill>
                  <a:srgbClr val="3F3F3F"/>
                </a:solidFill>
                <a:latin typeface="Arial"/>
                <a:ea typeface="Arial"/>
                <a:cs typeface="Arial"/>
                <a:sym typeface="Arial"/>
              </a:rPr>
              <a:t>C</a:t>
            </a:r>
            <a:r>
              <a:rPr b="1" i="0" lang="en-US" sz="1600" u="none" cap="none" strike="noStrike">
                <a:solidFill>
                  <a:srgbClr val="3F3F3F"/>
                </a:solidFill>
                <a:latin typeface="Arial"/>
                <a:ea typeface="Arial"/>
                <a:cs typeface="Arial"/>
                <a:sym typeface="Arial"/>
              </a:rPr>
              <a:t>ác nhà Lãnh đạo ASEAN tuyên bố mục tiêu hình thành </a:t>
            </a:r>
            <a:r>
              <a:rPr b="1" lang="en-US" sz="1600">
                <a:solidFill>
                  <a:srgbClr val="3F3F3F"/>
                </a:solidFill>
                <a:latin typeface="Arial"/>
                <a:ea typeface="Arial"/>
                <a:cs typeface="Arial"/>
                <a:sym typeface="Arial"/>
              </a:rPr>
              <a:t>AEC</a:t>
            </a:r>
            <a:endParaRPr b="1" i="0" sz="1600" u="none" cap="none" strike="noStrike">
              <a:solidFill>
                <a:srgbClr val="3F3F3F"/>
              </a:solidFill>
              <a:latin typeface="Arial"/>
              <a:ea typeface="Arial"/>
              <a:cs typeface="Arial"/>
              <a:sym typeface="Arial"/>
            </a:endParaRPr>
          </a:p>
        </p:txBody>
      </p:sp>
      <p:sp>
        <p:nvSpPr>
          <p:cNvPr id="599" name="Google Shape;599;p5"/>
          <p:cNvSpPr txBox="1"/>
          <p:nvPr/>
        </p:nvSpPr>
        <p:spPr>
          <a:xfrm>
            <a:off x="7270751" y="3893589"/>
            <a:ext cx="1449542"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3F3F3F"/>
              </a:buClr>
              <a:buSzPts val="1800"/>
              <a:buFont typeface="Arial"/>
              <a:buNone/>
            </a:pPr>
            <a:r>
              <a:rPr b="1" i="0" lang="en-US" sz="1800" u="none" cap="none" strike="noStrike">
                <a:solidFill>
                  <a:srgbClr val="3F3F3F"/>
                </a:solidFill>
                <a:latin typeface="Arial"/>
                <a:ea typeface="Arial"/>
                <a:cs typeface="Arial"/>
                <a:sym typeface="Arial"/>
              </a:rPr>
              <a:t>2007</a:t>
            </a:r>
            <a:endParaRPr b="1" i="0" sz="1800" u="none" cap="none" strike="noStrike">
              <a:solidFill>
                <a:srgbClr val="3F3F3F"/>
              </a:solidFill>
              <a:latin typeface="Arial"/>
              <a:ea typeface="Arial"/>
              <a:cs typeface="Arial"/>
              <a:sym typeface="Arial"/>
            </a:endParaRPr>
          </a:p>
        </p:txBody>
      </p:sp>
      <p:sp>
        <p:nvSpPr>
          <p:cNvPr id="600" name="Google Shape;600;p5"/>
          <p:cNvSpPr txBox="1"/>
          <p:nvPr/>
        </p:nvSpPr>
        <p:spPr>
          <a:xfrm>
            <a:off x="7010513" y="4277583"/>
            <a:ext cx="2202673"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a:solidFill>
                  <a:srgbClr val="000000"/>
                </a:solidFill>
                <a:latin typeface="Arial"/>
                <a:ea typeface="Arial"/>
                <a:cs typeface="Arial"/>
                <a:sym typeface="Arial"/>
              </a:rPr>
              <a:t>Hiến chương ASEAN được ký</a:t>
            </a:r>
            <a:endParaRPr b="1" i="0" sz="1600" u="none" cap="none" strike="noStrike">
              <a:solidFill>
                <a:srgbClr val="3F3F3F"/>
              </a:solidFill>
              <a:latin typeface="Arial"/>
              <a:ea typeface="Arial"/>
              <a:cs typeface="Arial"/>
              <a:sym typeface="Arial"/>
            </a:endParaRPr>
          </a:p>
        </p:txBody>
      </p:sp>
      <p:sp>
        <p:nvSpPr>
          <p:cNvPr id="601" name="Google Shape;601;p5"/>
          <p:cNvSpPr txBox="1"/>
          <p:nvPr/>
        </p:nvSpPr>
        <p:spPr>
          <a:xfrm>
            <a:off x="9963277" y="4427329"/>
            <a:ext cx="2093642"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FF0000"/>
                </a:solidFill>
                <a:latin typeface="Arial"/>
                <a:ea typeface="Arial"/>
                <a:cs typeface="Arial"/>
                <a:sym typeface="Arial"/>
              </a:rPr>
              <a:t>Cộng đồng Kinh tế ASEAN (AEC) được thành lập</a:t>
            </a:r>
            <a:endParaRPr b="1" i="0" sz="1600" u="none" cap="none" strike="noStrike">
              <a:solidFill>
                <a:srgbClr val="FF0000"/>
              </a:solidFill>
              <a:latin typeface="Arial"/>
              <a:ea typeface="Arial"/>
              <a:cs typeface="Arial"/>
              <a:sym typeface="Arial"/>
            </a:endParaRPr>
          </a:p>
        </p:txBody>
      </p:sp>
      <p:cxnSp>
        <p:nvCxnSpPr>
          <p:cNvPr id="602" name="Google Shape;602;p5"/>
          <p:cNvCxnSpPr/>
          <p:nvPr/>
        </p:nvCxnSpPr>
        <p:spPr>
          <a:xfrm>
            <a:off x="0" y="3708400"/>
            <a:ext cx="12120880" cy="0"/>
          </a:xfrm>
          <a:prstGeom prst="straightConnector1">
            <a:avLst/>
          </a:prstGeom>
          <a:noFill/>
          <a:ln cap="flat" cmpd="sng" w="38100">
            <a:solidFill>
              <a:srgbClr val="002060"/>
            </a:solidFill>
            <a:prstDash val="solid"/>
            <a:round/>
            <a:headEnd len="sm" w="sm" type="none"/>
            <a:tailEnd len="med" w="med" type="triangle"/>
          </a:ln>
        </p:spPr>
      </p:cxnSp>
      <p:sp>
        <p:nvSpPr>
          <p:cNvPr id="603" name="Google Shape;603;p5"/>
          <p:cNvSpPr/>
          <p:nvPr/>
        </p:nvSpPr>
        <p:spPr>
          <a:xfrm>
            <a:off x="830813" y="3563893"/>
            <a:ext cx="294640" cy="267379"/>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04" name="Google Shape;604;p5"/>
          <p:cNvSpPr/>
          <p:nvPr/>
        </p:nvSpPr>
        <p:spPr>
          <a:xfrm>
            <a:off x="2550277" y="3588420"/>
            <a:ext cx="294640" cy="267379"/>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05" name="Google Shape;605;p5"/>
          <p:cNvSpPr/>
          <p:nvPr/>
        </p:nvSpPr>
        <p:spPr>
          <a:xfrm>
            <a:off x="4178911" y="3554492"/>
            <a:ext cx="294640" cy="267379"/>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06" name="Google Shape;606;p5"/>
          <p:cNvSpPr/>
          <p:nvPr/>
        </p:nvSpPr>
        <p:spPr>
          <a:xfrm>
            <a:off x="5917923" y="3576729"/>
            <a:ext cx="294640" cy="267379"/>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07" name="Google Shape;607;p5"/>
          <p:cNvSpPr/>
          <p:nvPr/>
        </p:nvSpPr>
        <p:spPr>
          <a:xfrm>
            <a:off x="7817210" y="3528537"/>
            <a:ext cx="294640" cy="267379"/>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08" name="Google Shape;608;p5"/>
          <p:cNvSpPr/>
          <p:nvPr/>
        </p:nvSpPr>
        <p:spPr>
          <a:xfrm>
            <a:off x="10862779" y="3554492"/>
            <a:ext cx="294640" cy="267379"/>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09" name="Google Shape;609;p5"/>
          <p:cNvSpPr txBox="1"/>
          <p:nvPr/>
        </p:nvSpPr>
        <p:spPr>
          <a:xfrm>
            <a:off x="2120146" y="3157323"/>
            <a:ext cx="1449542"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95959"/>
              </a:buClr>
              <a:buSzPts val="1800"/>
              <a:buFont typeface="Arial"/>
              <a:buNone/>
            </a:pPr>
            <a:r>
              <a:rPr b="1" i="0" lang="en-US" sz="1800" u="none" cap="none" strike="noStrike">
                <a:solidFill>
                  <a:srgbClr val="595959"/>
                </a:solidFill>
                <a:latin typeface="Arial"/>
                <a:ea typeface="Arial"/>
                <a:cs typeface="Arial"/>
                <a:sym typeface="Arial"/>
              </a:rPr>
              <a:t>28/01/1992</a:t>
            </a:r>
            <a:endParaRPr b="1" i="0" sz="1800" u="none" cap="none" strike="noStrike">
              <a:solidFill>
                <a:srgbClr val="595959"/>
              </a:solidFill>
              <a:latin typeface="Arial"/>
              <a:ea typeface="Arial"/>
              <a:cs typeface="Arial"/>
              <a:sym typeface="Arial"/>
            </a:endParaRPr>
          </a:p>
        </p:txBody>
      </p:sp>
      <p:sp>
        <p:nvSpPr>
          <p:cNvPr id="610" name="Google Shape;610;p5"/>
          <p:cNvSpPr/>
          <p:nvPr/>
        </p:nvSpPr>
        <p:spPr>
          <a:xfrm>
            <a:off x="9285569" y="3590642"/>
            <a:ext cx="294640" cy="267379"/>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11" name="Google Shape;611;p5"/>
          <p:cNvSpPr txBox="1"/>
          <p:nvPr/>
        </p:nvSpPr>
        <p:spPr>
          <a:xfrm>
            <a:off x="8075880" y="1880194"/>
            <a:ext cx="2592157" cy="132343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lang="en-US" sz="1600" u="none" cap="none" strike="noStrike">
                <a:solidFill>
                  <a:srgbClr val="000000"/>
                </a:solidFill>
                <a:latin typeface="Arial"/>
                <a:ea typeface="Arial"/>
                <a:cs typeface="Arial"/>
                <a:sym typeface="Arial"/>
              </a:rPr>
              <a:t>ASEA</a:t>
            </a:r>
            <a:r>
              <a:rPr b="1" lang="en-US" sz="1600">
                <a:solidFill>
                  <a:srgbClr val="000000"/>
                </a:solidFill>
                <a:latin typeface="Arial"/>
                <a:ea typeface="Arial"/>
                <a:cs typeface="Arial"/>
                <a:sym typeface="Arial"/>
              </a:rPr>
              <a:t>N thông qua Lộ trình xây dựng Cộng đồng ASEAN và Kế hoạch tổng thể xây dựng 3 trụ cột</a:t>
            </a:r>
            <a:endParaRPr b="1" i="0" sz="1600" u="none" cap="none" strike="noStrike">
              <a:solidFill>
                <a:srgbClr val="3F3F3F"/>
              </a:solidFill>
              <a:latin typeface="Arial"/>
              <a:ea typeface="Arial"/>
              <a:cs typeface="Arial"/>
              <a:sym typeface="Arial"/>
            </a:endParaRPr>
          </a:p>
        </p:txBody>
      </p:sp>
      <p:sp>
        <p:nvSpPr>
          <p:cNvPr id="612" name="Google Shape;612;p5"/>
          <p:cNvSpPr txBox="1"/>
          <p:nvPr/>
        </p:nvSpPr>
        <p:spPr>
          <a:xfrm>
            <a:off x="8647188" y="3169825"/>
            <a:ext cx="1449542"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3F3F3F"/>
              </a:buClr>
              <a:buSzPts val="1800"/>
              <a:buFont typeface="Arial"/>
              <a:buNone/>
            </a:pPr>
            <a:r>
              <a:rPr b="1" i="0" lang="en-US" sz="1800" u="none" cap="none" strike="noStrike">
                <a:solidFill>
                  <a:srgbClr val="3F3F3F"/>
                </a:solidFill>
                <a:latin typeface="Arial"/>
                <a:ea typeface="Arial"/>
                <a:cs typeface="Arial"/>
                <a:sym typeface="Arial"/>
              </a:rPr>
              <a:t>2009</a:t>
            </a:r>
            <a:endParaRPr b="1" i="0" sz="1800" u="none" cap="none" strike="noStrike">
              <a:solidFill>
                <a:srgbClr val="3F3F3F"/>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pic>
        <p:nvPicPr>
          <p:cNvPr descr="KLDeclaration2_5f7703dca4a1300807e192e58c662fe9" id="617" name="Google Shape;617;p6"/>
          <p:cNvPicPr preferRelativeResize="0"/>
          <p:nvPr/>
        </p:nvPicPr>
        <p:blipFill rotWithShape="1">
          <a:blip r:embed="rId3">
            <a:alphaModFix/>
          </a:blip>
          <a:srcRect b="0" l="0" r="0" t="0"/>
          <a:stretch/>
        </p:blipFill>
        <p:spPr>
          <a:xfrm>
            <a:off x="666750" y="1317841"/>
            <a:ext cx="10858500" cy="5200650"/>
          </a:xfrm>
          <a:prstGeom prst="rect">
            <a:avLst/>
          </a:prstGeom>
          <a:noFill/>
          <a:ln>
            <a:noFill/>
          </a:ln>
        </p:spPr>
      </p:pic>
      <p:sp>
        <p:nvSpPr>
          <p:cNvPr id="618" name="Google Shape;618;p6"/>
          <p:cNvSpPr txBox="1"/>
          <p:nvPr/>
        </p:nvSpPr>
        <p:spPr>
          <a:xfrm>
            <a:off x="309401" y="282359"/>
            <a:ext cx="11573197" cy="724247"/>
          </a:xfrm>
          <a:prstGeom prst="rect">
            <a:avLst/>
          </a:prstGeom>
          <a:noFill/>
          <a:ln>
            <a:noFill/>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Clr>
                <a:schemeClr val="dk1"/>
              </a:buClr>
              <a:buSzPts val="2800"/>
              <a:buFont typeface="Arial"/>
              <a:buNone/>
            </a:pPr>
            <a:r>
              <a:rPr b="1" lang="en-US" sz="2800" cap="none">
                <a:solidFill>
                  <a:srgbClr val="262626"/>
                </a:solidFill>
                <a:latin typeface="Arial"/>
                <a:ea typeface="Arial"/>
                <a:cs typeface="Arial"/>
                <a:sym typeface="Arial"/>
              </a:rPr>
              <a:t>LỄ KÝ TUYÊN BỐ “THÀNH LẬP CỘNG ĐỒNG ASEAN”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grpSp>
        <p:nvGrpSpPr>
          <p:cNvPr id="623" name="Google Shape;623;p7"/>
          <p:cNvGrpSpPr/>
          <p:nvPr/>
        </p:nvGrpSpPr>
        <p:grpSpPr>
          <a:xfrm>
            <a:off x="3155261" y="547768"/>
            <a:ext cx="5881477" cy="5474003"/>
            <a:chOff x="1123261" y="-171898"/>
            <a:chExt cx="5881477" cy="5474003"/>
          </a:xfrm>
        </p:grpSpPr>
        <p:sp>
          <p:nvSpPr>
            <p:cNvPr id="624" name="Google Shape;624;p7"/>
            <p:cNvSpPr/>
            <p:nvPr/>
          </p:nvSpPr>
          <p:spPr>
            <a:xfrm>
              <a:off x="1844693" y="841590"/>
              <a:ext cx="4460515" cy="4460515"/>
            </a:xfrm>
            <a:prstGeom prst="blockArc">
              <a:avLst>
                <a:gd fmla="val 9000000" name="adj1"/>
                <a:gd fmla="val 16200000" name="adj2"/>
                <a:gd fmla="val 4637" name="adj3"/>
              </a:avLst>
            </a:prstGeom>
            <a:solidFill>
              <a:srgbClr val="A9CD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7"/>
            <p:cNvSpPr/>
            <p:nvPr/>
          </p:nvSpPr>
          <p:spPr>
            <a:xfrm>
              <a:off x="1844693" y="841590"/>
              <a:ext cx="4460515" cy="4460515"/>
            </a:xfrm>
            <a:prstGeom prst="blockArc">
              <a:avLst>
                <a:gd fmla="val 1800000" name="adj1"/>
                <a:gd fmla="val 9000000" name="adj2"/>
                <a:gd fmla="val 4637" name="adj3"/>
              </a:avLst>
            </a:prstGeom>
            <a:solidFill>
              <a:srgbClr val="A9CD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7"/>
            <p:cNvSpPr/>
            <p:nvPr/>
          </p:nvSpPr>
          <p:spPr>
            <a:xfrm>
              <a:off x="1844693" y="841590"/>
              <a:ext cx="4460515" cy="4460515"/>
            </a:xfrm>
            <a:prstGeom prst="blockArc">
              <a:avLst>
                <a:gd fmla="val 16200000" name="adj1"/>
                <a:gd fmla="val 1800000" name="adj2"/>
                <a:gd fmla="val 4637" name="adj3"/>
              </a:avLst>
            </a:prstGeom>
            <a:solidFill>
              <a:srgbClr val="A9CD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7"/>
            <p:cNvSpPr/>
            <p:nvPr/>
          </p:nvSpPr>
          <p:spPr>
            <a:xfrm>
              <a:off x="3049029" y="2045926"/>
              <a:ext cx="2051843" cy="2051843"/>
            </a:xfrm>
            <a:prstGeom prst="ellipse">
              <a:avLst/>
            </a:prstGeom>
            <a:solidFill>
              <a:srgbClr val="2CA3EE"/>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7"/>
            <p:cNvSpPr txBox="1"/>
            <p:nvPr/>
          </p:nvSpPr>
          <p:spPr>
            <a:xfrm>
              <a:off x="3349514" y="2346411"/>
              <a:ext cx="1450873" cy="1450873"/>
            </a:xfrm>
            <a:prstGeom prst="rect">
              <a:avLst/>
            </a:prstGeom>
            <a:noFill/>
            <a:ln>
              <a:noFill/>
            </a:ln>
          </p:spPr>
          <p:txBody>
            <a:bodyPr anchorCtr="0" anchor="ctr" bIns="43175" lIns="43175" spcFirstLastPara="1" rIns="43175" wrap="square" tIns="43175">
              <a:noAutofit/>
            </a:bodyPr>
            <a:lstStyle/>
            <a:p>
              <a:pPr indent="0" lvl="0" marL="0" marR="0" rtl="0" algn="ctr">
                <a:lnSpc>
                  <a:spcPct val="90000"/>
                </a:lnSpc>
                <a:spcBef>
                  <a:spcPts val="0"/>
                </a:spcBef>
                <a:spcAft>
                  <a:spcPts val="0"/>
                </a:spcAft>
                <a:buClr>
                  <a:schemeClr val="lt1"/>
                </a:buClr>
                <a:buSzPts val="3400"/>
                <a:buFont typeface="Arial"/>
                <a:buNone/>
              </a:pPr>
              <a:r>
                <a:rPr lang="en-US" sz="3400">
                  <a:solidFill>
                    <a:schemeClr val="lt1"/>
                  </a:solidFill>
                  <a:latin typeface="Arial"/>
                  <a:ea typeface="Arial"/>
                  <a:cs typeface="Arial"/>
                  <a:sym typeface="Arial"/>
                </a:rPr>
                <a:t>Cộng đồng Asean</a:t>
              </a:r>
              <a:endParaRPr/>
            </a:p>
          </p:txBody>
        </p:sp>
        <p:sp>
          <p:nvSpPr>
            <p:cNvPr id="629" name="Google Shape;629;p7"/>
            <p:cNvSpPr/>
            <p:nvPr/>
          </p:nvSpPr>
          <p:spPr>
            <a:xfrm>
              <a:off x="3009755" y="-171898"/>
              <a:ext cx="2130392" cy="2130392"/>
            </a:xfrm>
            <a:prstGeom prst="ellipse">
              <a:avLst/>
            </a:prstGeom>
            <a:solidFill>
              <a:srgbClr val="2648AB"/>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7"/>
            <p:cNvSpPr txBox="1"/>
            <p:nvPr/>
          </p:nvSpPr>
          <p:spPr>
            <a:xfrm>
              <a:off x="3321744" y="140091"/>
              <a:ext cx="1506414" cy="1506414"/>
            </a:xfrm>
            <a:prstGeom prst="rect">
              <a:avLst/>
            </a:prstGeom>
            <a:noFill/>
            <a:ln>
              <a:noFill/>
            </a:ln>
          </p:spPr>
          <p:txBody>
            <a:bodyPr anchorCtr="0" anchor="ctr" bIns="35550" lIns="35550" spcFirstLastPara="1" rIns="35550" wrap="square" tIns="35550">
              <a:noAutofit/>
            </a:bodyPr>
            <a:lstStyle/>
            <a:p>
              <a:pPr indent="0" lvl="0" marL="0" marR="0" rtl="0" algn="ctr">
                <a:lnSpc>
                  <a:spcPct val="90000"/>
                </a:lnSpc>
                <a:spcBef>
                  <a:spcPts val="0"/>
                </a:spcBef>
                <a:spcAft>
                  <a:spcPts val="0"/>
                </a:spcAft>
                <a:buClr>
                  <a:schemeClr val="lt1"/>
                </a:buClr>
                <a:buSzPts val="2800"/>
                <a:buFont typeface="Arial"/>
                <a:buNone/>
              </a:pPr>
              <a:r>
                <a:rPr lang="en-US" sz="2800" u="none">
                  <a:solidFill>
                    <a:schemeClr val="lt1"/>
                  </a:solidFill>
                  <a:latin typeface="Arial"/>
                  <a:ea typeface="Arial"/>
                  <a:cs typeface="Arial"/>
                  <a:sym typeface="Arial"/>
                </a:rPr>
                <a:t>Chính trị - An ninh</a:t>
              </a:r>
              <a:endParaRPr sz="2800" u="none">
                <a:solidFill>
                  <a:schemeClr val="lt1"/>
                </a:solidFill>
                <a:latin typeface="Arial"/>
                <a:ea typeface="Arial"/>
                <a:cs typeface="Arial"/>
                <a:sym typeface="Arial"/>
              </a:endParaRPr>
            </a:p>
          </p:txBody>
        </p:sp>
        <p:sp>
          <p:nvSpPr>
            <p:cNvPr id="631" name="Google Shape;631;p7"/>
            <p:cNvSpPr/>
            <p:nvPr/>
          </p:nvSpPr>
          <p:spPr>
            <a:xfrm>
              <a:off x="4918526" y="3118018"/>
              <a:ext cx="2086212" cy="2086212"/>
            </a:xfrm>
            <a:prstGeom prst="ellipse">
              <a:avLst/>
            </a:prstGeom>
            <a:solidFill>
              <a:srgbClr val="FF0000"/>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7"/>
            <p:cNvSpPr txBox="1"/>
            <p:nvPr/>
          </p:nvSpPr>
          <p:spPr>
            <a:xfrm>
              <a:off x="5224045" y="3423537"/>
              <a:ext cx="1475174" cy="1475174"/>
            </a:xfrm>
            <a:prstGeom prst="rect">
              <a:avLst/>
            </a:prstGeom>
            <a:noFill/>
            <a:ln>
              <a:noFill/>
            </a:ln>
          </p:spPr>
          <p:txBody>
            <a:bodyPr anchorCtr="0" anchor="ctr" bIns="35550" lIns="35550" spcFirstLastPara="1" rIns="35550" wrap="square" tIns="35550">
              <a:noAutofit/>
            </a:bodyPr>
            <a:lstStyle/>
            <a:p>
              <a:pPr indent="0" lvl="0" marL="0" marR="0" rtl="0" algn="ctr">
                <a:lnSpc>
                  <a:spcPct val="90000"/>
                </a:lnSpc>
                <a:spcBef>
                  <a:spcPts val="0"/>
                </a:spcBef>
                <a:spcAft>
                  <a:spcPts val="0"/>
                </a:spcAft>
                <a:buClr>
                  <a:schemeClr val="dk1"/>
                </a:buClr>
                <a:buSzPts val="2800"/>
                <a:buFont typeface="Arial"/>
                <a:buNone/>
              </a:pPr>
              <a:r>
                <a:rPr lang="en-US" sz="2800">
                  <a:solidFill>
                    <a:schemeClr val="dk1"/>
                  </a:solidFill>
                  <a:latin typeface="Arial"/>
                  <a:ea typeface="Arial"/>
                  <a:cs typeface="Arial"/>
                  <a:sym typeface="Arial"/>
                </a:rPr>
                <a:t>Văn hóa</a:t>
              </a:r>
              <a:endParaRPr sz="2800">
                <a:solidFill>
                  <a:schemeClr val="dk1"/>
                </a:solidFill>
                <a:latin typeface="Arial"/>
                <a:ea typeface="Arial"/>
                <a:cs typeface="Arial"/>
                <a:sym typeface="Arial"/>
              </a:endParaRPr>
            </a:p>
            <a:p>
              <a:pPr indent="0" lvl="0" marL="0" marR="0" rtl="0" algn="ctr">
                <a:lnSpc>
                  <a:spcPct val="90000"/>
                </a:lnSpc>
                <a:spcBef>
                  <a:spcPts val="0"/>
                </a:spcBef>
                <a:spcAft>
                  <a:spcPts val="0"/>
                </a:spcAft>
                <a:buClr>
                  <a:schemeClr val="dk1"/>
                </a:buClr>
                <a:buSzPts val="2800"/>
                <a:buFont typeface="Arial"/>
                <a:buNone/>
              </a:pPr>
              <a:r>
                <a:rPr lang="en-US" sz="2800">
                  <a:solidFill>
                    <a:schemeClr val="dk1"/>
                  </a:solidFill>
                  <a:latin typeface="Arial"/>
                  <a:ea typeface="Arial"/>
                  <a:cs typeface="Arial"/>
                  <a:sym typeface="Arial"/>
                </a:rPr>
                <a:t>-Xã hội</a:t>
              </a:r>
              <a:endParaRPr sz="2800">
                <a:solidFill>
                  <a:schemeClr val="dk1"/>
                </a:solidFill>
                <a:latin typeface="Arial"/>
                <a:ea typeface="Arial"/>
                <a:cs typeface="Arial"/>
                <a:sym typeface="Arial"/>
              </a:endParaRPr>
            </a:p>
          </p:txBody>
        </p:sp>
        <p:sp>
          <p:nvSpPr>
            <p:cNvPr id="633" name="Google Shape;633;p7"/>
            <p:cNvSpPr/>
            <p:nvPr/>
          </p:nvSpPr>
          <p:spPr>
            <a:xfrm>
              <a:off x="1123261" y="3073356"/>
              <a:ext cx="2130018" cy="2175535"/>
            </a:xfrm>
            <a:prstGeom prst="ellipse">
              <a:avLst/>
            </a:prstGeom>
            <a:solidFill>
              <a:srgbClr val="F8E900"/>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7"/>
            <p:cNvSpPr txBox="1"/>
            <p:nvPr/>
          </p:nvSpPr>
          <p:spPr>
            <a:xfrm>
              <a:off x="1435195" y="3391956"/>
              <a:ext cx="1506150" cy="1538335"/>
            </a:xfrm>
            <a:prstGeom prst="rect">
              <a:avLst/>
            </a:prstGeom>
            <a:noFill/>
            <a:ln>
              <a:noFill/>
            </a:ln>
          </p:spPr>
          <p:txBody>
            <a:bodyPr anchorCtr="0" anchor="ctr" bIns="50800" lIns="50800" spcFirstLastPara="1" rIns="50800" wrap="square" tIns="50800">
              <a:noAutofit/>
            </a:bodyPr>
            <a:lstStyle/>
            <a:p>
              <a:pPr indent="0" lvl="0" marL="0" marR="0" rtl="0" algn="ctr">
                <a:lnSpc>
                  <a:spcPct val="90000"/>
                </a:lnSpc>
                <a:spcBef>
                  <a:spcPts val="0"/>
                </a:spcBef>
                <a:spcAft>
                  <a:spcPts val="0"/>
                </a:spcAft>
                <a:buClr>
                  <a:schemeClr val="dk1"/>
                </a:buClr>
                <a:buSzPts val="4000"/>
                <a:buFont typeface="Twentieth Century"/>
                <a:buNone/>
              </a:pPr>
              <a:r>
                <a:rPr lang="en-US" sz="4000">
                  <a:solidFill>
                    <a:schemeClr val="dk1"/>
                  </a:solidFill>
                  <a:latin typeface="Twentieth Century"/>
                  <a:ea typeface="Twentieth Century"/>
                  <a:cs typeface="Twentieth Century"/>
                  <a:sym typeface="Twentieth Century"/>
                </a:rPr>
                <a:t>Kinh tế</a:t>
              </a:r>
              <a:endParaRPr sz="4000">
                <a:solidFill>
                  <a:schemeClr val="dk1"/>
                </a:solidFill>
                <a:latin typeface="Twentieth Century"/>
                <a:ea typeface="Twentieth Century"/>
                <a:cs typeface="Twentieth Century"/>
                <a:sym typeface="Twentieth Century"/>
              </a:endParaRPr>
            </a:p>
          </p:txBody>
        </p:sp>
      </p:grpSp>
      <p:pic>
        <p:nvPicPr>
          <p:cNvPr id="635" name="Google Shape;635;p7"/>
          <p:cNvPicPr preferRelativeResize="0"/>
          <p:nvPr/>
        </p:nvPicPr>
        <p:blipFill rotWithShape="1">
          <a:blip r:embed="rId3">
            <a:alphaModFix/>
          </a:blip>
          <a:srcRect b="0" l="0" r="0" t="0"/>
          <a:stretch/>
        </p:blipFill>
        <p:spPr>
          <a:xfrm>
            <a:off x="518085" y="397906"/>
            <a:ext cx="1345293" cy="1345293"/>
          </a:xfrm>
          <a:prstGeom prst="rect">
            <a:avLst/>
          </a:prstGeom>
          <a:noFill/>
          <a:ln>
            <a:noFill/>
          </a:ln>
        </p:spPr>
      </p:pic>
      <p:sp>
        <p:nvSpPr>
          <p:cNvPr id="636" name="Google Shape;636;p7"/>
          <p:cNvSpPr txBox="1"/>
          <p:nvPr>
            <p:ph idx="1" type="body"/>
          </p:nvPr>
        </p:nvSpPr>
        <p:spPr>
          <a:xfrm>
            <a:off x="323529" y="339509"/>
            <a:ext cx="11573197" cy="724247"/>
          </a:xfrm>
          <a:prstGeom prst="rect">
            <a:avLst/>
          </a:prstGeom>
          <a:noFill/>
          <a:ln>
            <a:noFill/>
          </a:ln>
        </p:spPr>
        <p:txBody>
          <a:bodyPr anchorCtr="0" anchor="ctr" bIns="45700" lIns="91425" spcFirstLastPara="1" rIns="91425" wrap="square" tIns="45700">
            <a:normAutofit fontScale="70000" lnSpcReduction="20000"/>
          </a:bodyPr>
          <a:lstStyle/>
          <a:p>
            <a:pPr indent="0" lvl="0" marL="0" rtl="0" algn="ctr">
              <a:lnSpc>
                <a:spcPct val="120000"/>
              </a:lnSpc>
              <a:spcBef>
                <a:spcPts val="0"/>
              </a:spcBef>
              <a:spcAft>
                <a:spcPts val="0"/>
              </a:spcAft>
              <a:buSzPct val="1000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8"/>
          <p:cNvSpPr/>
          <p:nvPr/>
        </p:nvSpPr>
        <p:spPr>
          <a:xfrm>
            <a:off x="4550235" y="3284537"/>
            <a:ext cx="3114206" cy="3114206"/>
          </a:xfrm>
          <a:prstGeom prst="donut">
            <a:avLst>
              <a:gd fmla="val 3785"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Twentieth Century"/>
              <a:ea typeface="Twentieth Century"/>
              <a:cs typeface="Twentieth Century"/>
              <a:sym typeface="Twentieth Century"/>
            </a:endParaRPr>
          </a:p>
        </p:txBody>
      </p:sp>
      <p:sp>
        <p:nvSpPr>
          <p:cNvPr id="642" name="Google Shape;642;p8"/>
          <p:cNvSpPr/>
          <p:nvPr/>
        </p:nvSpPr>
        <p:spPr>
          <a:xfrm>
            <a:off x="4206334" y="2857082"/>
            <a:ext cx="3816424" cy="3816424"/>
          </a:xfrm>
          <a:prstGeom prst="donut">
            <a:avLst>
              <a:gd fmla="val 3785" name="adj"/>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Twentieth Century"/>
              <a:ea typeface="Twentieth Century"/>
              <a:cs typeface="Twentieth Century"/>
              <a:sym typeface="Twentieth Century"/>
            </a:endParaRPr>
          </a:p>
        </p:txBody>
      </p:sp>
      <p:grpSp>
        <p:nvGrpSpPr>
          <p:cNvPr id="643" name="Google Shape;643;p8"/>
          <p:cNvGrpSpPr/>
          <p:nvPr/>
        </p:nvGrpSpPr>
        <p:grpSpPr>
          <a:xfrm rot="-1254374">
            <a:off x="3527756" y="2407756"/>
            <a:ext cx="1582677" cy="1762228"/>
            <a:chOff x="4450759" y="1509813"/>
            <a:chExt cx="1582677" cy="1762228"/>
          </a:xfrm>
        </p:grpSpPr>
        <p:grpSp>
          <p:nvGrpSpPr>
            <p:cNvPr id="644" name="Google Shape;644;p8"/>
            <p:cNvGrpSpPr/>
            <p:nvPr/>
          </p:nvGrpSpPr>
          <p:grpSpPr>
            <a:xfrm rot="-1800000">
              <a:off x="4752573" y="1656131"/>
              <a:ext cx="979049" cy="1469591"/>
              <a:chOff x="5093002" y="2426934"/>
              <a:chExt cx="2232248" cy="3350691"/>
            </a:xfrm>
          </p:grpSpPr>
          <p:grpSp>
            <p:nvGrpSpPr>
              <p:cNvPr id="645" name="Google Shape;645;p8"/>
              <p:cNvGrpSpPr/>
              <p:nvPr/>
            </p:nvGrpSpPr>
            <p:grpSpPr>
              <a:xfrm>
                <a:off x="5625823" y="4659182"/>
                <a:ext cx="1166607" cy="1118443"/>
                <a:chOff x="4964627" y="3703863"/>
                <a:chExt cx="393594" cy="377344"/>
              </a:xfrm>
            </p:grpSpPr>
            <p:sp>
              <p:nvSpPr>
                <p:cNvPr id="646" name="Google Shape;646;p8"/>
                <p:cNvSpPr/>
                <p:nvPr/>
              </p:nvSpPr>
              <p:spPr>
                <a:xfrm flipH="1">
                  <a:off x="4977747" y="3794659"/>
                  <a:ext cx="367354" cy="65606"/>
                </a:xfrm>
                <a:custGeom>
                  <a:rect b="b" l="l" r="r" t="t"/>
                  <a:pathLst>
                    <a:path extrusionOk="0" h="164304" w="920008">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Twentieth Century"/>
                    <a:ea typeface="Twentieth Century"/>
                    <a:cs typeface="Twentieth Century"/>
                    <a:sym typeface="Twentieth Century"/>
                  </a:endParaRPr>
                </a:p>
              </p:txBody>
            </p:sp>
            <p:sp>
              <p:nvSpPr>
                <p:cNvPr id="647" name="Google Shape;647;p8"/>
                <p:cNvSpPr/>
                <p:nvPr/>
              </p:nvSpPr>
              <p:spPr>
                <a:xfrm flipH="1">
                  <a:off x="5017106" y="3976249"/>
                  <a:ext cx="288634" cy="104958"/>
                </a:xfrm>
                <a:custGeom>
                  <a:rect b="b" l="l" r="r" t="t"/>
                  <a:pathLst>
                    <a:path extrusionOk="0" h="262858" w="722862">
                      <a:moveTo>
                        <a:pt x="722862" y="0"/>
                      </a:moveTo>
                      <a:lnTo>
                        <a:pt x="0" y="0"/>
                      </a:lnTo>
                      <a:lnTo>
                        <a:pt x="0" y="131429"/>
                      </a:lnTo>
                      <a:cubicBezTo>
                        <a:pt x="0" y="204015"/>
                        <a:pt x="161818" y="262858"/>
                        <a:pt x="361431" y="262858"/>
                      </a:cubicBezTo>
                      <a:cubicBezTo>
                        <a:pt x="561044" y="262858"/>
                        <a:pt x="722862" y="204015"/>
                        <a:pt x="722862" y="131429"/>
                      </a:cubicBezTo>
                      <a:close/>
                    </a:path>
                  </a:pathLst>
                </a:cu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Twentieth Century"/>
                    <a:ea typeface="Twentieth Century"/>
                    <a:cs typeface="Twentieth Century"/>
                    <a:sym typeface="Twentieth Century"/>
                  </a:endParaRPr>
                </a:p>
              </p:txBody>
            </p:sp>
            <p:sp>
              <p:nvSpPr>
                <p:cNvPr id="648" name="Google Shape;648;p8"/>
                <p:cNvSpPr/>
                <p:nvPr/>
              </p:nvSpPr>
              <p:spPr>
                <a:xfrm flipH="1">
                  <a:off x="4990867" y="3885454"/>
                  <a:ext cx="341114" cy="65606"/>
                </a:xfrm>
                <a:custGeom>
                  <a:rect b="b" l="l" r="r" t="t"/>
                  <a:pathLst>
                    <a:path extrusionOk="0" h="164306" w="854293">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Twentieth Century"/>
                    <a:ea typeface="Twentieth Century"/>
                    <a:cs typeface="Twentieth Century"/>
                    <a:sym typeface="Twentieth Century"/>
                  </a:endParaRPr>
                </a:p>
              </p:txBody>
            </p:sp>
            <p:sp>
              <p:nvSpPr>
                <p:cNvPr id="649" name="Google Shape;649;p8"/>
                <p:cNvSpPr/>
                <p:nvPr/>
              </p:nvSpPr>
              <p:spPr>
                <a:xfrm flipH="1">
                  <a:off x="4964627" y="3703863"/>
                  <a:ext cx="393594" cy="65606"/>
                </a:xfrm>
                <a:custGeom>
                  <a:rect b="b" l="l" r="r" t="t"/>
                  <a:pathLst>
                    <a:path extrusionOk="0" h="164305" w="985723">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Twentieth Century"/>
                    <a:ea typeface="Twentieth Century"/>
                    <a:cs typeface="Twentieth Century"/>
                    <a:sym typeface="Twentieth Century"/>
                  </a:endParaRPr>
                </a:p>
              </p:txBody>
            </p:sp>
          </p:grpSp>
          <p:sp>
            <p:nvSpPr>
              <p:cNvPr id="650" name="Google Shape;650;p8"/>
              <p:cNvSpPr/>
              <p:nvPr/>
            </p:nvSpPr>
            <p:spPr>
              <a:xfrm>
                <a:off x="5093002" y="2426934"/>
                <a:ext cx="2232248" cy="2232248"/>
              </a:xfrm>
              <a:prstGeom prst="blockArc">
                <a:avLst>
                  <a:gd fmla="val 7222187" name="adj1"/>
                  <a:gd fmla="val 3660514" name="adj2"/>
                  <a:gd fmla="val 8104" name="adj3"/>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Twentieth Century"/>
                  <a:ea typeface="Twentieth Century"/>
                  <a:cs typeface="Twentieth Century"/>
                  <a:sym typeface="Twentieth Century"/>
                </a:endParaRPr>
              </a:p>
            </p:txBody>
          </p:sp>
        </p:grpSp>
        <p:sp>
          <p:nvSpPr>
            <p:cNvPr id="651" name="Google Shape;651;p8"/>
            <p:cNvSpPr/>
            <p:nvPr/>
          </p:nvSpPr>
          <p:spPr>
            <a:xfrm>
              <a:off x="4783317" y="1842370"/>
              <a:ext cx="672289" cy="672289"/>
            </a:xfrm>
            <a:prstGeom prst="ellipse">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700">
                  <a:solidFill>
                    <a:schemeClr val="lt1"/>
                  </a:solidFill>
                  <a:latin typeface="Twentieth Century"/>
                  <a:ea typeface="Twentieth Century"/>
                  <a:cs typeface="Twentieth Century"/>
                  <a:sym typeface="Twentieth Century"/>
                </a:rPr>
                <a:t>2</a:t>
              </a:r>
              <a:endParaRPr b="1" sz="2700">
                <a:solidFill>
                  <a:schemeClr val="lt1"/>
                </a:solidFill>
                <a:latin typeface="Twentieth Century"/>
                <a:ea typeface="Twentieth Century"/>
                <a:cs typeface="Twentieth Century"/>
                <a:sym typeface="Twentieth Century"/>
              </a:endParaRPr>
            </a:p>
          </p:txBody>
        </p:sp>
      </p:grpSp>
      <p:grpSp>
        <p:nvGrpSpPr>
          <p:cNvPr id="652" name="Google Shape;652;p8"/>
          <p:cNvGrpSpPr/>
          <p:nvPr/>
        </p:nvGrpSpPr>
        <p:grpSpPr>
          <a:xfrm>
            <a:off x="3026598" y="4366920"/>
            <a:ext cx="1469591" cy="979049"/>
            <a:chOff x="3671313" y="3412343"/>
            <a:chExt cx="1469591" cy="979049"/>
          </a:xfrm>
        </p:grpSpPr>
        <p:grpSp>
          <p:nvGrpSpPr>
            <p:cNvPr id="653" name="Google Shape;653;p8"/>
            <p:cNvGrpSpPr/>
            <p:nvPr/>
          </p:nvGrpSpPr>
          <p:grpSpPr>
            <a:xfrm rot="-5400000">
              <a:off x="3916584" y="3167072"/>
              <a:ext cx="979049" cy="1469591"/>
              <a:chOff x="5093002" y="2426934"/>
              <a:chExt cx="2232248" cy="3350691"/>
            </a:xfrm>
          </p:grpSpPr>
          <p:grpSp>
            <p:nvGrpSpPr>
              <p:cNvPr id="654" name="Google Shape;654;p8"/>
              <p:cNvGrpSpPr/>
              <p:nvPr/>
            </p:nvGrpSpPr>
            <p:grpSpPr>
              <a:xfrm>
                <a:off x="5625823" y="4659182"/>
                <a:ext cx="1166607" cy="1118443"/>
                <a:chOff x="4964627" y="3703863"/>
                <a:chExt cx="393594" cy="377344"/>
              </a:xfrm>
            </p:grpSpPr>
            <p:sp>
              <p:nvSpPr>
                <p:cNvPr id="655" name="Google Shape;655;p8"/>
                <p:cNvSpPr/>
                <p:nvPr/>
              </p:nvSpPr>
              <p:spPr>
                <a:xfrm flipH="1">
                  <a:off x="4977747" y="3794659"/>
                  <a:ext cx="367354" cy="65606"/>
                </a:xfrm>
                <a:custGeom>
                  <a:rect b="b" l="l" r="r" t="t"/>
                  <a:pathLst>
                    <a:path extrusionOk="0" h="164304" w="920008">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Twentieth Century"/>
                    <a:ea typeface="Twentieth Century"/>
                    <a:cs typeface="Twentieth Century"/>
                    <a:sym typeface="Twentieth Century"/>
                  </a:endParaRPr>
                </a:p>
              </p:txBody>
            </p:sp>
            <p:sp>
              <p:nvSpPr>
                <p:cNvPr id="656" name="Google Shape;656;p8"/>
                <p:cNvSpPr/>
                <p:nvPr/>
              </p:nvSpPr>
              <p:spPr>
                <a:xfrm flipH="1">
                  <a:off x="5017106" y="3976249"/>
                  <a:ext cx="288634" cy="104958"/>
                </a:xfrm>
                <a:custGeom>
                  <a:rect b="b" l="l" r="r" t="t"/>
                  <a:pathLst>
                    <a:path extrusionOk="0" h="262858" w="722862">
                      <a:moveTo>
                        <a:pt x="722862" y="0"/>
                      </a:moveTo>
                      <a:lnTo>
                        <a:pt x="0" y="0"/>
                      </a:lnTo>
                      <a:lnTo>
                        <a:pt x="0" y="131429"/>
                      </a:lnTo>
                      <a:cubicBezTo>
                        <a:pt x="0" y="204015"/>
                        <a:pt x="161818" y="262858"/>
                        <a:pt x="361431" y="262858"/>
                      </a:cubicBezTo>
                      <a:cubicBezTo>
                        <a:pt x="561044" y="262858"/>
                        <a:pt x="722862" y="204015"/>
                        <a:pt x="722862" y="131429"/>
                      </a:cubicBezTo>
                      <a:close/>
                    </a:path>
                  </a:pathLst>
                </a:cu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Twentieth Century"/>
                    <a:ea typeface="Twentieth Century"/>
                    <a:cs typeface="Twentieth Century"/>
                    <a:sym typeface="Twentieth Century"/>
                  </a:endParaRPr>
                </a:p>
              </p:txBody>
            </p:sp>
            <p:sp>
              <p:nvSpPr>
                <p:cNvPr id="657" name="Google Shape;657;p8"/>
                <p:cNvSpPr/>
                <p:nvPr/>
              </p:nvSpPr>
              <p:spPr>
                <a:xfrm flipH="1">
                  <a:off x="4990867" y="3885454"/>
                  <a:ext cx="341114" cy="65606"/>
                </a:xfrm>
                <a:custGeom>
                  <a:rect b="b" l="l" r="r" t="t"/>
                  <a:pathLst>
                    <a:path extrusionOk="0" h="164306" w="854293">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Twentieth Century"/>
                    <a:ea typeface="Twentieth Century"/>
                    <a:cs typeface="Twentieth Century"/>
                    <a:sym typeface="Twentieth Century"/>
                  </a:endParaRPr>
                </a:p>
              </p:txBody>
            </p:sp>
            <p:sp>
              <p:nvSpPr>
                <p:cNvPr id="658" name="Google Shape;658;p8"/>
                <p:cNvSpPr/>
                <p:nvPr/>
              </p:nvSpPr>
              <p:spPr>
                <a:xfrm flipH="1">
                  <a:off x="4964627" y="3703863"/>
                  <a:ext cx="393594" cy="65606"/>
                </a:xfrm>
                <a:custGeom>
                  <a:rect b="b" l="l" r="r" t="t"/>
                  <a:pathLst>
                    <a:path extrusionOk="0" h="164305" w="985723">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Twentieth Century"/>
                    <a:ea typeface="Twentieth Century"/>
                    <a:cs typeface="Twentieth Century"/>
                    <a:sym typeface="Twentieth Century"/>
                  </a:endParaRPr>
                </a:p>
              </p:txBody>
            </p:sp>
          </p:grpSp>
          <p:sp>
            <p:nvSpPr>
              <p:cNvPr id="659" name="Google Shape;659;p8"/>
              <p:cNvSpPr/>
              <p:nvPr/>
            </p:nvSpPr>
            <p:spPr>
              <a:xfrm>
                <a:off x="5093002" y="2426934"/>
                <a:ext cx="2232248" cy="2232248"/>
              </a:xfrm>
              <a:prstGeom prst="blockArc">
                <a:avLst>
                  <a:gd fmla="val 7222187" name="adj1"/>
                  <a:gd fmla="val 3660514" name="adj2"/>
                  <a:gd fmla="val 8104" name="adj3"/>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Twentieth Century"/>
                  <a:ea typeface="Twentieth Century"/>
                  <a:cs typeface="Twentieth Century"/>
                  <a:sym typeface="Twentieth Century"/>
                </a:endParaRPr>
              </a:p>
            </p:txBody>
          </p:sp>
        </p:grpSp>
        <p:sp>
          <p:nvSpPr>
            <p:cNvPr id="660" name="Google Shape;660;p8"/>
            <p:cNvSpPr/>
            <p:nvPr/>
          </p:nvSpPr>
          <p:spPr>
            <a:xfrm>
              <a:off x="3807045" y="3565723"/>
              <a:ext cx="672289" cy="672289"/>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700">
                  <a:solidFill>
                    <a:schemeClr val="lt1"/>
                  </a:solidFill>
                  <a:latin typeface="Twentieth Century"/>
                  <a:ea typeface="Twentieth Century"/>
                  <a:cs typeface="Twentieth Century"/>
                  <a:sym typeface="Twentieth Century"/>
                </a:rPr>
                <a:t>1</a:t>
              </a:r>
              <a:endParaRPr b="1" sz="2700">
                <a:solidFill>
                  <a:schemeClr val="lt1"/>
                </a:solidFill>
                <a:latin typeface="Twentieth Century"/>
                <a:ea typeface="Twentieth Century"/>
                <a:cs typeface="Twentieth Century"/>
                <a:sym typeface="Twentieth Century"/>
              </a:endParaRPr>
            </a:p>
          </p:txBody>
        </p:sp>
      </p:grpSp>
      <p:grpSp>
        <p:nvGrpSpPr>
          <p:cNvPr id="661" name="Google Shape;661;p8"/>
          <p:cNvGrpSpPr/>
          <p:nvPr/>
        </p:nvGrpSpPr>
        <p:grpSpPr>
          <a:xfrm rot="8901486">
            <a:off x="5322131" y="1757092"/>
            <a:ext cx="1582677" cy="1762228"/>
            <a:chOff x="4450759" y="4497929"/>
            <a:chExt cx="1582677" cy="1762228"/>
          </a:xfrm>
        </p:grpSpPr>
        <p:grpSp>
          <p:nvGrpSpPr>
            <p:cNvPr id="662" name="Google Shape;662;p8"/>
            <p:cNvGrpSpPr/>
            <p:nvPr/>
          </p:nvGrpSpPr>
          <p:grpSpPr>
            <a:xfrm rot="-9000000">
              <a:off x="4752573" y="4644247"/>
              <a:ext cx="979049" cy="1469591"/>
              <a:chOff x="5093002" y="2426934"/>
              <a:chExt cx="2232248" cy="3350691"/>
            </a:xfrm>
          </p:grpSpPr>
          <p:grpSp>
            <p:nvGrpSpPr>
              <p:cNvPr id="663" name="Google Shape;663;p8"/>
              <p:cNvGrpSpPr/>
              <p:nvPr/>
            </p:nvGrpSpPr>
            <p:grpSpPr>
              <a:xfrm>
                <a:off x="5625823" y="4659182"/>
                <a:ext cx="1166607" cy="1118443"/>
                <a:chOff x="4964627" y="3703863"/>
                <a:chExt cx="393594" cy="377344"/>
              </a:xfrm>
            </p:grpSpPr>
            <p:sp>
              <p:nvSpPr>
                <p:cNvPr id="664" name="Google Shape;664;p8"/>
                <p:cNvSpPr/>
                <p:nvPr/>
              </p:nvSpPr>
              <p:spPr>
                <a:xfrm flipH="1">
                  <a:off x="4977747" y="3794659"/>
                  <a:ext cx="367354" cy="65606"/>
                </a:xfrm>
                <a:custGeom>
                  <a:rect b="b" l="l" r="r" t="t"/>
                  <a:pathLst>
                    <a:path extrusionOk="0" h="164304" w="920008">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solidFill>
                  <a:srgbClr val="E0285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Twentieth Century"/>
                    <a:ea typeface="Twentieth Century"/>
                    <a:cs typeface="Twentieth Century"/>
                    <a:sym typeface="Twentieth Century"/>
                  </a:endParaRPr>
                </a:p>
              </p:txBody>
            </p:sp>
            <p:sp>
              <p:nvSpPr>
                <p:cNvPr id="665" name="Google Shape;665;p8"/>
                <p:cNvSpPr/>
                <p:nvPr/>
              </p:nvSpPr>
              <p:spPr>
                <a:xfrm flipH="1">
                  <a:off x="5017106" y="3976249"/>
                  <a:ext cx="288634" cy="104958"/>
                </a:xfrm>
                <a:custGeom>
                  <a:rect b="b" l="l" r="r" t="t"/>
                  <a:pathLst>
                    <a:path extrusionOk="0" h="262858" w="722862">
                      <a:moveTo>
                        <a:pt x="722862" y="0"/>
                      </a:moveTo>
                      <a:lnTo>
                        <a:pt x="0" y="0"/>
                      </a:lnTo>
                      <a:lnTo>
                        <a:pt x="0" y="131429"/>
                      </a:lnTo>
                      <a:cubicBezTo>
                        <a:pt x="0" y="204015"/>
                        <a:pt x="161818" y="262858"/>
                        <a:pt x="361431" y="262858"/>
                      </a:cubicBezTo>
                      <a:cubicBezTo>
                        <a:pt x="561044" y="262858"/>
                        <a:pt x="722862" y="204015"/>
                        <a:pt x="722862" y="131429"/>
                      </a:cubicBezTo>
                      <a:close/>
                    </a:path>
                  </a:pathLst>
                </a:custGeom>
                <a:solidFill>
                  <a:srgbClr val="E0285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Twentieth Century"/>
                    <a:ea typeface="Twentieth Century"/>
                    <a:cs typeface="Twentieth Century"/>
                    <a:sym typeface="Twentieth Century"/>
                  </a:endParaRPr>
                </a:p>
              </p:txBody>
            </p:sp>
            <p:sp>
              <p:nvSpPr>
                <p:cNvPr id="666" name="Google Shape;666;p8"/>
                <p:cNvSpPr/>
                <p:nvPr/>
              </p:nvSpPr>
              <p:spPr>
                <a:xfrm flipH="1">
                  <a:off x="4990867" y="3885454"/>
                  <a:ext cx="341114" cy="65606"/>
                </a:xfrm>
                <a:custGeom>
                  <a:rect b="b" l="l" r="r" t="t"/>
                  <a:pathLst>
                    <a:path extrusionOk="0" h="164306" w="854293">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solidFill>
                  <a:srgbClr val="E0285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Twentieth Century"/>
                    <a:ea typeface="Twentieth Century"/>
                    <a:cs typeface="Twentieth Century"/>
                    <a:sym typeface="Twentieth Century"/>
                  </a:endParaRPr>
                </a:p>
              </p:txBody>
            </p:sp>
            <p:sp>
              <p:nvSpPr>
                <p:cNvPr id="667" name="Google Shape;667;p8"/>
                <p:cNvSpPr/>
                <p:nvPr/>
              </p:nvSpPr>
              <p:spPr>
                <a:xfrm flipH="1">
                  <a:off x="4964627" y="3703863"/>
                  <a:ext cx="393594" cy="65606"/>
                </a:xfrm>
                <a:custGeom>
                  <a:rect b="b" l="l" r="r" t="t"/>
                  <a:pathLst>
                    <a:path extrusionOk="0" h="164305" w="985723">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solidFill>
                  <a:srgbClr val="E0285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Twentieth Century"/>
                    <a:ea typeface="Twentieth Century"/>
                    <a:cs typeface="Twentieth Century"/>
                    <a:sym typeface="Twentieth Century"/>
                  </a:endParaRPr>
                </a:p>
              </p:txBody>
            </p:sp>
          </p:grpSp>
          <p:sp>
            <p:nvSpPr>
              <p:cNvPr id="668" name="Google Shape;668;p8"/>
              <p:cNvSpPr/>
              <p:nvPr/>
            </p:nvSpPr>
            <p:spPr>
              <a:xfrm>
                <a:off x="5093002" y="2426934"/>
                <a:ext cx="2232248" cy="2232248"/>
              </a:xfrm>
              <a:prstGeom prst="blockArc">
                <a:avLst>
                  <a:gd fmla="val 7222187" name="adj1"/>
                  <a:gd fmla="val 3660514" name="adj2"/>
                  <a:gd fmla="val 8104" name="adj3"/>
                </a:avLst>
              </a:prstGeom>
              <a:solidFill>
                <a:srgbClr val="E0285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Twentieth Century"/>
                  <a:ea typeface="Twentieth Century"/>
                  <a:cs typeface="Twentieth Century"/>
                  <a:sym typeface="Twentieth Century"/>
                </a:endParaRPr>
              </a:p>
            </p:txBody>
          </p:sp>
        </p:grpSp>
        <p:sp>
          <p:nvSpPr>
            <p:cNvPr id="669" name="Google Shape;669;p8"/>
            <p:cNvSpPr/>
            <p:nvPr/>
          </p:nvSpPr>
          <p:spPr>
            <a:xfrm rot="-8901486">
              <a:off x="4787313" y="5268731"/>
              <a:ext cx="672289" cy="672289"/>
            </a:xfrm>
            <a:prstGeom prst="ellipse">
              <a:avLst/>
            </a:prstGeom>
            <a:solidFill>
              <a:srgbClr val="E0285D"/>
            </a:solid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700">
                  <a:solidFill>
                    <a:schemeClr val="lt1"/>
                  </a:solidFill>
                  <a:latin typeface="Twentieth Century"/>
                  <a:ea typeface="Twentieth Century"/>
                  <a:cs typeface="Twentieth Century"/>
                  <a:sym typeface="Twentieth Century"/>
                </a:rPr>
                <a:t>3</a:t>
              </a:r>
              <a:endParaRPr b="1" sz="2700">
                <a:solidFill>
                  <a:schemeClr val="lt1"/>
                </a:solidFill>
                <a:latin typeface="Twentieth Century"/>
                <a:ea typeface="Twentieth Century"/>
                <a:cs typeface="Twentieth Century"/>
                <a:sym typeface="Twentieth Century"/>
              </a:endParaRPr>
            </a:p>
          </p:txBody>
        </p:sp>
      </p:grpSp>
      <p:grpSp>
        <p:nvGrpSpPr>
          <p:cNvPr id="670" name="Google Shape;670;p8"/>
          <p:cNvGrpSpPr/>
          <p:nvPr/>
        </p:nvGrpSpPr>
        <p:grpSpPr>
          <a:xfrm>
            <a:off x="7566693" y="4313711"/>
            <a:ext cx="1469591" cy="979049"/>
            <a:chOff x="7082764" y="3412343"/>
            <a:chExt cx="1469591" cy="979049"/>
          </a:xfrm>
        </p:grpSpPr>
        <p:grpSp>
          <p:nvGrpSpPr>
            <p:cNvPr id="671" name="Google Shape;671;p8"/>
            <p:cNvGrpSpPr/>
            <p:nvPr/>
          </p:nvGrpSpPr>
          <p:grpSpPr>
            <a:xfrm flipH="1" rot="5400000">
              <a:off x="7328035" y="3167072"/>
              <a:ext cx="979049" cy="1469591"/>
              <a:chOff x="5093002" y="2426934"/>
              <a:chExt cx="2232248" cy="3350691"/>
            </a:xfrm>
          </p:grpSpPr>
          <p:grpSp>
            <p:nvGrpSpPr>
              <p:cNvPr id="672" name="Google Shape;672;p8"/>
              <p:cNvGrpSpPr/>
              <p:nvPr/>
            </p:nvGrpSpPr>
            <p:grpSpPr>
              <a:xfrm>
                <a:off x="5625823" y="4659182"/>
                <a:ext cx="1166607" cy="1118443"/>
                <a:chOff x="4964627" y="3703863"/>
                <a:chExt cx="393594" cy="377344"/>
              </a:xfrm>
            </p:grpSpPr>
            <p:sp>
              <p:nvSpPr>
                <p:cNvPr id="673" name="Google Shape;673;p8"/>
                <p:cNvSpPr/>
                <p:nvPr/>
              </p:nvSpPr>
              <p:spPr>
                <a:xfrm flipH="1">
                  <a:off x="4977747" y="3794659"/>
                  <a:ext cx="367354" cy="65606"/>
                </a:xfrm>
                <a:custGeom>
                  <a:rect b="b" l="l" r="r" t="t"/>
                  <a:pathLst>
                    <a:path extrusionOk="0" h="164304" w="920008">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solidFill>
                  <a:srgbClr val="107EC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Twentieth Century"/>
                    <a:ea typeface="Twentieth Century"/>
                    <a:cs typeface="Twentieth Century"/>
                    <a:sym typeface="Twentieth Century"/>
                  </a:endParaRPr>
                </a:p>
              </p:txBody>
            </p:sp>
            <p:sp>
              <p:nvSpPr>
                <p:cNvPr id="674" name="Google Shape;674;p8"/>
                <p:cNvSpPr/>
                <p:nvPr/>
              </p:nvSpPr>
              <p:spPr>
                <a:xfrm flipH="1">
                  <a:off x="5017106" y="3976249"/>
                  <a:ext cx="288634" cy="104958"/>
                </a:xfrm>
                <a:custGeom>
                  <a:rect b="b" l="l" r="r" t="t"/>
                  <a:pathLst>
                    <a:path extrusionOk="0" h="262858" w="722862">
                      <a:moveTo>
                        <a:pt x="722862" y="0"/>
                      </a:moveTo>
                      <a:lnTo>
                        <a:pt x="0" y="0"/>
                      </a:lnTo>
                      <a:lnTo>
                        <a:pt x="0" y="131429"/>
                      </a:lnTo>
                      <a:cubicBezTo>
                        <a:pt x="0" y="204015"/>
                        <a:pt x="161818" y="262858"/>
                        <a:pt x="361431" y="262858"/>
                      </a:cubicBezTo>
                      <a:cubicBezTo>
                        <a:pt x="561044" y="262858"/>
                        <a:pt x="722862" y="204015"/>
                        <a:pt x="722862" y="131429"/>
                      </a:cubicBezTo>
                      <a:close/>
                    </a:path>
                  </a:pathLst>
                </a:custGeom>
                <a:solidFill>
                  <a:srgbClr val="107EC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Twentieth Century"/>
                    <a:ea typeface="Twentieth Century"/>
                    <a:cs typeface="Twentieth Century"/>
                    <a:sym typeface="Twentieth Century"/>
                  </a:endParaRPr>
                </a:p>
              </p:txBody>
            </p:sp>
            <p:sp>
              <p:nvSpPr>
                <p:cNvPr id="675" name="Google Shape;675;p8"/>
                <p:cNvSpPr/>
                <p:nvPr/>
              </p:nvSpPr>
              <p:spPr>
                <a:xfrm flipH="1">
                  <a:off x="4990867" y="3885454"/>
                  <a:ext cx="341114" cy="65606"/>
                </a:xfrm>
                <a:custGeom>
                  <a:rect b="b" l="l" r="r" t="t"/>
                  <a:pathLst>
                    <a:path extrusionOk="0" h="164306" w="854293">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solidFill>
                  <a:srgbClr val="107EC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Twentieth Century"/>
                    <a:ea typeface="Twentieth Century"/>
                    <a:cs typeface="Twentieth Century"/>
                    <a:sym typeface="Twentieth Century"/>
                  </a:endParaRPr>
                </a:p>
              </p:txBody>
            </p:sp>
            <p:sp>
              <p:nvSpPr>
                <p:cNvPr id="676" name="Google Shape;676;p8"/>
                <p:cNvSpPr/>
                <p:nvPr/>
              </p:nvSpPr>
              <p:spPr>
                <a:xfrm flipH="1">
                  <a:off x="4964627" y="3703863"/>
                  <a:ext cx="393594" cy="65606"/>
                </a:xfrm>
                <a:custGeom>
                  <a:rect b="b" l="l" r="r" t="t"/>
                  <a:pathLst>
                    <a:path extrusionOk="0" h="164305" w="985723">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solidFill>
                  <a:srgbClr val="107EC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Twentieth Century"/>
                    <a:ea typeface="Twentieth Century"/>
                    <a:cs typeface="Twentieth Century"/>
                    <a:sym typeface="Twentieth Century"/>
                  </a:endParaRPr>
                </a:p>
              </p:txBody>
            </p:sp>
          </p:grpSp>
          <p:sp>
            <p:nvSpPr>
              <p:cNvPr id="677" name="Google Shape;677;p8"/>
              <p:cNvSpPr/>
              <p:nvPr/>
            </p:nvSpPr>
            <p:spPr>
              <a:xfrm>
                <a:off x="5093002" y="2426934"/>
                <a:ext cx="2232248" cy="2232248"/>
              </a:xfrm>
              <a:prstGeom prst="blockArc">
                <a:avLst>
                  <a:gd fmla="val 7222187" name="adj1"/>
                  <a:gd fmla="val 3660514" name="adj2"/>
                  <a:gd fmla="val 8104" name="adj3"/>
                </a:avLst>
              </a:prstGeom>
              <a:solidFill>
                <a:srgbClr val="107EC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Twentieth Century"/>
                  <a:ea typeface="Twentieth Century"/>
                  <a:cs typeface="Twentieth Century"/>
                  <a:sym typeface="Twentieth Century"/>
                </a:endParaRPr>
              </a:p>
            </p:txBody>
          </p:sp>
        </p:grpSp>
        <p:sp>
          <p:nvSpPr>
            <p:cNvPr id="678" name="Google Shape;678;p8"/>
            <p:cNvSpPr/>
            <p:nvPr/>
          </p:nvSpPr>
          <p:spPr>
            <a:xfrm>
              <a:off x="7714086" y="3565723"/>
              <a:ext cx="672289" cy="672289"/>
            </a:xfrm>
            <a:prstGeom prst="ellipse">
              <a:avLst/>
            </a:prstGeom>
            <a:solidFill>
              <a:srgbClr val="107EC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700">
                  <a:solidFill>
                    <a:schemeClr val="lt1"/>
                  </a:solidFill>
                  <a:latin typeface="Twentieth Century"/>
                  <a:ea typeface="Twentieth Century"/>
                  <a:cs typeface="Twentieth Century"/>
                  <a:sym typeface="Twentieth Century"/>
                </a:rPr>
                <a:t>5</a:t>
              </a:r>
              <a:endParaRPr sz="2700">
                <a:solidFill>
                  <a:schemeClr val="lt1"/>
                </a:solidFill>
                <a:latin typeface="Twentieth Century"/>
                <a:ea typeface="Twentieth Century"/>
                <a:cs typeface="Twentieth Century"/>
                <a:sym typeface="Twentieth Century"/>
              </a:endParaRPr>
            </a:p>
          </p:txBody>
        </p:sp>
      </p:grpSp>
      <p:sp>
        <p:nvSpPr>
          <p:cNvPr id="679" name="Google Shape;679;p8"/>
          <p:cNvSpPr txBox="1"/>
          <p:nvPr/>
        </p:nvSpPr>
        <p:spPr>
          <a:xfrm>
            <a:off x="344637" y="4515804"/>
            <a:ext cx="2775122"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a:solidFill>
                  <a:srgbClr val="000000"/>
                </a:solidFill>
                <a:latin typeface="Helvetica Neue"/>
                <a:ea typeface="Helvetica Neue"/>
                <a:cs typeface="Helvetica Neue"/>
                <a:sym typeface="Helvetica Neue"/>
              </a:rPr>
              <a:t>Một nền kinh tế hội nhập cao và gắn kết</a:t>
            </a:r>
            <a:endParaRPr b="1" sz="1800">
              <a:solidFill>
                <a:srgbClr val="3F3F3F"/>
              </a:solidFill>
              <a:latin typeface="Twentieth Century"/>
              <a:ea typeface="Twentieth Century"/>
              <a:cs typeface="Twentieth Century"/>
              <a:sym typeface="Twentieth Century"/>
            </a:endParaRPr>
          </a:p>
        </p:txBody>
      </p:sp>
      <p:grpSp>
        <p:nvGrpSpPr>
          <p:cNvPr id="680" name="Google Shape;680;p8"/>
          <p:cNvGrpSpPr/>
          <p:nvPr/>
        </p:nvGrpSpPr>
        <p:grpSpPr>
          <a:xfrm rot="921445">
            <a:off x="7223254" y="2485147"/>
            <a:ext cx="1582677" cy="1762228"/>
            <a:chOff x="6190230" y="1515802"/>
            <a:chExt cx="1582677" cy="1762228"/>
          </a:xfrm>
        </p:grpSpPr>
        <p:grpSp>
          <p:nvGrpSpPr>
            <p:cNvPr id="681" name="Google Shape;681;p8"/>
            <p:cNvGrpSpPr/>
            <p:nvPr/>
          </p:nvGrpSpPr>
          <p:grpSpPr>
            <a:xfrm flipH="1" rot="1800000">
              <a:off x="6492044" y="1662120"/>
              <a:ext cx="979049" cy="1469591"/>
              <a:chOff x="5093002" y="2426934"/>
              <a:chExt cx="2232248" cy="3350691"/>
            </a:xfrm>
          </p:grpSpPr>
          <p:grpSp>
            <p:nvGrpSpPr>
              <p:cNvPr id="682" name="Google Shape;682;p8"/>
              <p:cNvGrpSpPr/>
              <p:nvPr/>
            </p:nvGrpSpPr>
            <p:grpSpPr>
              <a:xfrm>
                <a:off x="5625823" y="4659182"/>
                <a:ext cx="1166607" cy="1118443"/>
                <a:chOff x="4964627" y="3703863"/>
                <a:chExt cx="393594" cy="377344"/>
              </a:xfrm>
            </p:grpSpPr>
            <p:sp>
              <p:nvSpPr>
                <p:cNvPr id="683" name="Google Shape;683;p8"/>
                <p:cNvSpPr/>
                <p:nvPr/>
              </p:nvSpPr>
              <p:spPr>
                <a:xfrm flipH="1">
                  <a:off x="4977747" y="3794659"/>
                  <a:ext cx="367354" cy="65606"/>
                </a:xfrm>
                <a:custGeom>
                  <a:rect b="b" l="l" r="r" t="t"/>
                  <a:pathLst>
                    <a:path extrusionOk="0" h="164304" w="920008">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Twentieth Century"/>
                    <a:ea typeface="Twentieth Century"/>
                    <a:cs typeface="Twentieth Century"/>
                    <a:sym typeface="Twentieth Century"/>
                  </a:endParaRPr>
                </a:p>
              </p:txBody>
            </p:sp>
            <p:sp>
              <p:nvSpPr>
                <p:cNvPr id="684" name="Google Shape;684;p8"/>
                <p:cNvSpPr/>
                <p:nvPr/>
              </p:nvSpPr>
              <p:spPr>
                <a:xfrm flipH="1">
                  <a:off x="5017106" y="3976249"/>
                  <a:ext cx="288634" cy="104958"/>
                </a:xfrm>
                <a:custGeom>
                  <a:rect b="b" l="l" r="r" t="t"/>
                  <a:pathLst>
                    <a:path extrusionOk="0" h="262858" w="722862">
                      <a:moveTo>
                        <a:pt x="722862" y="0"/>
                      </a:moveTo>
                      <a:lnTo>
                        <a:pt x="0" y="0"/>
                      </a:lnTo>
                      <a:lnTo>
                        <a:pt x="0" y="131429"/>
                      </a:lnTo>
                      <a:cubicBezTo>
                        <a:pt x="0" y="204015"/>
                        <a:pt x="161818" y="262858"/>
                        <a:pt x="361431" y="262858"/>
                      </a:cubicBezTo>
                      <a:cubicBezTo>
                        <a:pt x="561044" y="262858"/>
                        <a:pt x="722862" y="204015"/>
                        <a:pt x="722862" y="131429"/>
                      </a:cubicBezTo>
                      <a:close/>
                    </a:path>
                  </a:pathLst>
                </a:cu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Twentieth Century"/>
                    <a:ea typeface="Twentieth Century"/>
                    <a:cs typeface="Twentieth Century"/>
                    <a:sym typeface="Twentieth Century"/>
                  </a:endParaRPr>
                </a:p>
              </p:txBody>
            </p:sp>
            <p:sp>
              <p:nvSpPr>
                <p:cNvPr id="685" name="Google Shape;685;p8"/>
                <p:cNvSpPr/>
                <p:nvPr/>
              </p:nvSpPr>
              <p:spPr>
                <a:xfrm flipH="1">
                  <a:off x="4990867" y="3885454"/>
                  <a:ext cx="341114" cy="65606"/>
                </a:xfrm>
                <a:custGeom>
                  <a:rect b="b" l="l" r="r" t="t"/>
                  <a:pathLst>
                    <a:path extrusionOk="0" h="164306" w="854293">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Twentieth Century"/>
                    <a:ea typeface="Twentieth Century"/>
                    <a:cs typeface="Twentieth Century"/>
                    <a:sym typeface="Twentieth Century"/>
                  </a:endParaRPr>
                </a:p>
              </p:txBody>
            </p:sp>
            <p:sp>
              <p:nvSpPr>
                <p:cNvPr id="686" name="Google Shape;686;p8"/>
                <p:cNvSpPr/>
                <p:nvPr/>
              </p:nvSpPr>
              <p:spPr>
                <a:xfrm flipH="1">
                  <a:off x="4964627" y="3703863"/>
                  <a:ext cx="393594" cy="65606"/>
                </a:xfrm>
                <a:custGeom>
                  <a:rect b="b" l="l" r="r" t="t"/>
                  <a:pathLst>
                    <a:path extrusionOk="0" h="164305" w="985723">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Twentieth Century"/>
                    <a:ea typeface="Twentieth Century"/>
                    <a:cs typeface="Twentieth Century"/>
                    <a:sym typeface="Twentieth Century"/>
                  </a:endParaRPr>
                </a:p>
              </p:txBody>
            </p:sp>
          </p:grpSp>
          <p:sp>
            <p:nvSpPr>
              <p:cNvPr id="687" name="Google Shape;687;p8"/>
              <p:cNvSpPr/>
              <p:nvPr/>
            </p:nvSpPr>
            <p:spPr>
              <a:xfrm>
                <a:off x="5093002" y="2426934"/>
                <a:ext cx="2232248" cy="2232248"/>
              </a:xfrm>
              <a:prstGeom prst="blockArc">
                <a:avLst>
                  <a:gd fmla="val 7222187" name="adj1"/>
                  <a:gd fmla="val 3660514" name="adj2"/>
                  <a:gd fmla="val 8104" name="adj3"/>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Twentieth Century"/>
                  <a:ea typeface="Twentieth Century"/>
                  <a:cs typeface="Twentieth Century"/>
                  <a:sym typeface="Twentieth Century"/>
                </a:endParaRPr>
              </a:p>
            </p:txBody>
          </p:sp>
        </p:grpSp>
        <p:sp>
          <p:nvSpPr>
            <p:cNvPr id="688" name="Google Shape;688;p8"/>
            <p:cNvSpPr/>
            <p:nvPr/>
          </p:nvSpPr>
          <p:spPr>
            <a:xfrm rot="1942187">
              <a:off x="6731526" y="1870429"/>
              <a:ext cx="672289" cy="672289"/>
            </a:xfrm>
            <a:prstGeom prst="ellipse">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700">
                  <a:solidFill>
                    <a:schemeClr val="lt1"/>
                  </a:solidFill>
                  <a:latin typeface="Twentieth Century"/>
                  <a:ea typeface="Twentieth Century"/>
                  <a:cs typeface="Twentieth Century"/>
                  <a:sym typeface="Twentieth Century"/>
                </a:rPr>
                <a:t>4</a:t>
              </a:r>
              <a:endParaRPr b="1" sz="2700">
                <a:solidFill>
                  <a:schemeClr val="lt1"/>
                </a:solidFill>
                <a:latin typeface="Twentieth Century"/>
                <a:ea typeface="Twentieth Century"/>
                <a:cs typeface="Twentieth Century"/>
                <a:sym typeface="Twentieth Century"/>
              </a:endParaRPr>
            </a:p>
          </p:txBody>
        </p:sp>
      </p:grpSp>
      <p:pic>
        <p:nvPicPr>
          <p:cNvPr id="689" name="Google Shape;689;p8"/>
          <p:cNvPicPr preferRelativeResize="0"/>
          <p:nvPr/>
        </p:nvPicPr>
        <p:blipFill rotWithShape="1">
          <a:blip r:embed="rId3">
            <a:alphaModFix/>
          </a:blip>
          <a:srcRect b="0" l="0" r="55331" t="0"/>
          <a:stretch/>
        </p:blipFill>
        <p:spPr>
          <a:xfrm>
            <a:off x="4981678" y="3635728"/>
            <a:ext cx="2335133" cy="2335014"/>
          </a:xfrm>
          <a:prstGeom prst="ellipse">
            <a:avLst/>
          </a:prstGeom>
          <a:noFill/>
          <a:ln>
            <a:noFill/>
          </a:ln>
        </p:spPr>
      </p:pic>
      <p:sp>
        <p:nvSpPr>
          <p:cNvPr id="690" name="Google Shape;690;p8"/>
          <p:cNvSpPr txBox="1"/>
          <p:nvPr/>
        </p:nvSpPr>
        <p:spPr>
          <a:xfrm>
            <a:off x="292556" y="163488"/>
            <a:ext cx="11573197" cy="724247"/>
          </a:xfrm>
          <a:prstGeom prst="rect">
            <a:avLst/>
          </a:prstGeom>
          <a:noFill/>
          <a:ln>
            <a:noFill/>
          </a:ln>
        </p:spPr>
        <p:txBody>
          <a:bodyPr anchorCtr="0" anchor="ctr" bIns="45700" lIns="91425" spcFirstLastPara="1" rIns="91425" wrap="square" tIns="45700">
            <a:normAutofit fontScale="55000" lnSpcReduction="20000"/>
          </a:bodyPr>
          <a:lstStyle/>
          <a:p>
            <a:pPr indent="0" lvl="0" marL="0" marR="0" rtl="0" algn="ctr">
              <a:lnSpc>
                <a:spcPct val="90000"/>
              </a:lnSpc>
              <a:spcBef>
                <a:spcPts val="0"/>
              </a:spcBef>
              <a:spcAft>
                <a:spcPts val="0"/>
              </a:spcAft>
              <a:buClr>
                <a:srgbClr val="262626"/>
              </a:buClr>
              <a:buSzPct val="100000"/>
              <a:buFont typeface="Arial"/>
              <a:buNone/>
            </a:pPr>
            <a:r>
              <a:rPr b="1" lang="en-US" sz="5400">
                <a:solidFill>
                  <a:srgbClr val="262626"/>
                </a:solidFill>
                <a:latin typeface="Arial"/>
                <a:ea typeface="Arial"/>
                <a:cs typeface="Arial"/>
                <a:sym typeface="Arial"/>
              </a:rPr>
              <a:t>Kế hoạch tổng thể xây dựng Cộng đồng Kinh tế ASEAN </a:t>
            </a:r>
            <a:r>
              <a:rPr b="1" lang="en-US" sz="5400" u="sng">
                <a:solidFill>
                  <a:srgbClr val="262626"/>
                </a:solidFill>
                <a:latin typeface="Arial"/>
                <a:ea typeface="Arial"/>
                <a:cs typeface="Arial"/>
                <a:sym typeface="Arial"/>
              </a:rPr>
              <a:t>2025</a:t>
            </a:r>
            <a:endParaRPr/>
          </a:p>
        </p:txBody>
      </p:sp>
      <p:sp>
        <p:nvSpPr>
          <p:cNvPr id="691" name="Google Shape;691;p8"/>
          <p:cNvSpPr txBox="1"/>
          <p:nvPr/>
        </p:nvSpPr>
        <p:spPr>
          <a:xfrm>
            <a:off x="839116" y="2178467"/>
            <a:ext cx="2775122"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a:solidFill>
                  <a:srgbClr val="000000"/>
                </a:solidFill>
                <a:latin typeface="Helvetica Neue"/>
                <a:ea typeface="Helvetica Neue"/>
                <a:cs typeface="Helvetica Neue"/>
                <a:sym typeface="Helvetica Neue"/>
              </a:rPr>
              <a:t>Một ASEAN cạnh tranh, đổi mới và năng động</a:t>
            </a:r>
            <a:endParaRPr b="1" sz="1800">
              <a:solidFill>
                <a:srgbClr val="3F3F3F"/>
              </a:solidFill>
              <a:latin typeface="Twentieth Century"/>
              <a:ea typeface="Twentieth Century"/>
              <a:cs typeface="Twentieth Century"/>
              <a:sym typeface="Twentieth Century"/>
            </a:endParaRPr>
          </a:p>
        </p:txBody>
      </p:sp>
      <p:sp>
        <p:nvSpPr>
          <p:cNvPr id="692" name="Google Shape;692;p8"/>
          <p:cNvSpPr txBox="1"/>
          <p:nvPr/>
        </p:nvSpPr>
        <p:spPr>
          <a:xfrm>
            <a:off x="4632943" y="1170012"/>
            <a:ext cx="2683868"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a:solidFill>
                  <a:srgbClr val="000000"/>
                </a:solidFill>
                <a:latin typeface="Helvetica Neue"/>
                <a:ea typeface="Helvetica Neue"/>
                <a:cs typeface="Helvetica Neue"/>
                <a:sym typeface="Helvetica Neue"/>
              </a:rPr>
              <a:t>Nâng cao kết nối và hợp tác chuyên ngành</a:t>
            </a:r>
            <a:endParaRPr b="1" sz="1800">
              <a:solidFill>
                <a:schemeClr val="dk1"/>
              </a:solidFill>
              <a:latin typeface="Twentieth Century"/>
              <a:ea typeface="Twentieth Century"/>
              <a:cs typeface="Twentieth Century"/>
              <a:sym typeface="Twentieth Century"/>
            </a:endParaRPr>
          </a:p>
        </p:txBody>
      </p:sp>
      <p:sp>
        <p:nvSpPr>
          <p:cNvPr id="693" name="Google Shape;693;p8"/>
          <p:cNvSpPr txBox="1"/>
          <p:nvPr/>
        </p:nvSpPr>
        <p:spPr>
          <a:xfrm>
            <a:off x="8598645" y="1611921"/>
            <a:ext cx="3196338"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1800">
                <a:solidFill>
                  <a:srgbClr val="000000"/>
                </a:solidFill>
                <a:latin typeface="Helvetica Neue"/>
                <a:ea typeface="Helvetica Neue"/>
                <a:cs typeface="Helvetica Neue"/>
                <a:sym typeface="Helvetica Neue"/>
              </a:rPr>
              <a:t>Một ASEAN có sức bật, phát triển toàn diện, hướng tới con người và lấy con người làm trung tâm</a:t>
            </a:r>
            <a:endParaRPr b="1" sz="1800">
              <a:solidFill>
                <a:schemeClr val="dk1"/>
              </a:solidFill>
              <a:latin typeface="Twentieth Century"/>
              <a:ea typeface="Twentieth Century"/>
              <a:cs typeface="Twentieth Century"/>
              <a:sym typeface="Twentieth Century"/>
            </a:endParaRPr>
          </a:p>
        </p:txBody>
      </p:sp>
      <p:sp>
        <p:nvSpPr>
          <p:cNvPr id="694" name="Google Shape;694;p8"/>
          <p:cNvSpPr txBox="1"/>
          <p:nvPr/>
        </p:nvSpPr>
        <p:spPr>
          <a:xfrm>
            <a:off x="9165402" y="4674443"/>
            <a:ext cx="27969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a:solidFill>
                  <a:srgbClr val="000000"/>
                </a:solidFill>
                <a:latin typeface="Helvetica Neue"/>
                <a:ea typeface="Helvetica Neue"/>
                <a:cs typeface="Helvetica Neue"/>
                <a:sym typeface="Helvetica Neue"/>
              </a:rPr>
              <a:t>Một ASEAN toàn cầu </a:t>
            </a:r>
            <a:endParaRPr b="1" sz="18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p9"/>
          <p:cNvSpPr/>
          <p:nvPr/>
        </p:nvSpPr>
        <p:spPr>
          <a:xfrm>
            <a:off x="1310639" y="321524"/>
            <a:ext cx="9570720" cy="1104606"/>
          </a:xfrm>
          <a:prstGeom prst="roundRect">
            <a:avLst>
              <a:gd fmla="val 16667" name="adj"/>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00" name="Google Shape;700;p9"/>
          <p:cNvSpPr txBox="1"/>
          <p:nvPr/>
        </p:nvSpPr>
        <p:spPr>
          <a:xfrm>
            <a:off x="1310640" y="671312"/>
            <a:ext cx="9570719"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lt1"/>
                </a:solidFill>
                <a:latin typeface="Arial"/>
                <a:ea typeface="Arial"/>
                <a:cs typeface="Arial"/>
                <a:sym typeface="Arial"/>
              </a:rPr>
              <a:t>CÁC PHÂN NGÀNH CỦA CỘNG ĐỒNG KINH TẾ ASEAN</a:t>
            </a:r>
            <a:endParaRPr/>
          </a:p>
        </p:txBody>
      </p:sp>
      <p:sp>
        <p:nvSpPr>
          <p:cNvPr id="701" name="Google Shape;701;p9"/>
          <p:cNvSpPr/>
          <p:nvPr/>
        </p:nvSpPr>
        <p:spPr>
          <a:xfrm>
            <a:off x="3375541" y="1746258"/>
            <a:ext cx="2106775" cy="781323"/>
          </a:xfrm>
          <a:prstGeom prst="roundRect">
            <a:avLst>
              <a:gd fmla="val 16667" name="adj"/>
            </a:avLst>
          </a:prstGeom>
          <a:noFill/>
          <a:ln cap="flat" cmpd="sng" w="38100">
            <a:solidFill>
              <a:srgbClr val="404C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rgbClr val="404C7C"/>
                </a:solidFill>
                <a:latin typeface="Arial"/>
                <a:ea typeface="Arial"/>
                <a:cs typeface="Arial"/>
                <a:sym typeface="Arial"/>
              </a:rPr>
              <a:t>Thương mại hàng hóa </a:t>
            </a:r>
            <a:endParaRPr/>
          </a:p>
        </p:txBody>
      </p:sp>
      <p:sp>
        <p:nvSpPr>
          <p:cNvPr id="702" name="Google Shape;702;p9"/>
          <p:cNvSpPr/>
          <p:nvPr/>
        </p:nvSpPr>
        <p:spPr>
          <a:xfrm>
            <a:off x="5636784" y="1746256"/>
            <a:ext cx="1720453" cy="781323"/>
          </a:xfrm>
          <a:prstGeom prst="roundRect">
            <a:avLst>
              <a:gd fmla="val 16667" name="adj"/>
            </a:avLst>
          </a:prstGeom>
          <a:noFill/>
          <a:ln cap="flat" cmpd="sng" w="38100">
            <a:solidFill>
              <a:srgbClr val="404C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rgbClr val="404C7C"/>
                </a:solidFill>
                <a:latin typeface="Arial"/>
                <a:ea typeface="Arial"/>
                <a:cs typeface="Arial"/>
                <a:sym typeface="Arial"/>
              </a:rPr>
              <a:t>Thương mại dịch vụ</a:t>
            </a:r>
            <a:endParaRPr sz="2000">
              <a:solidFill>
                <a:srgbClr val="404C7C"/>
              </a:solidFill>
              <a:latin typeface="Arial"/>
              <a:ea typeface="Arial"/>
              <a:cs typeface="Arial"/>
              <a:sym typeface="Arial"/>
            </a:endParaRPr>
          </a:p>
        </p:txBody>
      </p:sp>
      <p:sp>
        <p:nvSpPr>
          <p:cNvPr id="703" name="Google Shape;703;p9"/>
          <p:cNvSpPr/>
          <p:nvPr/>
        </p:nvSpPr>
        <p:spPr>
          <a:xfrm>
            <a:off x="7967288" y="2720272"/>
            <a:ext cx="1921246" cy="781323"/>
          </a:xfrm>
          <a:prstGeom prst="roundRect">
            <a:avLst>
              <a:gd fmla="val 16667" name="adj"/>
            </a:avLst>
          </a:prstGeom>
          <a:noFill/>
          <a:ln cap="flat" cmpd="sng" w="38100">
            <a:solidFill>
              <a:srgbClr val="404C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rgbClr val="404C7C"/>
                </a:solidFill>
                <a:latin typeface="Arial"/>
                <a:ea typeface="Arial"/>
                <a:cs typeface="Arial"/>
                <a:sym typeface="Arial"/>
              </a:rPr>
              <a:t>Năng lượng</a:t>
            </a:r>
            <a:endParaRPr/>
          </a:p>
        </p:txBody>
      </p:sp>
      <p:sp>
        <p:nvSpPr>
          <p:cNvPr id="704" name="Google Shape;704;p9"/>
          <p:cNvSpPr/>
          <p:nvPr/>
        </p:nvSpPr>
        <p:spPr>
          <a:xfrm>
            <a:off x="2848131" y="2720272"/>
            <a:ext cx="1720453" cy="781323"/>
          </a:xfrm>
          <a:prstGeom prst="roundRect">
            <a:avLst>
              <a:gd fmla="val 16667" name="adj"/>
            </a:avLst>
          </a:prstGeom>
          <a:noFill/>
          <a:ln cap="flat" cmpd="sng" w="38100">
            <a:solidFill>
              <a:srgbClr val="404C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rgbClr val="404C7C"/>
                </a:solidFill>
                <a:latin typeface="Arial"/>
                <a:ea typeface="Arial"/>
                <a:cs typeface="Arial"/>
                <a:sym typeface="Arial"/>
              </a:rPr>
              <a:t>Nông nghiệp</a:t>
            </a:r>
            <a:endParaRPr sz="2000">
              <a:solidFill>
                <a:srgbClr val="404C7C"/>
              </a:solidFill>
              <a:latin typeface="Arial"/>
              <a:ea typeface="Arial"/>
              <a:cs typeface="Arial"/>
              <a:sym typeface="Arial"/>
            </a:endParaRPr>
          </a:p>
        </p:txBody>
      </p:sp>
      <p:sp>
        <p:nvSpPr>
          <p:cNvPr id="705" name="Google Shape;705;p9"/>
          <p:cNvSpPr/>
          <p:nvPr/>
        </p:nvSpPr>
        <p:spPr>
          <a:xfrm>
            <a:off x="2788088" y="5659091"/>
            <a:ext cx="1724792" cy="781323"/>
          </a:xfrm>
          <a:prstGeom prst="roundRect">
            <a:avLst>
              <a:gd fmla="val 16667" name="adj"/>
            </a:avLst>
          </a:prstGeom>
          <a:noFill/>
          <a:ln cap="flat" cmpd="sng" w="38100">
            <a:solidFill>
              <a:srgbClr val="404C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rgbClr val="404C7C"/>
                </a:solidFill>
                <a:latin typeface="Arial"/>
                <a:ea typeface="Arial"/>
                <a:cs typeface="Arial"/>
                <a:sym typeface="Arial"/>
              </a:rPr>
              <a:t>Giao thông vận tải</a:t>
            </a:r>
            <a:endParaRPr sz="2000">
              <a:solidFill>
                <a:srgbClr val="404C7C"/>
              </a:solidFill>
              <a:latin typeface="Arial"/>
              <a:ea typeface="Arial"/>
              <a:cs typeface="Arial"/>
              <a:sym typeface="Arial"/>
            </a:endParaRPr>
          </a:p>
        </p:txBody>
      </p:sp>
      <p:sp>
        <p:nvSpPr>
          <p:cNvPr id="706" name="Google Shape;706;p9"/>
          <p:cNvSpPr/>
          <p:nvPr/>
        </p:nvSpPr>
        <p:spPr>
          <a:xfrm>
            <a:off x="8625014" y="3644415"/>
            <a:ext cx="1551359" cy="693660"/>
          </a:xfrm>
          <a:prstGeom prst="roundRect">
            <a:avLst>
              <a:gd fmla="val 16667" name="adj"/>
            </a:avLst>
          </a:prstGeom>
          <a:noFill/>
          <a:ln cap="flat" cmpd="sng" w="38100">
            <a:solidFill>
              <a:srgbClr val="404C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rgbClr val="404C7C"/>
                </a:solidFill>
                <a:latin typeface="Arial"/>
                <a:ea typeface="Arial"/>
                <a:cs typeface="Arial"/>
                <a:sym typeface="Arial"/>
              </a:rPr>
              <a:t>Du lịch</a:t>
            </a:r>
            <a:endParaRPr sz="2000">
              <a:solidFill>
                <a:srgbClr val="404C7C"/>
              </a:solidFill>
              <a:latin typeface="Arial"/>
              <a:ea typeface="Arial"/>
              <a:cs typeface="Arial"/>
              <a:sym typeface="Arial"/>
            </a:endParaRPr>
          </a:p>
        </p:txBody>
      </p:sp>
      <p:sp>
        <p:nvSpPr>
          <p:cNvPr id="707" name="Google Shape;707;p9"/>
          <p:cNvSpPr/>
          <p:nvPr/>
        </p:nvSpPr>
        <p:spPr>
          <a:xfrm>
            <a:off x="2306640" y="3644415"/>
            <a:ext cx="1720453" cy="781323"/>
          </a:xfrm>
          <a:prstGeom prst="roundRect">
            <a:avLst>
              <a:gd fmla="val 16667" name="adj"/>
            </a:avLst>
          </a:prstGeom>
          <a:noFill/>
          <a:ln cap="flat" cmpd="sng" w="38100">
            <a:solidFill>
              <a:srgbClr val="404C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rgbClr val="404C7C"/>
                </a:solidFill>
                <a:latin typeface="Arial"/>
                <a:ea typeface="Arial"/>
                <a:cs typeface="Arial"/>
                <a:sym typeface="Arial"/>
              </a:rPr>
              <a:t>Khoáng sản</a:t>
            </a:r>
            <a:endParaRPr sz="2000">
              <a:solidFill>
                <a:srgbClr val="404C7C"/>
              </a:solidFill>
              <a:latin typeface="Arial"/>
              <a:ea typeface="Arial"/>
              <a:cs typeface="Arial"/>
              <a:sym typeface="Arial"/>
            </a:endParaRPr>
          </a:p>
        </p:txBody>
      </p:sp>
      <p:sp>
        <p:nvSpPr>
          <p:cNvPr id="708" name="Google Shape;708;p9"/>
          <p:cNvSpPr/>
          <p:nvPr/>
        </p:nvSpPr>
        <p:spPr>
          <a:xfrm>
            <a:off x="7709638" y="5511326"/>
            <a:ext cx="2618394" cy="781323"/>
          </a:xfrm>
          <a:prstGeom prst="roundRect">
            <a:avLst>
              <a:gd fmla="val 16667" name="adj"/>
            </a:avLst>
          </a:prstGeom>
          <a:noFill/>
          <a:ln cap="flat" cmpd="sng" w="38100">
            <a:solidFill>
              <a:srgbClr val="404C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rgbClr val="404C7C"/>
                </a:solidFill>
                <a:latin typeface="Arial"/>
                <a:ea typeface="Arial"/>
                <a:cs typeface="Arial"/>
                <a:sym typeface="Arial"/>
              </a:rPr>
              <a:t>Công nghệ thông tin</a:t>
            </a:r>
            <a:endParaRPr/>
          </a:p>
        </p:txBody>
      </p:sp>
      <p:sp>
        <p:nvSpPr>
          <p:cNvPr id="709" name="Google Shape;709;p9"/>
          <p:cNvSpPr/>
          <p:nvPr/>
        </p:nvSpPr>
        <p:spPr>
          <a:xfrm>
            <a:off x="8288834" y="4534039"/>
            <a:ext cx="2618395" cy="781323"/>
          </a:xfrm>
          <a:prstGeom prst="roundRect">
            <a:avLst>
              <a:gd fmla="val 16667" name="adj"/>
            </a:avLst>
          </a:prstGeom>
          <a:noFill/>
          <a:ln cap="flat" cmpd="sng" w="38100">
            <a:solidFill>
              <a:srgbClr val="404C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rgbClr val="404C7C"/>
                </a:solidFill>
                <a:latin typeface="Arial"/>
                <a:ea typeface="Arial"/>
                <a:cs typeface="Arial"/>
                <a:sym typeface="Arial"/>
              </a:rPr>
              <a:t>Sở hữu trí tuệ</a:t>
            </a:r>
            <a:endParaRPr sz="2000">
              <a:solidFill>
                <a:srgbClr val="404C7C"/>
              </a:solidFill>
              <a:latin typeface="Arial"/>
              <a:ea typeface="Arial"/>
              <a:cs typeface="Arial"/>
              <a:sym typeface="Arial"/>
            </a:endParaRPr>
          </a:p>
        </p:txBody>
      </p:sp>
      <p:pic>
        <p:nvPicPr>
          <p:cNvPr descr="Trade - Free commerce and shopping icons" id="710" name="Google Shape;710;p9"/>
          <p:cNvPicPr preferRelativeResize="0"/>
          <p:nvPr/>
        </p:nvPicPr>
        <p:blipFill rotWithShape="1">
          <a:blip r:embed="rId3">
            <a:alphaModFix/>
          </a:blip>
          <a:srcRect b="0" l="0" r="0" t="0"/>
          <a:stretch/>
        </p:blipFill>
        <p:spPr>
          <a:xfrm>
            <a:off x="2306640" y="1556239"/>
            <a:ext cx="932329" cy="932329"/>
          </a:xfrm>
          <a:prstGeom prst="rect">
            <a:avLst/>
          </a:prstGeom>
          <a:noFill/>
          <a:ln>
            <a:noFill/>
          </a:ln>
        </p:spPr>
      </p:pic>
      <p:pic>
        <p:nvPicPr>
          <p:cNvPr descr="Energy Icon SVG Vector &amp; PNG Free Download | UXWing" id="711" name="Google Shape;711;p9"/>
          <p:cNvPicPr preferRelativeResize="0"/>
          <p:nvPr/>
        </p:nvPicPr>
        <p:blipFill rotWithShape="1">
          <a:blip r:embed="rId4">
            <a:alphaModFix/>
          </a:blip>
          <a:srcRect b="0" l="0" r="0" t="0"/>
          <a:stretch/>
        </p:blipFill>
        <p:spPr>
          <a:xfrm>
            <a:off x="10016885" y="2732109"/>
            <a:ext cx="712111" cy="712111"/>
          </a:xfrm>
          <a:prstGeom prst="rect">
            <a:avLst/>
          </a:prstGeom>
          <a:noFill/>
          <a:ln>
            <a:noFill/>
          </a:ln>
        </p:spPr>
      </p:pic>
      <p:pic>
        <p:nvPicPr>
          <p:cNvPr id="712" name="Google Shape;712;p9"/>
          <p:cNvPicPr preferRelativeResize="0"/>
          <p:nvPr/>
        </p:nvPicPr>
        <p:blipFill rotWithShape="1">
          <a:blip r:embed="rId5">
            <a:alphaModFix/>
          </a:blip>
          <a:srcRect b="0" l="0" r="55331" t="0"/>
          <a:stretch/>
        </p:blipFill>
        <p:spPr>
          <a:xfrm>
            <a:off x="4928433" y="3077395"/>
            <a:ext cx="2335133" cy="2335014"/>
          </a:xfrm>
          <a:prstGeom prst="ellipse">
            <a:avLst/>
          </a:prstGeom>
          <a:noFill/>
          <a:ln>
            <a:noFill/>
          </a:ln>
        </p:spPr>
      </p:pic>
      <p:sp>
        <p:nvSpPr>
          <p:cNvPr id="713" name="Google Shape;713;p9"/>
          <p:cNvSpPr/>
          <p:nvPr/>
        </p:nvSpPr>
        <p:spPr>
          <a:xfrm>
            <a:off x="7518256" y="1746256"/>
            <a:ext cx="1720453" cy="781323"/>
          </a:xfrm>
          <a:prstGeom prst="roundRect">
            <a:avLst>
              <a:gd fmla="val 16667" name="adj"/>
            </a:avLst>
          </a:prstGeom>
          <a:noFill/>
          <a:ln cap="flat" cmpd="sng" w="38100">
            <a:solidFill>
              <a:srgbClr val="404C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rgbClr val="404C7C"/>
                </a:solidFill>
                <a:latin typeface="Arial"/>
                <a:ea typeface="Arial"/>
                <a:cs typeface="Arial"/>
                <a:sym typeface="Arial"/>
              </a:rPr>
              <a:t>Đầu tư</a:t>
            </a:r>
            <a:endParaRPr sz="2000">
              <a:solidFill>
                <a:srgbClr val="404C7C"/>
              </a:solidFill>
              <a:latin typeface="Arial"/>
              <a:ea typeface="Arial"/>
              <a:cs typeface="Arial"/>
              <a:sym typeface="Arial"/>
            </a:endParaRPr>
          </a:p>
        </p:txBody>
      </p:sp>
      <p:pic>
        <p:nvPicPr>
          <p:cNvPr descr="Agriculture - Free industry icons" id="714" name="Google Shape;714;p9"/>
          <p:cNvPicPr preferRelativeResize="0"/>
          <p:nvPr/>
        </p:nvPicPr>
        <p:blipFill rotWithShape="1">
          <a:blip r:embed="rId6">
            <a:alphaModFix/>
          </a:blip>
          <a:srcRect b="0" l="0" r="0" t="0"/>
          <a:stretch/>
        </p:blipFill>
        <p:spPr>
          <a:xfrm>
            <a:off x="1769427" y="2729920"/>
            <a:ext cx="932329" cy="932329"/>
          </a:xfrm>
          <a:prstGeom prst="rect">
            <a:avLst/>
          </a:prstGeom>
          <a:noFill/>
          <a:ln>
            <a:noFill/>
          </a:ln>
        </p:spPr>
      </p:pic>
      <p:pic>
        <p:nvPicPr>
          <p:cNvPr descr="Mineral Icons - Free SVG &amp; PNG Mineral Images - Noun Project" id="715" name="Google Shape;715;p9"/>
          <p:cNvPicPr preferRelativeResize="0"/>
          <p:nvPr/>
        </p:nvPicPr>
        <p:blipFill rotWithShape="1">
          <a:blip r:embed="rId7">
            <a:alphaModFix/>
          </a:blip>
          <a:srcRect b="0" l="0" r="0" t="0"/>
          <a:stretch/>
        </p:blipFill>
        <p:spPr>
          <a:xfrm>
            <a:off x="1210007" y="3515344"/>
            <a:ext cx="1068507" cy="1068507"/>
          </a:xfrm>
          <a:prstGeom prst="rect">
            <a:avLst/>
          </a:prstGeom>
          <a:noFill/>
          <a:ln>
            <a:noFill/>
          </a:ln>
        </p:spPr>
      </p:pic>
      <p:pic>
        <p:nvPicPr>
          <p:cNvPr descr="Transportation Truck - Free transport icons" id="716" name="Google Shape;716;p9"/>
          <p:cNvPicPr preferRelativeResize="0"/>
          <p:nvPr/>
        </p:nvPicPr>
        <p:blipFill rotWithShape="1">
          <a:blip r:embed="rId8">
            <a:alphaModFix/>
          </a:blip>
          <a:srcRect b="0" l="0" r="0" t="0"/>
          <a:stretch/>
        </p:blipFill>
        <p:spPr>
          <a:xfrm>
            <a:off x="1551076" y="5541692"/>
            <a:ext cx="1068508" cy="1068508"/>
          </a:xfrm>
          <a:prstGeom prst="rect">
            <a:avLst/>
          </a:prstGeom>
          <a:noFill/>
          <a:ln>
            <a:noFill/>
          </a:ln>
        </p:spPr>
      </p:pic>
      <p:sp>
        <p:nvSpPr>
          <p:cNvPr id="717" name="Google Shape;717;p9"/>
          <p:cNvSpPr/>
          <p:nvPr/>
        </p:nvSpPr>
        <p:spPr>
          <a:xfrm>
            <a:off x="4968788" y="5902570"/>
            <a:ext cx="1724792" cy="781323"/>
          </a:xfrm>
          <a:prstGeom prst="roundRect">
            <a:avLst>
              <a:gd fmla="val 16667" name="adj"/>
            </a:avLst>
          </a:prstGeom>
          <a:noFill/>
          <a:ln cap="flat" cmpd="sng" w="38100">
            <a:solidFill>
              <a:srgbClr val="404C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rgbClr val="404C7C"/>
                </a:solidFill>
                <a:latin typeface="Arial"/>
                <a:ea typeface="Arial"/>
                <a:cs typeface="Arial"/>
                <a:sym typeface="Arial"/>
              </a:rPr>
              <a:t>Hàng không</a:t>
            </a:r>
            <a:endParaRPr sz="2000">
              <a:solidFill>
                <a:srgbClr val="404C7C"/>
              </a:solidFill>
              <a:latin typeface="Arial"/>
              <a:ea typeface="Arial"/>
              <a:cs typeface="Arial"/>
              <a:sym typeface="Arial"/>
            </a:endParaRPr>
          </a:p>
        </p:txBody>
      </p:sp>
      <p:pic>
        <p:nvPicPr>
          <p:cNvPr descr="Plane - Free transport icons" id="718" name="Google Shape;718;p9"/>
          <p:cNvPicPr preferRelativeResize="0"/>
          <p:nvPr/>
        </p:nvPicPr>
        <p:blipFill rotWithShape="1">
          <a:blip r:embed="rId9">
            <a:alphaModFix/>
          </a:blip>
          <a:srcRect b="0" l="0" r="0" t="0"/>
          <a:stretch/>
        </p:blipFill>
        <p:spPr>
          <a:xfrm>
            <a:off x="6814981" y="6032711"/>
            <a:ext cx="534254" cy="534254"/>
          </a:xfrm>
          <a:prstGeom prst="rect">
            <a:avLst/>
          </a:prstGeom>
          <a:noFill/>
          <a:ln>
            <a:noFill/>
          </a:ln>
        </p:spPr>
      </p:pic>
      <p:pic>
        <p:nvPicPr>
          <p:cNvPr descr="It - Free technology icons" id="719" name="Google Shape;719;p9"/>
          <p:cNvPicPr preferRelativeResize="0"/>
          <p:nvPr/>
        </p:nvPicPr>
        <p:blipFill rotWithShape="1">
          <a:blip r:embed="rId10">
            <a:alphaModFix/>
          </a:blip>
          <a:srcRect b="0" l="0" r="0" t="0"/>
          <a:stretch/>
        </p:blipFill>
        <p:spPr>
          <a:xfrm>
            <a:off x="10414748" y="5409506"/>
            <a:ext cx="984961" cy="984961"/>
          </a:xfrm>
          <a:prstGeom prst="rect">
            <a:avLst/>
          </a:prstGeom>
          <a:noFill/>
          <a:ln>
            <a:noFill/>
          </a:ln>
        </p:spPr>
      </p:pic>
      <p:pic>
        <p:nvPicPr>
          <p:cNvPr descr="Intellectual property - Free security icons" id="720" name="Google Shape;720;p9"/>
          <p:cNvPicPr preferRelativeResize="0"/>
          <p:nvPr/>
        </p:nvPicPr>
        <p:blipFill rotWithShape="1">
          <a:blip r:embed="rId11">
            <a:alphaModFix/>
          </a:blip>
          <a:srcRect b="0" l="0" r="0" t="0"/>
          <a:stretch/>
        </p:blipFill>
        <p:spPr>
          <a:xfrm flipH="1">
            <a:off x="11032098" y="4545568"/>
            <a:ext cx="641299" cy="641299"/>
          </a:xfrm>
          <a:prstGeom prst="rect">
            <a:avLst/>
          </a:prstGeom>
          <a:noFill/>
          <a:ln>
            <a:noFill/>
          </a:ln>
        </p:spPr>
      </p:pic>
      <p:pic>
        <p:nvPicPr>
          <p:cNvPr descr="Tourism - Free travel icons" id="721" name="Google Shape;721;p9"/>
          <p:cNvPicPr preferRelativeResize="0"/>
          <p:nvPr/>
        </p:nvPicPr>
        <p:blipFill rotWithShape="1">
          <a:blip r:embed="rId12">
            <a:alphaModFix/>
          </a:blip>
          <a:srcRect b="0" l="0" r="0" t="0"/>
          <a:stretch/>
        </p:blipFill>
        <p:spPr>
          <a:xfrm>
            <a:off x="10372941" y="3599150"/>
            <a:ext cx="781324" cy="781324"/>
          </a:xfrm>
          <a:prstGeom prst="rect">
            <a:avLst/>
          </a:prstGeom>
          <a:noFill/>
          <a:ln>
            <a:noFill/>
          </a:ln>
        </p:spPr>
      </p:pic>
      <p:sp>
        <p:nvSpPr>
          <p:cNvPr id="722" name="Google Shape;722;p9"/>
          <p:cNvSpPr/>
          <p:nvPr/>
        </p:nvSpPr>
        <p:spPr>
          <a:xfrm>
            <a:off x="2147029" y="4617549"/>
            <a:ext cx="1720453" cy="781323"/>
          </a:xfrm>
          <a:prstGeom prst="roundRect">
            <a:avLst>
              <a:gd fmla="val 16667" name="adj"/>
            </a:avLst>
          </a:prstGeom>
          <a:noFill/>
          <a:ln cap="flat" cmpd="sng" w="38100">
            <a:solidFill>
              <a:srgbClr val="404C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rgbClr val="404C7C"/>
                </a:solidFill>
                <a:latin typeface="Arial"/>
                <a:ea typeface="Arial"/>
                <a:cs typeface="Arial"/>
                <a:sym typeface="Arial"/>
              </a:rPr>
              <a:t>Hải quan</a:t>
            </a:r>
            <a:endParaRPr sz="2000">
              <a:solidFill>
                <a:srgbClr val="404C7C"/>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Droplet">
  <a:themeElements>
    <a:clrScheme name="Droplet">
      <a:dk1>
        <a:srgbClr val="000000"/>
      </a:dk1>
      <a:lt1>
        <a:srgbClr val="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asse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ontents Slide Master">
  <a:themeElements>
    <a:clrScheme name="2019-Business plan">
      <a:dk1>
        <a:srgbClr val="000000"/>
      </a:dk1>
      <a:lt1>
        <a:srgbClr val="FFFFFF"/>
      </a:lt1>
      <a:dk2>
        <a:srgbClr val="44546A"/>
      </a:dk2>
      <a:lt2>
        <a:srgbClr val="E7E6E6"/>
      </a:lt2>
      <a:accent1>
        <a:srgbClr val="5EBEE4"/>
      </a:accent1>
      <a:accent2>
        <a:srgbClr val="4CD6B0"/>
      </a:accent2>
      <a:accent3>
        <a:srgbClr val="98DC56"/>
      </a:accent3>
      <a:accent4>
        <a:srgbClr val="5EBEE4"/>
      </a:accent4>
      <a:accent5>
        <a:srgbClr val="4CD6B0"/>
      </a:accent5>
      <a:accent6>
        <a:srgbClr val="98DC56"/>
      </a:accent6>
      <a:hlink>
        <a:srgbClr val="BFBFBF"/>
      </a:hlink>
      <a:folHlink>
        <a:srgbClr val="BFBF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Basse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2022-11-23T05:41:16Z</dcterms:created>
  <dc:creator>VN</dc:creator>
</cp:coreProperties>
</file>