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24.jpg" ContentType="image/jpe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56" r:id="rId2"/>
    <p:sldId id="257" r:id="rId3"/>
    <p:sldId id="304" r:id="rId4"/>
    <p:sldId id="657" r:id="rId5"/>
    <p:sldId id="281" r:id="rId6"/>
    <p:sldId id="649" r:id="rId7"/>
    <p:sldId id="283" r:id="rId8"/>
    <p:sldId id="307" r:id="rId9"/>
    <p:sldId id="658" r:id="rId10"/>
    <p:sldId id="659" r:id="rId11"/>
    <p:sldId id="660" r:id="rId12"/>
    <p:sldId id="661" r:id="rId13"/>
    <p:sldId id="319" r:id="rId14"/>
    <p:sldId id="327" r:id="rId15"/>
    <p:sldId id="662" r:id="rId16"/>
    <p:sldId id="278" r:id="rId17"/>
    <p:sldId id="282" r:id="rId18"/>
    <p:sldId id="323" r:id="rId19"/>
    <p:sldId id="663" r:id="rId20"/>
    <p:sldId id="333" r:id="rId21"/>
    <p:sldId id="303" r:id="rId22"/>
  </p:sldIdLst>
  <p:sldSz cx="9144000" cy="5143500" type="screen16x9"/>
  <p:notesSz cx="9144000" cy="51435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initials="M" lastIdx="1" clrIdx="0">
    <p:extLst>
      <p:ext uri="{19B8F6BF-5375-455C-9EA6-DF929625EA0E}">
        <p15:presenceInfo xmlns:p15="http://schemas.microsoft.com/office/powerpoint/2012/main" userId="Microsof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8D3D"/>
    <a:srgbClr val="1F497D"/>
    <a:srgbClr val="17375E"/>
    <a:srgbClr val="334E9C"/>
    <a:srgbClr val="10253F"/>
    <a:srgbClr val="C9561D"/>
    <a:srgbClr val="4BACC6"/>
    <a:srgbClr val="E64722"/>
    <a:srgbClr val="B7DEE8"/>
    <a:srgbClr val="9C6A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83024" autoAdjust="0"/>
  </p:normalViewPr>
  <p:slideViewPr>
    <p:cSldViewPr>
      <p:cViewPr varScale="1">
        <p:scale>
          <a:sx n="125" d="100"/>
          <a:sy n="125" d="100"/>
        </p:scale>
        <p:origin x="942" y="10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Ho%20tro%20c%20Phuong\He%20sinh%20thai\So%20lieu.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Sheet1!$B$2:$U$2</c:f>
              <c:numCache>
                <c:formatCode>General</c:formatCode>
                <c:ptCount val="20"/>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numCache>
            </c:numRef>
          </c:cat>
          <c:val>
            <c:numRef>
              <c:f>Sheet1!$B$3:$U$3</c:f>
              <c:numCache>
                <c:formatCode>0.0</c:formatCode>
                <c:ptCount val="20"/>
                <c:pt idx="0">
                  <c:v>5.7435200000000002</c:v>
                </c:pt>
                <c:pt idx="1">
                  <c:v>6.4096849999999996</c:v>
                </c:pt>
                <c:pt idx="2">
                  <c:v>8.1102959999999999</c:v>
                </c:pt>
                <c:pt idx="3">
                  <c:v>10.337717</c:v>
                </c:pt>
                <c:pt idx="4">
                  <c:v>8.7612919999999992</c:v>
                </c:pt>
                <c:pt idx="5">
                  <c:v>10.364659</c:v>
                </c:pt>
                <c:pt idx="6">
                  <c:v>13.655951999999999</c:v>
                </c:pt>
                <c:pt idx="7">
                  <c:v>17.426527</c:v>
                </c:pt>
                <c:pt idx="8">
                  <c:v>18.584430000000001</c:v>
                </c:pt>
                <c:pt idx="9">
                  <c:v>19.106767999999999</c:v>
                </c:pt>
                <c:pt idx="10">
                  <c:v>18.195135000000001</c:v>
                </c:pt>
                <c:pt idx="11">
                  <c:v>17.449166999999999</c:v>
                </c:pt>
                <c:pt idx="12">
                  <c:v>21.680243000000001</c:v>
                </c:pt>
                <c:pt idx="13">
                  <c:v>24.634240999999999</c:v>
                </c:pt>
                <c:pt idx="14">
                  <c:v>24.919568999999999</c:v>
                </c:pt>
                <c:pt idx="15">
                  <c:v>23.128603999999999</c:v>
                </c:pt>
                <c:pt idx="16">
                  <c:v>28.779806000000001</c:v>
                </c:pt>
                <c:pt idx="17">
                  <c:v>33.899743999999998</c:v>
                </c:pt>
                <c:pt idx="18">
                  <c:v>32.102938000000002</c:v>
                </c:pt>
                <c:pt idx="19">
                  <c:v>36.505490999999999</c:v>
                </c:pt>
              </c:numCache>
            </c:numRef>
          </c:val>
          <c:smooth val="0"/>
          <c:extLst>
            <c:ext xmlns:c16="http://schemas.microsoft.com/office/drawing/2014/chart" uri="{C3380CC4-5D6E-409C-BE32-E72D297353CC}">
              <c16:uniqueId val="{00000000-5FA2-4804-AACE-E1E89CF1E0E1}"/>
            </c:ext>
          </c:extLst>
        </c:ser>
        <c:dLbls>
          <c:dLblPos val="t"/>
          <c:showLegendKey val="0"/>
          <c:showVal val="1"/>
          <c:showCatName val="0"/>
          <c:showSerName val="0"/>
          <c:showPercent val="0"/>
          <c:showBubbleSize val="0"/>
        </c:dLbls>
        <c:smooth val="0"/>
        <c:axId val="398288600"/>
        <c:axId val="398288240"/>
      </c:lineChart>
      <c:catAx>
        <c:axId val="398288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8288240"/>
        <c:crosses val="autoZero"/>
        <c:auto val="1"/>
        <c:lblAlgn val="ctr"/>
        <c:lblOffset val="100"/>
        <c:noMultiLvlLbl val="0"/>
      </c:catAx>
      <c:valAx>
        <c:axId val="3982882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Đơn</a:t>
                </a:r>
                <a:r>
                  <a:rPr lang="en-US" baseline="0"/>
                  <a:t> vị: Tỷ USD</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8288600"/>
        <c:crosses val="autoZero"/>
        <c:crossBetween val="between"/>
      </c:valAx>
      <c:spPr>
        <a:noFill/>
        <a:ln>
          <a:noFill/>
        </a:ln>
        <a:effectLst/>
      </c:spPr>
    </c:plotArea>
    <c:plotVisOnly val="1"/>
    <c:dispBlanksAs val="gap"/>
    <c:showDLblsOverMax val="0"/>
  </c:chart>
  <c:spPr>
    <a:noFill/>
    <a:ln>
      <a:solidFill>
        <a:schemeClr val="bg1">
          <a:lumMod val="85000"/>
        </a:schemeClr>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ĐN!$B$1:$F$1</c:f>
              <c:numCache>
                <c:formatCode>0</c:formatCode>
                <c:ptCount val="5"/>
                <c:pt idx="0">
                  <c:v>2020</c:v>
                </c:pt>
                <c:pt idx="1">
                  <c:v>2021</c:v>
                </c:pt>
                <c:pt idx="2">
                  <c:v>2022</c:v>
                </c:pt>
                <c:pt idx="3">
                  <c:v>2023</c:v>
                </c:pt>
                <c:pt idx="4">
                  <c:v>2024</c:v>
                </c:pt>
              </c:numCache>
            </c:numRef>
          </c:cat>
          <c:val>
            <c:numRef>
              <c:f>ĐN!$B$2:$F$2</c:f>
              <c:numCache>
                <c:formatCode>0.00</c:formatCode>
                <c:ptCount val="5"/>
                <c:pt idx="0">
                  <c:v>1.5637000000000001</c:v>
                </c:pt>
                <c:pt idx="1">
                  <c:v>1.835</c:v>
                </c:pt>
                <c:pt idx="2">
                  <c:v>2.0793699999999999</c:v>
                </c:pt>
                <c:pt idx="3">
                  <c:v>1.863653</c:v>
                </c:pt>
                <c:pt idx="4">
                  <c:v>1.911502</c:v>
                </c:pt>
              </c:numCache>
            </c:numRef>
          </c:val>
          <c:smooth val="0"/>
          <c:extLst>
            <c:ext xmlns:c16="http://schemas.microsoft.com/office/drawing/2014/chart" uri="{C3380CC4-5D6E-409C-BE32-E72D297353CC}">
              <c16:uniqueId val="{00000000-8884-4EB6-82A1-97826706BEFB}"/>
            </c:ext>
          </c:extLst>
        </c:ser>
        <c:dLbls>
          <c:dLblPos val="t"/>
          <c:showLegendKey val="0"/>
          <c:showVal val="1"/>
          <c:showCatName val="0"/>
          <c:showSerName val="0"/>
          <c:showPercent val="0"/>
          <c:showBubbleSize val="0"/>
        </c:dLbls>
        <c:smooth val="0"/>
        <c:axId val="714002400"/>
        <c:axId val="714002760"/>
      </c:lineChart>
      <c:catAx>
        <c:axId val="714002400"/>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4002760"/>
        <c:crosses val="autoZero"/>
        <c:auto val="1"/>
        <c:lblAlgn val="ctr"/>
        <c:lblOffset val="100"/>
        <c:noMultiLvlLbl val="0"/>
      </c:catAx>
      <c:valAx>
        <c:axId val="7140027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Đơn</a:t>
                </a:r>
                <a:r>
                  <a:rPr lang="en-US" baseline="0"/>
                  <a:t> vị: Tỷ USD</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4002400"/>
        <c:crosses val="autoZero"/>
        <c:crossBetween val="between"/>
      </c:valAx>
      <c:spPr>
        <a:noFill/>
        <a:ln>
          <a:noFill/>
        </a:ln>
        <a:effectLst/>
      </c:spPr>
    </c:plotArea>
    <c:plotVisOnly val="1"/>
    <c:dispBlanksAs val="gap"/>
    <c:showDLblsOverMax val="0"/>
  </c:chart>
  <c:spPr>
    <a:noFill/>
    <a:ln>
      <a:solidFill>
        <a:schemeClr val="bg1">
          <a:lumMod val="85000"/>
        </a:schemeClr>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2571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257175"/>
          </a:xfrm>
          <a:prstGeom prst="rect">
            <a:avLst/>
          </a:prstGeom>
        </p:spPr>
        <p:txBody>
          <a:bodyPr vert="horz" lIns="91440" tIns="45720" rIns="91440" bIns="45720" rtlCol="0"/>
          <a:lstStyle>
            <a:lvl1pPr algn="r">
              <a:defRPr sz="1200"/>
            </a:lvl1pPr>
          </a:lstStyle>
          <a:p>
            <a:fld id="{CE87C36C-EA99-407B-9B1B-68D885F07671}" type="datetimeFigureOut">
              <a:rPr lang="en-US" smtClean="0"/>
              <a:t>12/2/2025</a:t>
            </a:fld>
            <a:endParaRPr lang="en-US"/>
          </a:p>
        </p:txBody>
      </p:sp>
      <p:sp>
        <p:nvSpPr>
          <p:cNvPr id="4" name="Slide Image Placeholder 3"/>
          <p:cNvSpPr>
            <a:spLocks noGrp="1" noRot="1" noChangeAspect="1"/>
          </p:cNvSpPr>
          <p:nvPr>
            <p:ph type="sldImg" idx="2"/>
          </p:nvPr>
        </p:nvSpPr>
        <p:spPr>
          <a:xfrm>
            <a:off x="3028950" y="642938"/>
            <a:ext cx="3086100" cy="17367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2474913"/>
            <a:ext cx="7315200" cy="20256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4886325"/>
            <a:ext cx="3962400" cy="2571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4886325"/>
            <a:ext cx="3962400" cy="257175"/>
          </a:xfrm>
          <a:prstGeom prst="rect">
            <a:avLst/>
          </a:prstGeom>
        </p:spPr>
        <p:txBody>
          <a:bodyPr vert="horz" lIns="91440" tIns="45720" rIns="91440" bIns="45720" rtlCol="0" anchor="b"/>
          <a:lstStyle>
            <a:lvl1pPr algn="r">
              <a:defRPr sz="1200"/>
            </a:lvl1pPr>
          </a:lstStyle>
          <a:p>
            <a:fld id="{9277AB7E-EB07-4384-A278-9D175904FB6E}" type="slidenum">
              <a:rPr lang="en-US" smtClean="0"/>
              <a:t>‹#›</a:t>
            </a:fld>
            <a:endParaRPr lang="en-US"/>
          </a:p>
        </p:txBody>
      </p:sp>
    </p:spTree>
    <p:extLst>
      <p:ext uri="{BB962C8B-B14F-4D97-AF65-F5344CB8AC3E}">
        <p14:creationId xmlns:p14="http://schemas.microsoft.com/office/powerpoint/2010/main" val="4163506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9277AB7E-EB07-4384-A278-9D175904FB6E}" type="slidenum">
              <a:rPr lang="en-US" smtClean="0"/>
              <a:t>2</a:t>
            </a:fld>
            <a:endParaRPr lang="en-US"/>
          </a:p>
        </p:txBody>
      </p:sp>
    </p:spTree>
    <p:extLst>
      <p:ext uri="{BB962C8B-B14F-4D97-AF65-F5344CB8AC3E}">
        <p14:creationId xmlns:p14="http://schemas.microsoft.com/office/powerpoint/2010/main" val="326386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77AB7E-EB07-4384-A278-9D175904FB6E}" type="slidenum">
              <a:rPr lang="en-US" smtClean="0"/>
              <a:t>11</a:t>
            </a:fld>
            <a:endParaRPr lang="en-US"/>
          </a:p>
        </p:txBody>
      </p:sp>
    </p:spTree>
    <p:extLst>
      <p:ext uri="{BB962C8B-B14F-4D97-AF65-F5344CB8AC3E}">
        <p14:creationId xmlns:p14="http://schemas.microsoft.com/office/powerpoint/2010/main" val="87126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9e29be8a99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9e29be8a99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kern="1200" dirty="0">
              <a:solidFill>
                <a:schemeClr val="tx1"/>
              </a:solidFill>
              <a:effectLst/>
              <a:latin typeface="+mn-lt"/>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9277AB7E-EB07-4384-A278-9D175904FB6E}" type="slidenum">
              <a:rPr lang="en-US" smtClean="0"/>
              <a:t>13</a:t>
            </a:fld>
            <a:endParaRPr lang="en-US"/>
          </a:p>
        </p:txBody>
      </p:sp>
    </p:spTree>
    <p:extLst>
      <p:ext uri="{BB962C8B-B14F-4D97-AF65-F5344CB8AC3E}">
        <p14:creationId xmlns:p14="http://schemas.microsoft.com/office/powerpoint/2010/main" val="2658296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2AC84B-5C82-467A-9870-47504459D525}" type="slidenum">
              <a:rPr lang="en-US" smtClean="0"/>
              <a:t>14</a:t>
            </a:fld>
            <a:endParaRPr lang="en-US"/>
          </a:p>
        </p:txBody>
      </p:sp>
    </p:spTree>
    <p:extLst>
      <p:ext uri="{BB962C8B-B14F-4D97-AF65-F5344CB8AC3E}">
        <p14:creationId xmlns:p14="http://schemas.microsoft.com/office/powerpoint/2010/main" val="3470126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b5341cb71a_1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b5341cb71a_1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94915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b5341cb71a_1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b5341cb71a_1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7616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9e29be8a99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9e29be8a99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fdc8be9f5f_2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fdc8be9f5f_2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02261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77AB7E-EB07-4384-A278-9D175904FB6E}" type="slidenum">
              <a:rPr lang="en-US" smtClean="0"/>
              <a:t>20</a:t>
            </a:fld>
            <a:endParaRPr lang="en-US"/>
          </a:p>
        </p:txBody>
      </p:sp>
    </p:spTree>
    <p:extLst>
      <p:ext uri="{BB962C8B-B14F-4D97-AF65-F5344CB8AC3E}">
        <p14:creationId xmlns:p14="http://schemas.microsoft.com/office/powerpoint/2010/main" val="14663819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77AB7E-EB07-4384-A278-9D175904FB6E}" type="slidenum">
              <a:rPr lang="en-US" smtClean="0"/>
              <a:t>21</a:t>
            </a:fld>
            <a:endParaRPr lang="en-US"/>
          </a:p>
        </p:txBody>
      </p:sp>
    </p:spTree>
    <p:extLst>
      <p:ext uri="{BB962C8B-B14F-4D97-AF65-F5344CB8AC3E}">
        <p14:creationId xmlns:p14="http://schemas.microsoft.com/office/powerpoint/2010/main" val="4077760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9277AB7E-EB07-4384-A278-9D175904FB6E}" type="slidenum">
              <a:rPr lang="en-US" smtClean="0"/>
              <a:t>3</a:t>
            </a:fld>
            <a:endParaRPr lang="en-US"/>
          </a:p>
        </p:txBody>
      </p:sp>
    </p:spTree>
    <p:extLst>
      <p:ext uri="{BB962C8B-B14F-4D97-AF65-F5344CB8AC3E}">
        <p14:creationId xmlns:p14="http://schemas.microsoft.com/office/powerpoint/2010/main" val="3557121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9e29be8a99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9e29be8a99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9e29be8a99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9e29be8a99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a:extLst>
            <a:ext uri="{FF2B5EF4-FFF2-40B4-BE49-F238E27FC236}">
              <a16:creationId xmlns:a16="http://schemas.microsoft.com/office/drawing/2014/main" id="{81D0140D-90BD-F612-53B2-58257B51E4D1}"/>
            </a:ext>
          </a:extLst>
        </p:cNvPr>
        <p:cNvGrpSpPr/>
        <p:nvPr/>
      </p:nvGrpSpPr>
      <p:grpSpPr>
        <a:xfrm>
          <a:off x="0" y="0"/>
          <a:ext cx="0" cy="0"/>
          <a:chOff x="0" y="0"/>
          <a:chExt cx="0" cy="0"/>
        </a:xfrm>
      </p:grpSpPr>
      <p:sp>
        <p:nvSpPr>
          <p:cNvPr id="622" name="Google Shape;622;gddb451dfb6_0_57:notes">
            <a:extLst>
              <a:ext uri="{FF2B5EF4-FFF2-40B4-BE49-F238E27FC236}">
                <a16:creationId xmlns:a16="http://schemas.microsoft.com/office/drawing/2014/main" id="{109D41CD-2E67-A391-BBDC-675D9A96546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ddb451dfb6_0_57:notes">
            <a:extLst>
              <a:ext uri="{FF2B5EF4-FFF2-40B4-BE49-F238E27FC236}">
                <a16:creationId xmlns:a16="http://schemas.microsoft.com/office/drawing/2014/main" id="{8C610E06-6300-00FE-8D37-109A0659A38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65965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9e29be8a99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9e29be8a99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277AB7E-EB07-4384-A278-9D175904FB6E}" type="slidenum">
              <a:rPr lang="en-US" smtClean="0"/>
              <a:t>8</a:t>
            </a:fld>
            <a:endParaRPr lang="en-US"/>
          </a:p>
        </p:txBody>
      </p:sp>
    </p:spTree>
    <p:extLst>
      <p:ext uri="{BB962C8B-B14F-4D97-AF65-F5344CB8AC3E}">
        <p14:creationId xmlns:p14="http://schemas.microsoft.com/office/powerpoint/2010/main" val="1199278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a:extLst>
            <a:ext uri="{FF2B5EF4-FFF2-40B4-BE49-F238E27FC236}">
              <a16:creationId xmlns:a16="http://schemas.microsoft.com/office/drawing/2014/main" id="{AC76C03B-39EE-B6B3-ED7C-A25E3082F353}"/>
            </a:ext>
          </a:extLst>
        </p:cNvPr>
        <p:cNvGrpSpPr/>
        <p:nvPr/>
      </p:nvGrpSpPr>
      <p:grpSpPr>
        <a:xfrm>
          <a:off x="0" y="0"/>
          <a:ext cx="0" cy="0"/>
          <a:chOff x="0" y="0"/>
          <a:chExt cx="0" cy="0"/>
        </a:xfrm>
      </p:grpSpPr>
      <p:sp>
        <p:nvSpPr>
          <p:cNvPr id="622" name="Google Shape;622;gddb451dfb6_0_57:notes">
            <a:extLst>
              <a:ext uri="{FF2B5EF4-FFF2-40B4-BE49-F238E27FC236}">
                <a16:creationId xmlns:a16="http://schemas.microsoft.com/office/drawing/2014/main" id="{7ED466FA-4D7F-BABA-D676-48D1CF7BA3E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ddb451dfb6_0_57:notes">
            <a:extLst>
              <a:ext uri="{FF2B5EF4-FFF2-40B4-BE49-F238E27FC236}">
                <a16:creationId xmlns:a16="http://schemas.microsoft.com/office/drawing/2014/main" id="{F64D7A2C-BD5C-2CCE-B63B-F399C1A1D5C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96486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9e29be8a99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9e29be8a99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469391" y="176225"/>
            <a:ext cx="4069715" cy="1397635"/>
          </a:xfrm>
          <a:prstGeom prst="rect">
            <a:avLst/>
          </a:prstGeom>
        </p:spPr>
        <p:txBody>
          <a:bodyPr wrap="square" lIns="0" tIns="0" rIns="0" bIns="0">
            <a:spAutoFit/>
          </a:bodyPr>
          <a:lstStyle>
            <a:lvl1pPr>
              <a:defRPr sz="3600" b="1" i="0">
                <a:solidFill>
                  <a:schemeClr val="tx1"/>
                </a:solidFill>
                <a:latin typeface="Arial"/>
                <a:cs typeface="Arial"/>
              </a:defRPr>
            </a:lvl1pPr>
          </a:lstStyle>
          <a:p>
            <a:endParaRPr/>
          </a:p>
        </p:txBody>
      </p:sp>
      <p:sp>
        <p:nvSpPr>
          <p:cNvPr id="3" name="Holder 3"/>
          <p:cNvSpPr>
            <a:spLocks noGrp="1"/>
          </p:cNvSpPr>
          <p:nvPr>
            <p:ph type="subTitle" idx="4"/>
          </p:nvPr>
        </p:nvSpPr>
        <p:spPr>
          <a:xfrm>
            <a:off x="1371600" y="2880360"/>
            <a:ext cx="6400800" cy="128587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100" b="0" i="0">
                <a:solidFill>
                  <a:srgbClr val="7E7E7E"/>
                </a:solidFill>
                <a:latin typeface="Arial MT"/>
                <a:cs typeface="Arial MT"/>
              </a:defRPr>
            </a:lvl1pPr>
          </a:lstStyle>
          <a:p>
            <a:pPr marL="12700">
              <a:lnSpc>
                <a:spcPct val="100000"/>
              </a:lnSpc>
            </a:pPr>
            <a:r>
              <a:rPr spc="-10" dirty="0">
                <a:solidFill>
                  <a:srgbClr val="B13113"/>
                </a:solidFill>
              </a:rPr>
              <a:t>C</a:t>
            </a:r>
            <a:r>
              <a:rPr spc="-375" dirty="0">
                <a:solidFill>
                  <a:srgbClr val="B13113"/>
                </a:solidFill>
              </a:rPr>
              <a:t>ơ</a:t>
            </a:r>
            <a:r>
              <a:rPr dirty="0">
                <a:solidFill>
                  <a:srgbClr val="B13113"/>
                </a:solidFill>
              </a:rPr>
              <a:t> </a:t>
            </a:r>
            <a:r>
              <a:rPr spc="-180" dirty="0">
                <a:solidFill>
                  <a:srgbClr val="B13113"/>
                </a:solidFill>
              </a:rPr>
              <a:t>h</a:t>
            </a:r>
            <a:r>
              <a:rPr spc="-320" dirty="0">
                <a:solidFill>
                  <a:srgbClr val="B13113"/>
                </a:solidFill>
              </a:rPr>
              <a:t>ộ</a:t>
            </a:r>
            <a:r>
              <a:rPr dirty="0">
                <a:solidFill>
                  <a:srgbClr val="B13113"/>
                </a:solidFill>
              </a:rPr>
              <a:t>i</a:t>
            </a:r>
            <a:r>
              <a:rPr spc="-5" dirty="0">
                <a:solidFill>
                  <a:srgbClr val="B13113"/>
                </a:solidFill>
              </a:rPr>
              <a:t> </a:t>
            </a:r>
            <a:r>
              <a:rPr dirty="0">
                <a:solidFill>
                  <a:srgbClr val="B13113"/>
                </a:solidFill>
              </a:rPr>
              <a:t>t</a:t>
            </a:r>
            <a:r>
              <a:rPr spc="-310" dirty="0">
                <a:solidFill>
                  <a:srgbClr val="B13113"/>
                </a:solidFill>
              </a:rPr>
              <a:t>h</a:t>
            </a:r>
            <a:r>
              <a:rPr spc="-550" dirty="0">
                <a:solidFill>
                  <a:srgbClr val="B13113"/>
                </a:solidFill>
              </a:rPr>
              <a:t>ị</a:t>
            </a:r>
            <a:r>
              <a:rPr spc="-15" dirty="0">
                <a:solidFill>
                  <a:srgbClr val="B13113"/>
                </a:solidFill>
              </a:rPr>
              <a:t> </a:t>
            </a:r>
            <a:r>
              <a:rPr dirty="0">
                <a:solidFill>
                  <a:srgbClr val="B13113"/>
                </a:solidFill>
              </a:rPr>
              <a:t>tr</a:t>
            </a:r>
            <a:r>
              <a:rPr spc="-360" dirty="0">
                <a:solidFill>
                  <a:srgbClr val="B13113"/>
                </a:solidFill>
              </a:rPr>
              <a:t>ư</a:t>
            </a:r>
            <a:r>
              <a:rPr spc="-385" dirty="0">
                <a:solidFill>
                  <a:srgbClr val="B13113"/>
                </a:solidFill>
              </a:rPr>
              <a:t>ờ</a:t>
            </a:r>
            <a:r>
              <a:rPr spc="-5" dirty="0">
                <a:solidFill>
                  <a:srgbClr val="B13113"/>
                </a:solidFill>
              </a:rPr>
              <a:t>ng</a:t>
            </a:r>
          </a:p>
        </p:txBody>
      </p:sp>
      <p:sp>
        <p:nvSpPr>
          <p:cNvPr id="5" name="Holder 5"/>
          <p:cNvSpPr>
            <a:spLocks noGrp="1"/>
          </p:cNvSpPr>
          <p:nvPr>
            <p:ph type="dt" sz="half" idx="6"/>
          </p:nvPr>
        </p:nvSpPr>
        <p:spPr/>
        <p:txBody>
          <a:bodyPr lIns="0" tIns="0" rIns="0" bIns="0"/>
          <a:lstStyle>
            <a:lvl1pPr>
              <a:defRPr sz="1100" b="0" i="0">
                <a:solidFill>
                  <a:srgbClr val="B13113"/>
                </a:solidFill>
                <a:latin typeface="Arial MT"/>
                <a:cs typeface="Arial MT"/>
              </a:defRPr>
            </a:lvl1pPr>
          </a:lstStyle>
          <a:p>
            <a:pPr marL="12700">
              <a:lnSpc>
                <a:spcPct val="100000"/>
              </a:lnSpc>
            </a:pPr>
            <a:r>
              <a:rPr spc="-10" dirty="0"/>
              <a:t>C</a:t>
            </a:r>
            <a:r>
              <a:rPr spc="-375" dirty="0"/>
              <a:t>ơ</a:t>
            </a:r>
            <a:r>
              <a:rPr dirty="0"/>
              <a:t> </a:t>
            </a:r>
            <a:r>
              <a:rPr spc="-180" dirty="0"/>
              <a:t>h</a:t>
            </a:r>
            <a:r>
              <a:rPr spc="-320" dirty="0"/>
              <a:t>ộ</a:t>
            </a:r>
            <a:r>
              <a:rPr dirty="0"/>
              <a:t>i</a:t>
            </a:r>
            <a:r>
              <a:rPr spc="-5" dirty="0"/>
              <a:t> </a:t>
            </a:r>
            <a:r>
              <a:rPr spc="-490" dirty="0"/>
              <a:t>đ</a:t>
            </a:r>
            <a:r>
              <a:rPr spc="-495" dirty="0"/>
              <a:t>ầ</a:t>
            </a:r>
            <a:r>
              <a:rPr dirty="0"/>
              <a:t>u</a:t>
            </a:r>
            <a:r>
              <a:rPr spc="-10" dirty="0"/>
              <a:t> </a:t>
            </a:r>
            <a:r>
              <a:rPr dirty="0"/>
              <a:t>t</a:t>
            </a:r>
            <a:r>
              <a:rPr spc="-360" dirty="0"/>
              <a:t>ư</a:t>
            </a:r>
            <a:r>
              <a:rPr dirty="0"/>
              <a:t>,</a:t>
            </a:r>
            <a:r>
              <a:rPr spc="-30" dirty="0"/>
              <a:t> </a:t>
            </a:r>
            <a:r>
              <a:rPr spc="10" dirty="0"/>
              <a:t>k</a:t>
            </a:r>
            <a:r>
              <a:rPr spc="-10" dirty="0"/>
              <a:t>i</a:t>
            </a:r>
            <a:r>
              <a:rPr spc="-5" dirty="0"/>
              <a:t>n</a:t>
            </a:r>
            <a:r>
              <a:rPr dirty="0"/>
              <a:t>h</a:t>
            </a:r>
            <a:r>
              <a:rPr spc="-25" dirty="0"/>
              <a:t> </a:t>
            </a:r>
            <a:r>
              <a:rPr spc="-5" dirty="0"/>
              <a:t>d</a:t>
            </a:r>
            <a:r>
              <a:rPr spc="-10" dirty="0"/>
              <a:t>o</a:t>
            </a:r>
            <a:r>
              <a:rPr spc="-5" dirty="0"/>
              <a:t>a</a:t>
            </a:r>
            <a:r>
              <a:rPr spc="-10" dirty="0"/>
              <a:t>n</a:t>
            </a:r>
            <a:r>
              <a:rPr dirty="0"/>
              <a:t>h</a:t>
            </a: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1">
  <p:cSld name="One column 1">
    <p:spTree>
      <p:nvGrpSpPr>
        <p:cNvPr id="1" name="Shape 117"/>
        <p:cNvGrpSpPr/>
        <p:nvPr/>
      </p:nvGrpSpPr>
      <p:grpSpPr>
        <a:xfrm>
          <a:off x="0" y="0"/>
          <a:ext cx="0" cy="0"/>
          <a:chOff x="0" y="0"/>
          <a:chExt cx="0" cy="0"/>
        </a:xfrm>
      </p:grpSpPr>
      <p:sp>
        <p:nvSpPr>
          <p:cNvPr id="118" name="Google Shape;118;p22"/>
          <p:cNvSpPr txBox="1">
            <a:spLocks noGrp="1"/>
          </p:cNvSpPr>
          <p:nvPr>
            <p:ph type="subTitle" idx="1"/>
          </p:nvPr>
        </p:nvSpPr>
        <p:spPr>
          <a:xfrm>
            <a:off x="5086940" y="2776472"/>
            <a:ext cx="3330300" cy="1356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19" name="Google Shape;119;p22"/>
          <p:cNvSpPr txBox="1">
            <a:spLocks noGrp="1"/>
          </p:cNvSpPr>
          <p:nvPr>
            <p:ph type="title"/>
          </p:nvPr>
        </p:nvSpPr>
        <p:spPr>
          <a:xfrm>
            <a:off x="5086940" y="1691155"/>
            <a:ext cx="3330300" cy="1128300"/>
          </a:xfrm>
          <a:prstGeom prst="rect">
            <a:avLst/>
          </a:prstGeom>
          <a:noFill/>
        </p:spPr>
        <p:txBody>
          <a:bodyPr spcFirstLastPara="1" wrap="square" lIns="91425" tIns="91425" rIns="91425" bIns="91425" anchor="t" anchorCtr="0">
            <a:noAutofit/>
          </a:bodyPr>
          <a:lstStyle>
            <a:lvl1pPr lvl="0" rtl="0">
              <a:lnSpc>
                <a:spcPct val="90000"/>
              </a:lnSpc>
              <a:spcBef>
                <a:spcPts val="0"/>
              </a:spcBef>
              <a:spcAft>
                <a:spcPts val="0"/>
              </a:spcAft>
              <a:buSzPts val="3200"/>
              <a:buNone/>
              <a:defRPr/>
            </a:lvl1pPr>
            <a:lvl2pPr lvl="1" rtl="0">
              <a:spcBef>
                <a:spcPts val="0"/>
              </a:spcBef>
              <a:spcAft>
                <a:spcPts val="0"/>
              </a:spcAft>
              <a:buSzPts val="3200"/>
              <a:buFont typeface="Palanquin Dark"/>
              <a:buNone/>
              <a:defRPr>
                <a:latin typeface="Palanquin Dark"/>
                <a:ea typeface="Palanquin Dark"/>
                <a:cs typeface="Palanquin Dark"/>
                <a:sym typeface="Palanquin Dark"/>
              </a:defRPr>
            </a:lvl2pPr>
            <a:lvl3pPr lvl="2" rtl="0">
              <a:spcBef>
                <a:spcPts val="0"/>
              </a:spcBef>
              <a:spcAft>
                <a:spcPts val="0"/>
              </a:spcAft>
              <a:buSzPts val="3200"/>
              <a:buFont typeface="Palanquin Dark"/>
              <a:buNone/>
              <a:defRPr>
                <a:latin typeface="Palanquin Dark"/>
                <a:ea typeface="Palanquin Dark"/>
                <a:cs typeface="Palanquin Dark"/>
                <a:sym typeface="Palanquin Dark"/>
              </a:defRPr>
            </a:lvl3pPr>
            <a:lvl4pPr lvl="3" rtl="0">
              <a:spcBef>
                <a:spcPts val="0"/>
              </a:spcBef>
              <a:spcAft>
                <a:spcPts val="0"/>
              </a:spcAft>
              <a:buSzPts val="3200"/>
              <a:buFont typeface="Palanquin Dark"/>
              <a:buNone/>
              <a:defRPr>
                <a:latin typeface="Palanquin Dark"/>
                <a:ea typeface="Palanquin Dark"/>
                <a:cs typeface="Palanquin Dark"/>
                <a:sym typeface="Palanquin Dark"/>
              </a:defRPr>
            </a:lvl4pPr>
            <a:lvl5pPr lvl="4" rtl="0">
              <a:spcBef>
                <a:spcPts val="0"/>
              </a:spcBef>
              <a:spcAft>
                <a:spcPts val="0"/>
              </a:spcAft>
              <a:buSzPts val="3200"/>
              <a:buFont typeface="Palanquin Dark"/>
              <a:buNone/>
              <a:defRPr>
                <a:latin typeface="Palanquin Dark"/>
                <a:ea typeface="Palanquin Dark"/>
                <a:cs typeface="Palanquin Dark"/>
                <a:sym typeface="Palanquin Dark"/>
              </a:defRPr>
            </a:lvl5pPr>
            <a:lvl6pPr lvl="5" rtl="0">
              <a:spcBef>
                <a:spcPts val="0"/>
              </a:spcBef>
              <a:spcAft>
                <a:spcPts val="0"/>
              </a:spcAft>
              <a:buSzPts val="3200"/>
              <a:buFont typeface="Palanquin Dark"/>
              <a:buNone/>
              <a:defRPr>
                <a:latin typeface="Palanquin Dark"/>
                <a:ea typeface="Palanquin Dark"/>
                <a:cs typeface="Palanquin Dark"/>
                <a:sym typeface="Palanquin Dark"/>
              </a:defRPr>
            </a:lvl6pPr>
            <a:lvl7pPr lvl="6" rtl="0">
              <a:spcBef>
                <a:spcPts val="0"/>
              </a:spcBef>
              <a:spcAft>
                <a:spcPts val="0"/>
              </a:spcAft>
              <a:buSzPts val="3200"/>
              <a:buFont typeface="Palanquin Dark"/>
              <a:buNone/>
              <a:defRPr>
                <a:latin typeface="Palanquin Dark"/>
                <a:ea typeface="Palanquin Dark"/>
                <a:cs typeface="Palanquin Dark"/>
                <a:sym typeface="Palanquin Dark"/>
              </a:defRPr>
            </a:lvl7pPr>
            <a:lvl8pPr lvl="7" rtl="0">
              <a:spcBef>
                <a:spcPts val="0"/>
              </a:spcBef>
              <a:spcAft>
                <a:spcPts val="0"/>
              </a:spcAft>
              <a:buSzPts val="3200"/>
              <a:buFont typeface="Palanquin Dark"/>
              <a:buNone/>
              <a:defRPr>
                <a:latin typeface="Palanquin Dark"/>
                <a:ea typeface="Palanquin Dark"/>
                <a:cs typeface="Palanquin Dark"/>
                <a:sym typeface="Palanquin Dark"/>
              </a:defRPr>
            </a:lvl8pPr>
            <a:lvl9pPr lvl="8" rtl="0">
              <a:spcBef>
                <a:spcPts val="0"/>
              </a:spcBef>
              <a:spcAft>
                <a:spcPts val="0"/>
              </a:spcAft>
              <a:buSzPts val="3200"/>
              <a:buFont typeface="Palanquin Dark"/>
              <a:buNone/>
              <a:defRPr>
                <a:latin typeface="Palanquin Dark"/>
                <a:ea typeface="Palanquin Dark"/>
                <a:cs typeface="Palanquin Dark"/>
                <a:sym typeface="Palanquin Dark"/>
              </a:defRPr>
            </a:lvl9pPr>
          </a:lstStyle>
          <a:p>
            <a:endParaRPr/>
          </a:p>
        </p:txBody>
      </p:sp>
      <p:sp>
        <p:nvSpPr>
          <p:cNvPr id="120" name="Google Shape;120;p22"/>
          <p:cNvSpPr/>
          <p:nvPr/>
        </p:nvSpPr>
        <p:spPr>
          <a:xfrm rot="5400000">
            <a:off x="4487250" y="477600"/>
            <a:ext cx="169500" cy="9162300"/>
          </a:xfrm>
          <a:prstGeom prst="rect">
            <a:avLst/>
          </a:prstGeom>
          <a:gradFill>
            <a:gsLst>
              <a:gs pos="0">
                <a:srgbClr val="6930C3"/>
              </a:gs>
              <a:gs pos="100000">
                <a:srgbClr val="00C4FF">
                  <a:alpha val="63921"/>
                </a:srgbClr>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63004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02"/>
        <p:cNvGrpSpPr/>
        <p:nvPr/>
      </p:nvGrpSpPr>
      <p:grpSpPr>
        <a:xfrm>
          <a:off x="0" y="0"/>
          <a:ext cx="0" cy="0"/>
          <a:chOff x="0" y="0"/>
          <a:chExt cx="0" cy="0"/>
        </a:xfrm>
      </p:grpSpPr>
      <p:grpSp>
        <p:nvGrpSpPr>
          <p:cNvPr id="203" name="Google Shape;203;p22"/>
          <p:cNvGrpSpPr/>
          <p:nvPr/>
        </p:nvGrpSpPr>
        <p:grpSpPr>
          <a:xfrm rot="-2700000">
            <a:off x="8068652" y="1079643"/>
            <a:ext cx="2339167" cy="1357304"/>
            <a:chOff x="-590550" y="1086975"/>
            <a:chExt cx="5117700" cy="2969550"/>
          </a:xfrm>
        </p:grpSpPr>
        <p:sp>
          <p:nvSpPr>
            <p:cNvPr id="204" name="Google Shape;204;p22"/>
            <p:cNvSpPr/>
            <p:nvPr/>
          </p:nvSpPr>
          <p:spPr>
            <a:xfrm>
              <a:off x="963700" y="1086975"/>
              <a:ext cx="3563400" cy="8853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2"/>
            <p:cNvSpPr/>
            <p:nvPr/>
          </p:nvSpPr>
          <p:spPr>
            <a:xfrm>
              <a:off x="-590550" y="2129100"/>
              <a:ext cx="5117700" cy="885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2"/>
            <p:cNvSpPr/>
            <p:nvPr/>
          </p:nvSpPr>
          <p:spPr>
            <a:xfrm>
              <a:off x="-114300" y="3171225"/>
              <a:ext cx="1440900" cy="885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07" name="Google Shape;207;p22"/>
          <p:cNvCxnSpPr/>
          <p:nvPr/>
        </p:nvCxnSpPr>
        <p:spPr>
          <a:xfrm>
            <a:off x="3034650" y="4599425"/>
            <a:ext cx="3074700" cy="0"/>
          </a:xfrm>
          <a:prstGeom prst="straightConnector1">
            <a:avLst/>
          </a:prstGeom>
          <a:noFill/>
          <a:ln w="38100" cap="flat" cmpd="sng">
            <a:solidFill>
              <a:schemeClr val="dk2"/>
            </a:solidFill>
            <a:prstDash val="solid"/>
            <a:round/>
            <a:headEnd type="none" w="med" len="med"/>
            <a:tailEnd type="none" w="med" len="med"/>
          </a:ln>
        </p:spPr>
      </p:cxnSp>
      <p:grpSp>
        <p:nvGrpSpPr>
          <p:cNvPr id="208" name="Google Shape;208;p22"/>
          <p:cNvGrpSpPr/>
          <p:nvPr/>
        </p:nvGrpSpPr>
        <p:grpSpPr>
          <a:xfrm rot="-2700000">
            <a:off x="-1382438" y="3948311"/>
            <a:ext cx="2552687" cy="1362879"/>
            <a:chOff x="-585046" y="3171225"/>
            <a:chExt cx="5584846" cy="2981748"/>
          </a:xfrm>
        </p:grpSpPr>
        <p:sp>
          <p:nvSpPr>
            <p:cNvPr id="209" name="Google Shape;209;p22"/>
            <p:cNvSpPr/>
            <p:nvPr/>
          </p:nvSpPr>
          <p:spPr>
            <a:xfrm>
              <a:off x="1436400" y="3171225"/>
              <a:ext cx="3563400" cy="8853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2"/>
            <p:cNvSpPr/>
            <p:nvPr/>
          </p:nvSpPr>
          <p:spPr>
            <a:xfrm>
              <a:off x="335050" y="4213350"/>
              <a:ext cx="3563400" cy="8853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2"/>
            <p:cNvSpPr/>
            <p:nvPr/>
          </p:nvSpPr>
          <p:spPr>
            <a:xfrm>
              <a:off x="-585046" y="5267673"/>
              <a:ext cx="3563400" cy="885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2" name="Google Shape;212;p22"/>
          <p:cNvSpPr txBox="1">
            <a:spLocks noGrp="1"/>
          </p:cNvSpPr>
          <p:nvPr>
            <p:ph type="subTitle" idx="1"/>
          </p:nvPr>
        </p:nvSpPr>
        <p:spPr>
          <a:xfrm>
            <a:off x="713225" y="2419350"/>
            <a:ext cx="2568000" cy="510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500"/>
              <a:buFont typeface="Bebas Neue"/>
              <a:buNone/>
              <a:defRPr sz="2400" b="1">
                <a:latin typeface="#9Slide02 Tieu de dai" panose="02000000000000000000" pitchFamily="2" charset="0"/>
                <a:ea typeface="#9Slide02 Tieu de dai" panose="02000000000000000000" pitchFamily="2" charset="0"/>
              </a:defRPr>
            </a:lvl1pPr>
            <a:lvl2pPr lvl="1"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13" name="Google Shape;213;p22"/>
          <p:cNvSpPr txBox="1">
            <a:spLocks noGrp="1"/>
          </p:cNvSpPr>
          <p:nvPr>
            <p:ph type="subTitle" idx="2"/>
          </p:nvPr>
        </p:nvSpPr>
        <p:spPr>
          <a:xfrm>
            <a:off x="713225" y="2959275"/>
            <a:ext cx="2568000" cy="81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9Slide02 Tieu de dai" panose="02000000000000000000" pitchFamily="2" charset="0"/>
                <a:ea typeface="#9Slide02 Tieu de dai" panose="02000000000000000000" pitchFamily="2"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4" name="Google Shape;214;p22"/>
          <p:cNvSpPr txBox="1">
            <a:spLocks noGrp="1"/>
          </p:cNvSpPr>
          <p:nvPr>
            <p:ph type="subTitle" idx="3"/>
          </p:nvPr>
        </p:nvSpPr>
        <p:spPr>
          <a:xfrm>
            <a:off x="3281290" y="2959275"/>
            <a:ext cx="2568000" cy="81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9Slide02 Tieu de dai" panose="02000000000000000000" pitchFamily="2" charset="0"/>
                <a:ea typeface="#9Slide02 Tieu de dai" panose="02000000000000000000" pitchFamily="2"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 name="Google Shape;215;p22"/>
          <p:cNvSpPr txBox="1">
            <a:spLocks noGrp="1"/>
          </p:cNvSpPr>
          <p:nvPr>
            <p:ph type="subTitle" idx="4"/>
          </p:nvPr>
        </p:nvSpPr>
        <p:spPr>
          <a:xfrm>
            <a:off x="5849354" y="2959275"/>
            <a:ext cx="2568000" cy="81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9Slide02 Tieu de dai" panose="02000000000000000000" pitchFamily="2" charset="0"/>
                <a:ea typeface="#9Slide02 Tieu de dai" panose="02000000000000000000" pitchFamily="2"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6" name="Google Shape;216;p22"/>
          <p:cNvSpPr txBox="1">
            <a:spLocks noGrp="1"/>
          </p:cNvSpPr>
          <p:nvPr>
            <p:ph type="title"/>
          </p:nvPr>
        </p:nvSpPr>
        <p:spPr>
          <a:xfrm>
            <a:off x="720000" y="445025"/>
            <a:ext cx="7704000" cy="6645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3600">
                <a:latin typeface="#9Slide02 Tieu de dai" panose="02000000000000000000" pitchFamily="2" charset="0"/>
                <a:ea typeface="#9Slide02 Tieu de dai" panose="02000000000000000000" pitchFamily="2"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7" name="Google Shape;217;p22"/>
          <p:cNvSpPr txBox="1">
            <a:spLocks noGrp="1"/>
          </p:cNvSpPr>
          <p:nvPr>
            <p:ph type="subTitle" idx="5"/>
          </p:nvPr>
        </p:nvSpPr>
        <p:spPr>
          <a:xfrm>
            <a:off x="3288000" y="2419350"/>
            <a:ext cx="2568000" cy="510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500"/>
              <a:buFont typeface="Bebas Neue"/>
              <a:buNone/>
              <a:defRPr sz="2400" b="1">
                <a:latin typeface="#9Slide02 Tieu de dai" panose="02000000000000000000" pitchFamily="2" charset="0"/>
                <a:ea typeface="#9Slide02 Tieu de dai" panose="02000000000000000000" pitchFamily="2" charset="0"/>
              </a:defRPr>
            </a:lvl1pPr>
            <a:lvl2pPr lvl="1"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18" name="Google Shape;218;p22"/>
          <p:cNvSpPr txBox="1">
            <a:spLocks noGrp="1"/>
          </p:cNvSpPr>
          <p:nvPr>
            <p:ph type="subTitle" idx="6"/>
          </p:nvPr>
        </p:nvSpPr>
        <p:spPr>
          <a:xfrm>
            <a:off x="5862775" y="2419350"/>
            <a:ext cx="2568000" cy="510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500"/>
              <a:buFont typeface="Bebas Neue"/>
              <a:buNone/>
              <a:defRPr sz="2400" b="1">
                <a:latin typeface="#9Slide02 Tieu de dai" panose="02000000000000000000" pitchFamily="2" charset="0"/>
                <a:ea typeface="#9Slide02 Tieu de dai" panose="02000000000000000000" pitchFamily="2" charset="0"/>
              </a:defRPr>
            </a:lvl1pPr>
            <a:lvl2pPr lvl="1"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886927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2">
  <p:cSld name="One column 2">
    <p:spTree>
      <p:nvGrpSpPr>
        <p:cNvPr id="1" name="Shape 121"/>
        <p:cNvGrpSpPr/>
        <p:nvPr/>
      </p:nvGrpSpPr>
      <p:grpSpPr>
        <a:xfrm>
          <a:off x="0" y="0"/>
          <a:ext cx="0" cy="0"/>
          <a:chOff x="0" y="0"/>
          <a:chExt cx="0" cy="0"/>
        </a:xfrm>
      </p:grpSpPr>
      <p:sp>
        <p:nvSpPr>
          <p:cNvPr id="122" name="Google Shape;122;p23"/>
          <p:cNvSpPr txBox="1">
            <a:spLocks noGrp="1"/>
          </p:cNvSpPr>
          <p:nvPr>
            <p:ph type="subTitle" idx="1"/>
          </p:nvPr>
        </p:nvSpPr>
        <p:spPr>
          <a:xfrm>
            <a:off x="720000" y="2776472"/>
            <a:ext cx="3330300" cy="1356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23" name="Google Shape;123;p23"/>
          <p:cNvSpPr txBox="1">
            <a:spLocks noGrp="1"/>
          </p:cNvSpPr>
          <p:nvPr>
            <p:ph type="title"/>
          </p:nvPr>
        </p:nvSpPr>
        <p:spPr>
          <a:xfrm>
            <a:off x="720000" y="1691155"/>
            <a:ext cx="3330300" cy="1128300"/>
          </a:xfrm>
          <a:prstGeom prst="rect">
            <a:avLst/>
          </a:prstGeom>
          <a:noFill/>
        </p:spPr>
        <p:txBody>
          <a:bodyPr spcFirstLastPara="1" wrap="square" lIns="91425" tIns="91425" rIns="91425" bIns="91425" anchor="t" anchorCtr="0">
            <a:noAutofit/>
          </a:bodyPr>
          <a:lstStyle>
            <a:lvl1pPr lvl="0" rtl="0">
              <a:lnSpc>
                <a:spcPct val="90000"/>
              </a:lnSpc>
              <a:spcBef>
                <a:spcPts val="0"/>
              </a:spcBef>
              <a:spcAft>
                <a:spcPts val="0"/>
              </a:spcAft>
              <a:buSzPts val="3200"/>
              <a:buNone/>
              <a:defRPr/>
            </a:lvl1pPr>
            <a:lvl2pPr lvl="1" rtl="0">
              <a:spcBef>
                <a:spcPts val="0"/>
              </a:spcBef>
              <a:spcAft>
                <a:spcPts val="0"/>
              </a:spcAft>
              <a:buSzPts val="3200"/>
              <a:buFont typeface="Palanquin Dark"/>
              <a:buNone/>
              <a:defRPr>
                <a:latin typeface="Palanquin Dark"/>
                <a:ea typeface="Palanquin Dark"/>
                <a:cs typeface="Palanquin Dark"/>
                <a:sym typeface="Palanquin Dark"/>
              </a:defRPr>
            </a:lvl2pPr>
            <a:lvl3pPr lvl="2" rtl="0">
              <a:spcBef>
                <a:spcPts val="0"/>
              </a:spcBef>
              <a:spcAft>
                <a:spcPts val="0"/>
              </a:spcAft>
              <a:buSzPts val="3200"/>
              <a:buFont typeface="Palanquin Dark"/>
              <a:buNone/>
              <a:defRPr>
                <a:latin typeface="Palanquin Dark"/>
                <a:ea typeface="Palanquin Dark"/>
                <a:cs typeface="Palanquin Dark"/>
                <a:sym typeface="Palanquin Dark"/>
              </a:defRPr>
            </a:lvl3pPr>
            <a:lvl4pPr lvl="3" rtl="0">
              <a:spcBef>
                <a:spcPts val="0"/>
              </a:spcBef>
              <a:spcAft>
                <a:spcPts val="0"/>
              </a:spcAft>
              <a:buSzPts val="3200"/>
              <a:buFont typeface="Palanquin Dark"/>
              <a:buNone/>
              <a:defRPr>
                <a:latin typeface="Palanquin Dark"/>
                <a:ea typeface="Palanquin Dark"/>
                <a:cs typeface="Palanquin Dark"/>
                <a:sym typeface="Palanquin Dark"/>
              </a:defRPr>
            </a:lvl4pPr>
            <a:lvl5pPr lvl="4" rtl="0">
              <a:spcBef>
                <a:spcPts val="0"/>
              </a:spcBef>
              <a:spcAft>
                <a:spcPts val="0"/>
              </a:spcAft>
              <a:buSzPts val="3200"/>
              <a:buFont typeface="Palanquin Dark"/>
              <a:buNone/>
              <a:defRPr>
                <a:latin typeface="Palanquin Dark"/>
                <a:ea typeface="Palanquin Dark"/>
                <a:cs typeface="Palanquin Dark"/>
                <a:sym typeface="Palanquin Dark"/>
              </a:defRPr>
            </a:lvl5pPr>
            <a:lvl6pPr lvl="5" rtl="0">
              <a:spcBef>
                <a:spcPts val="0"/>
              </a:spcBef>
              <a:spcAft>
                <a:spcPts val="0"/>
              </a:spcAft>
              <a:buSzPts val="3200"/>
              <a:buFont typeface="Palanquin Dark"/>
              <a:buNone/>
              <a:defRPr>
                <a:latin typeface="Palanquin Dark"/>
                <a:ea typeface="Palanquin Dark"/>
                <a:cs typeface="Palanquin Dark"/>
                <a:sym typeface="Palanquin Dark"/>
              </a:defRPr>
            </a:lvl6pPr>
            <a:lvl7pPr lvl="6" rtl="0">
              <a:spcBef>
                <a:spcPts val="0"/>
              </a:spcBef>
              <a:spcAft>
                <a:spcPts val="0"/>
              </a:spcAft>
              <a:buSzPts val="3200"/>
              <a:buFont typeface="Palanquin Dark"/>
              <a:buNone/>
              <a:defRPr>
                <a:latin typeface="Palanquin Dark"/>
                <a:ea typeface="Palanquin Dark"/>
                <a:cs typeface="Palanquin Dark"/>
                <a:sym typeface="Palanquin Dark"/>
              </a:defRPr>
            </a:lvl7pPr>
            <a:lvl8pPr lvl="7" rtl="0">
              <a:spcBef>
                <a:spcPts val="0"/>
              </a:spcBef>
              <a:spcAft>
                <a:spcPts val="0"/>
              </a:spcAft>
              <a:buSzPts val="3200"/>
              <a:buFont typeface="Palanquin Dark"/>
              <a:buNone/>
              <a:defRPr>
                <a:latin typeface="Palanquin Dark"/>
                <a:ea typeface="Palanquin Dark"/>
                <a:cs typeface="Palanquin Dark"/>
                <a:sym typeface="Palanquin Dark"/>
              </a:defRPr>
            </a:lvl8pPr>
            <a:lvl9pPr lvl="8" rtl="0">
              <a:spcBef>
                <a:spcPts val="0"/>
              </a:spcBef>
              <a:spcAft>
                <a:spcPts val="0"/>
              </a:spcAft>
              <a:buSzPts val="3200"/>
              <a:buFont typeface="Palanquin Dark"/>
              <a:buNone/>
              <a:defRPr>
                <a:latin typeface="Palanquin Dark"/>
                <a:ea typeface="Palanquin Dark"/>
                <a:cs typeface="Palanquin Dark"/>
                <a:sym typeface="Palanquin Dark"/>
              </a:defRPr>
            </a:lvl9pPr>
          </a:lstStyle>
          <a:p>
            <a:endParaRPr/>
          </a:p>
        </p:txBody>
      </p:sp>
      <p:sp>
        <p:nvSpPr>
          <p:cNvPr id="124" name="Google Shape;124;p23"/>
          <p:cNvSpPr/>
          <p:nvPr/>
        </p:nvSpPr>
        <p:spPr>
          <a:xfrm rot="-5400000" flipH="1">
            <a:off x="4487250" y="477600"/>
            <a:ext cx="169500" cy="9162300"/>
          </a:xfrm>
          <a:prstGeom prst="rect">
            <a:avLst/>
          </a:prstGeom>
          <a:gradFill>
            <a:gsLst>
              <a:gs pos="0">
                <a:srgbClr val="6930C3"/>
              </a:gs>
              <a:gs pos="100000">
                <a:srgbClr val="00C4FF">
                  <a:alpha val="63921"/>
                </a:srgbClr>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23963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1" i="0">
                <a:solidFill>
                  <a:srgbClr val="334E9C"/>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100" b="0" i="0">
                <a:solidFill>
                  <a:srgbClr val="7E7E7E"/>
                </a:solidFill>
                <a:latin typeface="Arial MT"/>
                <a:cs typeface="Arial MT"/>
              </a:defRPr>
            </a:lvl1pPr>
          </a:lstStyle>
          <a:p>
            <a:pPr marL="12700">
              <a:lnSpc>
                <a:spcPct val="100000"/>
              </a:lnSpc>
            </a:pPr>
            <a:r>
              <a:rPr spc="-10" dirty="0">
                <a:solidFill>
                  <a:srgbClr val="B13113"/>
                </a:solidFill>
              </a:rPr>
              <a:t>C</a:t>
            </a:r>
            <a:r>
              <a:rPr spc="-375" dirty="0">
                <a:solidFill>
                  <a:srgbClr val="B13113"/>
                </a:solidFill>
              </a:rPr>
              <a:t>ơ</a:t>
            </a:r>
            <a:r>
              <a:rPr dirty="0">
                <a:solidFill>
                  <a:srgbClr val="B13113"/>
                </a:solidFill>
              </a:rPr>
              <a:t> </a:t>
            </a:r>
            <a:r>
              <a:rPr spc="-180" dirty="0">
                <a:solidFill>
                  <a:srgbClr val="B13113"/>
                </a:solidFill>
              </a:rPr>
              <a:t>h</a:t>
            </a:r>
            <a:r>
              <a:rPr spc="-320" dirty="0">
                <a:solidFill>
                  <a:srgbClr val="B13113"/>
                </a:solidFill>
              </a:rPr>
              <a:t>ộ</a:t>
            </a:r>
            <a:r>
              <a:rPr dirty="0">
                <a:solidFill>
                  <a:srgbClr val="B13113"/>
                </a:solidFill>
              </a:rPr>
              <a:t>i</a:t>
            </a:r>
            <a:r>
              <a:rPr spc="-5" dirty="0">
                <a:solidFill>
                  <a:srgbClr val="B13113"/>
                </a:solidFill>
              </a:rPr>
              <a:t> </a:t>
            </a:r>
            <a:r>
              <a:rPr dirty="0">
                <a:solidFill>
                  <a:srgbClr val="B13113"/>
                </a:solidFill>
              </a:rPr>
              <a:t>t</a:t>
            </a:r>
            <a:r>
              <a:rPr spc="-310" dirty="0">
                <a:solidFill>
                  <a:srgbClr val="B13113"/>
                </a:solidFill>
              </a:rPr>
              <a:t>h</a:t>
            </a:r>
            <a:r>
              <a:rPr spc="-550" dirty="0">
                <a:solidFill>
                  <a:srgbClr val="B13113"/>
                </a:solidFill>
              </a:rPr>
              <a:t>ị</a:t>
            </a:r>
            <a:r>
              <a:rPr spc="-15" dirty="0">
                <a:solidFill>
                  <a:srgbClr val="B13113"/>
                </a:solidFill>
              </a:rPr>
              <a:t> </a:t>
            </a:r>
            <a:r>
              <a:rPr dirty="0">
                <a:solidFill>
                  <a:srgbClr val="B13113"/>
                </a:solidFill>
              </a:rPr>
              <a:t>tr</a:t>
            </a:r>
            <a:r>
              <a:rPr spc="-360" dirty="0">
                <a:solidFill>
                  <a:srgbClr val="B13113"/>
                </a:solidFill>
              </a:rPr>
              <a:t>ư</a:t>
            </a:r>
            <a:r>
              <a:rPr spc="-385" dirty="0">
                <a:solidFill>
                  <a:srgbClr val="B13113"/>
                </a:solidFill>
              </a:rPr>
              <a:t>ờ</a:t>
            </a:r>
            <a:r>
              <a:rPr spc="-5" dirty="0">
                <a:solidFill>
                  <a:srgbClr val="B13113"/>
                </a:solidFill>
              </a:rPr>
              <a:t>ng</a:t>
            </a:r>
          </a:p>
        </p:txBody>
      </p:sp>
      <p:sp>
        <p:nvSpPr>
          <p:cNvPr id="5" name="Holder 5"/>
          <p:cNvSpPr>
            <a:spLocks noGrp="1"/>
          </p:cNvSpPr>
          <p:nvPr>
            <p:ph type="dt" sz="half" idx="6"/>
          </p:nvPr>
        </p:nvSpPr>
        <p:spPr/>
        <p:txBody>
          <a:bodyPr lIns="0" tIns="0" rIns="0" bIns="0"/>
          <a:lstStyle>
            <a:lvl1pPr>
              <a:defRPr sz="1100" b="0" i="0">
                <a:solidFill>
                  <a:srgbClr val="B13113"/>
                </a:solidFill>
                <a:latin typeface="Arial MT"/>
                <a:cs typeface="Arial MT"/>
              </a:defRPr>
            </a:lvl1pPr>
          </a:lstStyle>
          <a:p>
            <a:pPr marL="12700">
              <a:lnSpc>
                <a:spcPct val="100000"/>
              </a:lnSpc>
            </a:pPr>
            <a:r>
              <a:rPr spc="-10" dirty="0"/>
              <a:t>C</a:t>
            </a:r>
            <a:r>
              <a:rPr spc="-375" dirty="0"/>
              <a:t>ơ</a:t>
            </a:r>
            <a:r>
              <a:rPr dirty="0"/>
              <a:t> </a:t>
            </a:r>
            <a:r>
              <a:rPr spc="-180" dirty="0"/>
              <a:t>h</a:t>
            </a:r>
            <a:r>
              <a:rPr spc="-320" dirty="0"/>
              <a:t>ộ</a:t>
            </a:r>
            <a:r>
              <a:rPr dirty="0"/>
              <a:t>i</a:t>
            </a:r>
            <a:r>
              <a:rPr spc="-5" dirty="0"/>
              <a:t> </a:t>
            </a:r>
            <a:r>
              <a:rPr spc="-490" dirty="0"/>
              <a:t>đ</a:t>
            </a:r>
            <a:r>
              <a:rPr spc="-495" dirty="0"/>
              <a:t>ầ</a:t>
            </a:r>
            <a:r>
              <a:rPr dirty="0"/>
              <a:t>u</a:t>
            </a:r>
            <a:r>
              <a:rPr spc="-10" dirty="0"/>
              <a:t> </a:t>
            </a:r>
            <a:r>
              <a:rPr dirty="0"/>
              <a:t>t</a:t>
            </a:r>
            <a:r>
              <a:rPr spc="-360" dirty="0"/>
              <a:t>ư</a:t>
            </a:r>
            <a:r>
              <a:rPr dirty="0"/>
              <a:t>,</a:t>
            </a:r>
            <a:r>
              <a:rPr spc="-30" dirty="0"/>
              <a:t> </a:t>
            </a:r>
            <a:r>
              <a:rPr spc="10" dirty="0"/>
              <a:t>k</a:t>
            </a:r>
            <a:r>
              <a:rPr spc="-10" dirty="0"/>
              <a:t>i</a:t>
            </a:r>
            <a:r>
              <a:rPr spc="-5" dirty="0"/>
              <a:t>n</a:t>
            </a:r>
            <a:r>
              <a:rPr dirty="0"/>
              <a:t>h</a:t>
            </a:r>
            <a:r>
              <a:rPr spc="-25" dirty="0"/>
              <a:t> </a:t>
            </a:r>
            <a:r>
              <a:rPr spc="-5" dirty="0"/>
              <a:t>d</a:t>
            </a:r>
            <a:r>
              <a:rPr spc="-10" dirty="0"/>
              <a:t>o</a:t>
            </a:r>
            <a:r>
              <a:rPr spc="-5" dirty="0"/>
              <a:t>a</a:t>
            </a:r>
            <a:r>
              <a:rPr spc="-10" dirty="0"/>
              <a:t>n</a:t>
            </a:r>
            <a:r>
              <a:rPr dirty="0"/>
              <a:t>h</a:t>
            </a: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1" i="0">
                <a:solidFill>
                  <a:srgbClr val="334E9C"/>
                </a:solidFill>
                <a:latin typeface="Arial"/>
                <a:cs typeface="Arial"/>
              </a:defRPr>
            </a:lvl1pPr>
          </a:lstStyle>
          <a:p>
            <a:endParaRPr/>
          </a:p>
        </p:txBody>
      </p:sp>
      <p:sp>
        <p:nvSpPr>
          <p:cNvPr id="3" name="Holder 3"/>
          <p:cNvSpPr>
            <a:spLocks noGrp="1"/>
          </p:cNvSpPr>
          <p:nvPr>
            <p:ph sz="half" idx="2"/>
          </p:nvPr>
        </p:nvSpPr>
        <p:spPr>
          <a:xfrm>
            <a:off x="661517" y="1152905"/>
            <a:ext cx="3039110" cy="3134360"/>
          </a:xfrm>
          <a:prstGeom prst="rect">
            <a:avLst/>
          </a:prstGeom>
        </p:spPr>
        <p:txBody>
          <a:bodyPr wrap="square" lIns="0" tIns="0" rIns="0" bIns="0">
            <a:spAutoFit/>
          </a:bodyPr>
          <a:lstStyle>
            <a:lvl1pPr>
              <a:defRPr sz="1500" b="1" i="0">
                <a:solidFill>
                  <a:srgbClr val="F9DAD2"/>
                </a:solidFill>
                <a:latin typeface="Arial"/>
                <a:cs typeface="Arial"/>
              </a:defRPr>
            </a:lvl1pPr>
          </a:lstStyle>
          <a:p>
            <a:endParaRPr/>
          </a:p>
        </p:txBody>
      </p:sp>
      <p:sp>
        <p:nvSpPr>
          <p:cNvPr id="4" name="Holder 4"/>
          <p:cNvSpPr>
            <a:spLocks noGrp="1"/>
          </p:cNvSpPr>
          <p:nvPr>
            <p:ph sz="half" idx="3"/>
          </p:nvPr>
        </p:nvSpPr>
        <p:spPr>
          <a:xfrm>
            <a:off x="5225288" y="1760600"/>
            <a:ext cx="3535045" cy="2662554"/>
          </a:xfrm>
          <a:prstGeom prst="rect">
            <a:avLst/>
          </a:prstGeom>
        </p:spPr>
        <p:txBody>
          <a:bodyPr wrap="square" lIns="0" tIns="0" rIns="0" bIns="0">
            <a:spAutoFit/>
          </a:bodyPr>
          <a:lstStyle>
            <a:lvl1pPr>
              <a:defRPr sz="1300" b="0" i="0">
                <a:solidFill>
                  <a:srgbClr val="392F2A"/>
                </a:solidFill>
                <a:latin typeface="Arial MT"/>
                <a:cs typeface="Arial MT"/>
              </a:defRPr>
            </a:lvl1pPr>
          </a:lstStyle>
          <a:p>
            <a:endParaRPr/>
          </a:p>
        </p:txBody>
      </p:sp>
      <p:sp>
        <p:nvSpPr>
          <p:cNvPr id="5" name="Holder 5"/>
          <p:cNvSpPr>
            <a:spLocks noGrp="1"/>
          </p:cNvSpPr>
          <p:nvPr>
            <p:ph type="ftr" sz="quarter" idx="5"/>
          </p:nvPr>
        </p:nvSpPr>
        <p:spPr/>
        <p:txBody>
          <a:bodyPr lIns="0" tIns="0" rIns="0" bIns="0"/>
          <a:lstStyle>
            <a:lvl1pPr>
              <a:defRPr sz="1100" b="0" i="0">
                <a:solidFill>
                  <a:srgbClr val="7E7E7E"/>
                </a:solidFill>
                <a:latin typeface="Arial MT"/>
                <a:cs typeface="Arial MT"/>
              </a:defRPr>
            </a:lvl1pPr>
          </a:lstStyle>
          <a:p>
            <a:pPr marL="12700">
              <a:lnSpc>
                <a:spcPct val="100000"/>
              </a:lnSpc>
            </a:pPr>
            <a:r>
              <a:rPr spc="-10" dirty="0">
                <a:solidFill>
                  <a:srgbClr val="B13113"/>
                </a:solidFill>
              </a:rPr>
              <a:t>C</a:t>
            </a:r>
            <a:r>
              <a:rPr spc="-375" dirty="0">
                <a:solidFill>
                  <a:srgbClr val="B13113"/>
                </a:solidFill>
              </a:rPr>
              <a:t>ơ</a:t>
            </a:r>
            <a:r>
              <a:rPr dirty="0">
                <a:solidFill>
                  <a:srgbClr val="B13113"/>
                </a:solidFill>
              </a:rPr>
              <a:t> </a:t>
            </a:r>
            <a:r>
              <a:rPr spc="-180" dirty="0">
                <a:solidFill>
                  <a:srgbClr val="B13113"/>
                </a:solidFill>
              </a:rPr>
              <a:t>h</a:t>
            </a:r>
            <a:r>
              <a:rPr spc="-320" dirty="0">
                <a:solidFill>
                  <a:srgbClr val="B13113"/>
                </a:solidFill>
              </a:rPr>
              <a:t>ộ</a:t>
            </a:r>
            <a:r>
              <a:rPr dirty="0">
                <a:solidFill>
                  <a:srgbClr val="B13113"/>
                </a:solidFill>
              </a:rPr>
              <a:t>i</a:t>
            </a:r>
            <a:r>
              <a:rPr spc="-5" dirty="0">
                <a:solidFill>
                  <a:srgbClr val="B13113"/>
                </a:solidFill>
              </a:rPr>
              <a:t> </a:t>
            </a:r>
            <a:r>
              <a:rPr dirty="0">
                <a:solidFill>
                  <a:srgbClr val="B13113"/>
                </a:solidFill>
              </a:rPr>
              <a:t>t</a:t>
            </a:r>
            <a:r>
              <a:rPr spc="-310" dirty="0">
                <a:solidFill>
                  <a:srgbClr val="B13113"/>
                </a:solidFill>
              </a:rPr>
              <a:t>h</a:t>
            </a:r>
            <a:r>
              <a:rPr spc="-550" dirty="0">
                <a:solidFill>
                  <a:srgbClr val="B13113"/>
                </a:solidFill>
              </a:rPr>
              <a:t>ị</a:t>
            </a:r>
            <a:r>
              <a:rPr spc="-15" dirty="0">
                <a:solidFill>
                  <a:srgbClr val="B13113"/>
                </a:solidFill>
              </a:rPr>
              <a:t> </a:t>
            </a:r>
            <a:r>
              <a:rPr dirty="0">
                <a:solidFill>
                  <a:srgbClr val="B13113"/>
                </a:solidFill>
              </a:rPr>
              <a:t>tr</a:t>
            </a:r>
            <a:r>
              <a:rPr spc="-360" dirty="0">
                <a:solidFill>
                  <a:srgbClr val="B13113"/>
                </a:solidFill>
              </a:rPr>
              <a:t>ư</a:t>
            </a:r>
            <a:r>
              <a:rPr spc="-385" dirty="0">
                <a:solidFill>
                  <a:srgbClr val="B13113"/>
                </a:solidFill>
              </a:rPr>
              <a:t>ờ</a:t>
            </a:r>
            <a:r>
              <a:rPr spc="-5" dirty="0">
                <a:solidFill>
                  <a:srgbClr val="B13113"/>
                </a:solidFill>
              </a:rPr>
              <a:t>ng</a:t>
            </a:r>
          </a:p>
        </p:txBody>
      </p:sp>
      <p:sp>
        <p:nvSpPr>
          <p:cNvPr id="6" name="Holder 6"/>
          <p:cNvSpPr>
            <a:spLocks noGrp="1"/>
          </p:cNvSpPr>
          <p:nvPr>
            <p:ph type="dt" sz="half" idx="6"/>
          </p:nvPr>
        </p:nvSpPr>
        <p:spPr/>
        <p:txBody>
          <a:bodyPr lIns="0" tIns="0" rIns="0" bIns="0"/>
          <a:lstStyle>
            <a:lvl1pPr>
              <a:defRPr sz="1100" b="0" i="0">
                <a:solidFill>
                  <a:srgbClr val="B13113"/>
                </a:solidFill>
                <a:latin typeface="Arial MT"/>
                <a:cs typeface="Arial MT"/>
              </a:defRPr>
            </a:lvl1pPr>
          </a:lstStyle>
          <a:p>
            <a:pPr marL="12700">
              <a:lnSpc>
                <a:spcPct val="100000"/>
              </a:lnSpc>
            </a:pPr>
            <a:r>
              <a:rPr spc="-10" dirty="0"/>
              <a:t>C</a:t>
            </a:r>
            <a:r>
              <a:rPr spc="-375" dirty="0"/>
              <a:t>ơ</a:t>
            </a:r>
            <a:r>
              <a:rPr dirty="0"/>
              <a:t> </a:t>
            </a:r>
            <a:r>
              <a:rPr spc="-180" dirty="0"/>
              <a:t>h</a:t>
            </a:r>
            <a:r>
              <a:rPr spc="-320" dirty="0"/>
              <a:t>ộ</a:t>
            </a:r>
            <a:r>
              <a:rPr dirty="0"/>
              <a:t>i</a:t>
            </a:r>
            <a:r>
              <a:rPr spc="-5" dirty="0"/>
              <a:t> </a:t>
            </a:r>
            <a:r>
              <a:rPr spc="-490" dirty="0"/>
              <a:t>đ</a:t>
            </a:r>
            <a:r>
              <a:rPr spc="-495" dirty="0"/>
              <a:t>ầ</a:t>
            </a:r>
            <a:r>
              <a:rPr dirty="0"/>
              <a:t>u</a:t>
            </a:r>
            <a:r>
              <a:rPr spc="-10" dirty="0"/>
              <a:t> </a:t>
            </a:r>
            <a:r>
              <a:rPr dirty="0"/>
              <a:t>t</a:t>
            </a:r>
            <a:r>
              <a:rPr spc="-360" dirty="0"/>
              <a:t>ư</a:t>
            </a:r>
            <a:r>
              <a:rPr dirty="0"/>
              <a:t>,</a:t>
            </a:r>
            <a:r>
              <a:rPr spc="-30" dirty="0"/>
              <a:t> </a:t>
            </a:r>
            <a:r>
              <a:rPr spc="10" dirty="0"/>
              <a:t>k</a:t>
            </a:r>
            <a:r>
              <a:rPr spc="-10" dirty="0"/>
              <a:t>i</a:t>
            </a:r>
            <a:r>
              <a:rPr spc="-5" dirty="0"/>
              <a:t>n</a:t>
            </a:r>
            <a:r>
              <a:rPr dirty="0"/>
              <a:t>h</a:t>
            </a:r>
            <a:r>
              <a:rPr spc="-25" dirty="0"/>
              <a:t> </a:t>
            </a:r>
            <a:r>
              <a:rPr spc="-5" dirty="0"/>
              <a:t>d</a:t>
            </a:r>
            <a:r>
              <a:rPr spc="-10" dirty="0"/>
              <a:t>o</a:t>
            </a:r>
            <a:r>
              <a:rPr spc="-5" dirty="0"/>
              <a:t>a</a:t>
            </a:r>
            <a:r>
              <a:rPr spc="-10" dirty="0"/>
              <a:t>n</a:t>
            </a:r>
            <a:r>
              <a:rPr dirty="0"/>
              <a:t>h</a:t>
            </a: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1" i="0">
                <a:solidFill>
                  <a:srgbClr val="334E9C"/>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100" b="0" i="0">
                <a:solidFill>
                  <a:srgbClr val="7E7E7E"/>
                </a:solidFill>
                <a:latin typeface="Arial MT"/>
                <a:cs typeface="Arial MT"/>
              </a:defRPr>
            </a:lvl1pPr>
          </a:lstStyle>
          <a:p>
            <a:pPr marL="12700">
              <a:lnSpc>
                <a:spcPct val="100000"/>
              </a:lnSpc>
            </a:pPr>
            <a:r>
              <a:rPr spc="-10" dirty="0">
                <a:solidFill>
                  <a:srgbClr val="B13113"/>
                </a:solidFill>
              </a:rPr>
              <a:t>C</a:t>
            </a:r>
            <a:r>
              <a:rPr spc="-375" dirty="0">
                <a:solidFill>
                  <a:srgbClr val="B13113"/>
                </a:solidFill>
              </a:rPr>
              <a:t>ơ</a:t>
            </a:r>
            <a:r>
              <a:rPr dirty="0">
                <a:solidFill>
                  <a:srgbClr val="B13113"/>
                </a:solidFill>
              </a:rPr>
              <a:t> </a:t>
            </a:r>
            <a:r>
              <a:rPr spc="-180" dirty="0">
                <a:solidFill>
                  <a:srgbClr val="B13113"/>
                </a:solidFill>
              </a:rPr>
              <a:t>h</a:t>
            </a:r>
            <a:r>
              <a:rPr spc="-320" dirty="0">
                <a:solidFill>
                  <a:srgbClr val="B13113"/>
                </a:solidFill>
              </a:rPr>
              <a:t>ộ</a:t>
            </a:r>
            <a:r>
              <a:rPr dirty="0">
                <a:solidFill>
                  <a:srgbClr val="B13113"/>
                </a:solidFill>
              </a:rPr>
              <a:t>i</a:t>
            </a:r>
            <a:r>
              <a:rPr spc="-5" dirty="0">
                <a:solidFill>
                  <a:srgbClr val="B13113"/>
                </a:solidFill>
              </a:rPr>
              <a:t> </a:t>
            </a:r>
            <a:r>
              <a:rPr dirty="0">
                <a:solidFill>
                  <a:srgbClr val="B13113"/>
                </a:solidFill>
              </a:rPr>
              <a:t>t</a:t>
            </a:r>
            <a:r>
              <a:rPr spc="-310" dirty="0">
                <a:solidFill>
                  <a:srgbClr val="B13113"/>
                </a:solidFill>
              </a:rPr>
              <a:t>h</a:t>
            </a:r>
            <a:r>
              <a:rPr spc="-550" dirty="0">
                <a:solidFill>
                  <a:srgbClr val="B13113"/>
                </a:solidFill>
              </a:rPr>
              <a:t>ị</a:t>
            </a:r>
            <a:r>
              <a:rPr spc="-15" dirty="0">
                <a:solidFill>
                  <a:srgbClr val="B13113"/>
                </a:solidFill>
              </a:rPr>
              <a:t> </a:t>
            </a:r>
            <a:r>
              <a:rPr dirty="0">
                <a:solidFill>
                  <a:srgbClr val="B13113"/>
                </a:solidFill>
              </a:rPr>
              <a:t>tr</a:t>
            </a:r>
            <a:r>
              <a:rPr spc="-360" dirty="0">
                <a:solidFill>
                  <a:srgbClr val="B13113"/>
                </a:solidFill>
              </a:rPr>
              <a:t>ư</a:t>
            </a:r>
            <a:r>
              <a:rPr spc="-385" dirty="0">
                <a:solidFill>
                  <a:srgbClr val="B13113"/>
                </a:solidFill>
              </a:rPr>
              <a:t>ờ</a:t>
            </a:r>
            <a:r>
              <a:rPr spc="-5" dirty="0">
                <a:solidFill>
                  <a:srgbClr val="B13113"/>
                </a:solidFill>
              </a:rPr>
              <a:t>ng</a:t>
            </a:r>
          </a:p>
        </p:txBody>
      </p:sp>
      <p:sp>
        <p:nvSpPr>
          <p:cNvPr id="4" name="Holder 4"/>
          <p:cNvSpPr>
            <a:spLocks noGrp="1"/>
          </p:cNvSpPr>
          <p:nvPr>
            <p:ph type="dt" sz="half" idx="6"/>
          </p:nvPr>
        </p:nvSpPr>
        <p:spPr/>
        <p:txBody>
          <a:bodyPr lIns="0" tIns="0" rIns="0" bIns="0"/>
          <a:lstStyle>
            <a:lvl1pPr>
              <a:defRPr sz="1100" b="0" i="0">
                <a:solidFill>
                  <a:srgbClr val="B13113"/>
                </a:solidFill>
                <a:latin typeface="Arial MT"/>
                <a:cs typeface="Arial MT"/>
              </a:defRPr>
            </a:lvl1pPr>
          </a:lstStyle>
          <a:p>
            <a:pPr marL="12700">
              <a:lnSpc>
                <a:spcPct val="100000"/>
              </a:lnSpc>
            </a:pPr>
            <a:r>
              <a:rPr spc="-10" dirty="0"/>
              <a:t>C</a:t>
            </a:r>
            <a:r>
              <a:rPr spc="-375" dirty="0"/>
              <a:t>ơ</a:t>
            </a:r>
            <a:r>
              <a:rPr dirty="0"/>
              <a:t> </a:t>
            </a:r>
            <a:r>
              <a:rPr spc="-180" dirty="0"/>
              <a:t>h</a:t>
            </a:r>
            <a:r>
              <a:rPr spc="-320" dirty="0"/>
              <a:t>ộ</a:t>
            </a:r>
            <a:r>
              <a:rPr dirty="0"/>
              <a:t>i</a:t>
            </a:r>
            <a:r>
              <a:rPr spc="-5" dirty="0"/>
              <a:t> </a:t>
            </a:r>
            <a:r>
              <a:rPr spc="-490" dirty="0"/>
              <a:t>đ</a:t>
            </a:r>
            <a:r>
              <a:rPr spc="-495" dirty="0"/>
              <a:t>ầ</a:t>
            </a:r>
            <a:r>
              <a:rPr dirty="0"/>
              <a:t>u</a:t>
            </a:r>
            <a:r>
              <a:rPr spc="-10" dirty="0"/>
              <a:t> </a:t>
            </a:r>
            <a:r>
              <a:rPr dirty="0"/>
              <a:t>t</a:t>
            </a:r>
            <a:r>
              <a:rPr spc="-360" dirty="0"/>
              <a:t>ư</a:t>
            </a:r>
            <a:r>
              <a:rPr dirty="0"/>
              <a:t>,</a:t>
            </a:r>
            <a:r>
              <a:rPr spc="-30" dirty="0"/>
              <a:t> </a:t>
            </a:r>
            <a:r>
              <a:rPr spc="10" dirty="0"/>
              <a:t>k</a:t>
            </a:r>
            <a:r>
              <a:rPr spc="-10" dirty="0"/>
              <a:t>i</a:t>
            </a:r>
            <a:r>
              <a:rPr spc="-5" dirty="0"/>
              <a:t>n</a:t>
            </a:r>
            <a:r>
              <a:rPr dirty="0"/>
              <a:t>h</a:t>
            </a:r>
            <a:r>
              <a:rPr spc="-25" dirty="0"/>
              <a:t> </a:t>
            </a:r>
            <a:r>
              <a:rPr spc="-5" dirty="0"/>
              <a:t>d</a:t>
            </a:r>
            <a:r>
              <a:rPr spc="-10" dirty="0"/>
              <a:t>o</a:t>
            </a:r>
            <a:r>
              <a:rPr spc="-5" dirty="0"/>
              <a:t>a</a:t>
            </a:r>
            <a:r>
              <a:rPr spc="-10" dirty="0"/>
              <a:t>n</a:t>
            </a:r>
            <a:r>
              <a:rPr dirty="0"/>
              <a:t>h</a:t>
            </a: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100" b="0" i="0">
                <a:solidFill>
                  <a:srgbClr val="7E7E7E"/>
                </a:solidFill>
                <a:latin typeface="Arial MT"/>
                <a:cs typeface="Arial MT"/>
              </a:defRPr>
            </a:lvl1pPr>
          </a:lstStyle>
          <a:p>
            <a:pPr marL="12700">
              <a:lnSpc>
                <a:spcPct val="100000"/>
              </a:lnSpc>
            </a:pPr>
            <a:r>
              <a:rPr spc="-10" dirty="0">
                <a:solidFill>
                  <a:srgbClr val="B13113"/>
                </a:solidFill>
              </a:rPr>
              <a:t>C</a:t>
            </a:r>
            <a:r>
              <a:rPr spc="-375" dirty="0">
                <a:solidFill>
                  <a:srgbClr val="B13113"/>
                </a:solidFill>
              </a:rPr>
              <a:t>ơ</a:t>
            </a:r>
            <a:r>
              <a:rPr dirty="0">
                <a:solidFill>
                  <a:srgbClr val="B13113"/>
                </a:solidFill>
              </a:rPr>
              <a:t> </a:t>
            </a:r>
            <a:r>
              <a:rPr spc="-180" dirty="0">
                <a:solidFill>
                  <a:srgbClr val="B13113"/>
                </a:solidFill>
              </a:rPr>
              <a:t>h</a:t>
            </a:r>
            <a:r>
              <a:rPr spc="-320" dirty="0">
                <a:solidFill>
                  <a:srgbClr val="B13113"/>
                </a:solidFill>
              </a:rPr>
              <a:t>ộ</a:t>
            </a:r>
            <a:r>
              <a:rPr dirty="0">
                <a:solidFill>
                  <a:srgbClr val="B13113"/>
                </a:solidFill>
              </a:rPr>
              <a:t>i</a:t>
            </a:r>
            <a:r>
              <a:rPr spc="-5" dirty="0">
                <a:solidFill>
                  <a:srgbClr val="B13113"/>
                </a:solidFill>
              </a:rPr>
              <a:t> </a:t>
            </a:r>
            <a:r>
              <a:rPr dirty="0">
                <a:solidFill>
                  <a:srgbClr val="B13113"/>
                </a:solidFill>
              </a:rPr>
              <a:t>t</a:t>
            </a:r>
            <a:r>
              <a:rPr spc="-310" dirty="0">
                <a:solidFill>
                  <a:srgbClr val="B13113"/>
                </a:solidFill>
              </a:rPr>
              <a:t>h</a:t>
            </a:r>
            <a:r>
              <a:rPr spc="-550" dirty="0">
                <a:solidFill>
                  <a:srgbClr val="B13113"/>
                </a:solidFill>
              </a:rPr>
              <a:t>ị</a:t>
            </a:r>
            <a:r>
              <a:rPr spc="-15" dirty="0">
                <a:solidFill>
                  <a:srgbClr val="B13113"/>
                </a:solidFill>
              </a:rPr>
              <a:t> </a:t>
            </a:r>
            <a:r>
              <a:rPr dirty="0">
                <a:solidFill>
                  <a:srgbClr val="B13113"/>
                </a:solidFill>
              </a:rPr>
              <a:t>tr</a:t>
            </a:r>
            <a:r>
              <a:rPr spc="-360" dirty="0">
                <a:solidFill>
                  <a:srgbClr val="B13113"/>
                </a:solidFill>
              </a:rPr>
              <a:t>ư</a:t>
            </a:r>
            <a:r>
              <a:rPr spc="-385" dirty="0">
                <a:solidFill>
                  <a:srgbClr val="B13113"/>
                </a:solidFill>
              </a:rPr>
              <a:t>ờ</a:t>
            </a:r>
            <a:r>
              <a:rPr spc="-5" dirty="0">
                <a:solidFill>
                  <a:srgbClr val="B13113"/>
                </a:solidFill>
              </a:rPr>
              <a:t>ng</a:t>
            </a:r>
          </a:p>
        </p:txBody>
      </p:sp>
      <p:sp>
        <p:nvSpPr>
          <p:cNvPr id="3" name="Holder 3"/>
          <p:cNvSpPr>
            <a:spLocks noGrp="1"/>
          </p:cNvSpPr>
          <p:nvPr>
            <p:ph type="dt" sz="half" idx="6"/>
          </p:nvPr>
        </p:nvSpPr>
        <p:spPr/>
        <p:txBody>
          <a:bodyPr lIns="0" tIns="0" rIns="0" bIns="0"/>
          <a:lstStyle>
            <a:lvl1pPr>
              <a:defRPr sz="1100" b="0" i="0">
                <a:solidFill>
                  <a:srgbClr val="B13113"/>
                </a:solidFill>
                <a:latin typeface="Arial MT"/>
                <a:cs typeface="Arial MT"/>
              </a:defRPr>
            </a:lvl1pPr>
          </a:lstStyle>
          <a:p>
            <a:pPr marL="12700">
              <a:lnSpc>
                <a:spcPct val="100000"/>
              </a:lnSpc>
            </a:pPr>
            <a:r>
              <a:rPr spc="-10" dirty="0"/>
              <a:t>C</a:t>
            </a:r>
            <a:r>
              <a:rPr spc="-375" dirty="0"/>
              <a:t>ơ</a:t>
            </a:r>
            <a:r>
              <a:rPr dirty="0"/>
              <a:t> </a:t>
            </a:r>
            <a:r>
              <a:rPr spc="-180" dirty="0"/>
              <a:t>h</a:t>
            </a:r>
            <a:r>
              <a:rPr spc="-320" dirty="0"/>
              <a:t>ộ</a:t>
            </a:r>
            <a:r>
              <a:rPr dirty="0"/>
              <a:t>i</a:t>
            </a:r>
            <a:r>
              <a:rPr spc="-5" dirty="0"/>
              <a:t> </a:t>
            </a:r>
            <a:r>
              <a:rPr spc="-490" dirty="0"/>
              <a:t>đ</a:t>
            </a:r>
            <a:r>
              <a:rPr spc="-495" dirty="0"/>
              <a:t>ầ</a:t>
            </a:r>
            <a:r>
              <a:rPr dirty="0"/>
              <a:t>u</a:t>
            </a:r>
            <a:r>
              <a:rPr spc="-10" dirty="0"/>
              <a:t> </a:t>
            </a:r>
            <a:r>
              <a:rPr dirty="0"/>
              <a:t>t</a:t>
            </a:r>
            <a:r>
              <a:rPr spc="-360" dirty="0"/>
              <a:t>ư</a:t>
            </a:r>
            <a:r>
              <a:rPr dirty="0"/>
              <a:t>,</a:t>
            </a:r>
            <a:r>
              <a:rPr spc="-30" dirty="0"/>
              <a:t> </a:t>
            </a:r>
            <a:r>
              <a:rPr spc="10" dirty="0"/>
              <a:t>k</a:t>
            </a:r>
            <a:r>
              <a:rPr spc="-10" dirty="0"/>
              <a:t>i</a:t>
            </a:r>
            <a:r>
              <a:rPr spc="-5" dirty="0"/>
              <a:t>n</a:t>
            </a:r>
            <a:r>
              <a:rPr dirty="0"/>
              <a:t>h</a:t>
            </a:r>
            <a:r>
              <a:rPr spc="-25" dirty="0"/>
              <a:t> </a:t>
            </a:r>
            <a:r>
              <a:rPr spc="-5" dirty="0"/>
              <a:t>d</a:t>
            </a:r>
            <a:r>
              <a:rPr spc="-10" dirty="0"/>
              <a:t>o</a:t>
            </a:r>
            <a:r>
              <a:rPr spc="-5" dirty="0"/>
              <a:t>a</a:t>
            </a:r>
            <a:r>
              <a:rPr spc="-10" dirty="0"/>
              <a:t>n</a:t>
            </a:r>
            <a:r>
              <a:rPr dirty="0"/>
              <a:t>h</a:t>
            </a: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5"/>
        <p:cNvGrpSpPr/>
        <p:nvPr/>
      </p:nvGrpSpPr>
      <p:grpSpPr>
        <a:xfrm>
          <a:off x="0" y="0"/>
          <a:ext cx="0" cy="0"/>
          <a:chOff x="0" y="0"/>
          <a:chExt cx="0" cy="0"/>
        </a:xfrm>
      </p:grpSpPr>
      <p:sp>
        <p:nvSpPr>
          <p:cNvPr id="46" name="Google Shape;46;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47" name="Google Shape;47;p6"/>
          <p:cNvSpPr/>
          <p:nvPr/>
        </p:nvSpPr>
        <p:spPr>
          <a:xfrm>
            <a:off x="288275" y="3123550"/>
            <a:ext cx="452700" cy="45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6"/>
          <p:cNvSpPr/>
          <p:nvPr/>
        </p:nvSpPr>
        <p:spPr>
          <a:xfrm>
            <a:off x="8403050" y="779450"/>
            <a:ext cx="452700" cy="452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6"/>
          <p:cNvSpPr/>
          <p:nvPr/>
        </p:nvSpPr>
        <p:spPr>
          <a:xfrm>
            <a:off x="353375" y="4537975"/>
            <a:ext cx="322500" cy="322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6"/>
          <p:cNvSpPr/>
          <p:nvPr/>
        </p:nvSpPr>
        <p:spPr>
          <a:xfrm>
            <a:off x="8468150" y="2499200"/>
            <a:ext cx="322500" cy="322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1" name="Google Shape;51;p6"/>
          <p:cNvCxnSpPr/>
          <p:nvPr/>
        </p:nvCxnSpPr>
        <p:spPr>
          <a:xfrm rot="10800000">
            <a:off x="8629388" y="3426250"/>
            <a:ext cx="0" cy="1725300"/>
          </a:xfrm>
          <a:prstGeom prst="straightConnector1">
            <a:avLst/>
          </a:prstGeom>
          <a:noFill/>
          <a:ln w="19050" cap="flat" cmpd="sng">
            <a:solidFill>
              <a:schemeClr val="accent2"/>
            </a:solidFill>
            <a:prstDash val="solid"/>
            <a:round/>
            <a:headEnd type="none" w="med" len="med"/>
            <a:tailEnd type="none" w="med" len="med"/>
          </a:ln>
        </p:spPr>
      </p:cxnSp>
      <p:cxnSp>
        <p:nvCxnSpPr>
          <p:cNvPr id="52" name="Google Shape;52;p6"/>
          <p:cNvCxnSpPr/>
          <p:nvPr/>
        </p:nvCxnSpPr>
        <p:spPr>
          <a:xfrm rot="10800000">
            <a:off x="514613" y="-25"/>
            <a:ext cx="0" cy="2058900"/>
          </a:xfrm>
          <a:prstGeom prst="straightConnector1">
            <a:avLst/>
          </a:prstGeom>
          <a:noFill/>
          <a:ln w="19050"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182017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60"/>
        <p:cNvGrpSpPr/>
        <p:nvPr/>
      </p:nvGrpSpPr>
      <p:grpSpPr>
        <a:xfrm>
          <a:off x="0" y="0"/>
          <a:ext cx="0" cy="0"/>
          <a:chOff x="0" y="0"/>
          <a:chExt cx="0" cy="0"/>
        </a:xfrm>
      </p:grpSpPr>
      <p:sp>
        <p:nvSpPr>
          <p:cNvPr id="61" name="Google Shape;61;p14"/>
          <p:cNvSpPr txBox="1">
            <a:spLocks noGrp="1"/>
          </p:cNvSpPr>
          <p:nvPr>
            <p:ph type="subTitle" idx="1"/>
          </p:nvPr>
        </p:nvSpPr>
        <p:spPr>
          <a:xfrm>
            <a:off x="858090" y="2895600"/>
            <a:ext cx="2216400" cy="37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lvl1pPr>
            <a:lvl2pPr lvl="1" rtl="0">
              <a:lnSpc>
                <a:spcPct val="100000"/>
              </a:lnSpc>
              <a:spcBef>
                <a:spcPts val="0"/>
              </a:spcBef>
              <a:spcAft>
                <a:spcPts val="0"/>
              </a:spcAft>
              <a:buNone/>
              <a:defRPr b="1"/>
            </a:lvl2pPr>
            <a:lvl3pPr lvl="2" rtl="0">
              <a:lnSpc>
                <a:spcPct val="100000"/>
              </a:lnSpc>
              <a:spcBef>
                <a:spcPts val="0"/>
              </a:spcBef>
              <a:spcAft>
                <a:spcPts val="0"/>
              </a:spcAft>
              <a:buNone/>
              <a:defRPr b="1"/>
            </a:lvl3pPr>
            <a:lvl4pPr lvl="3" rtl="0">
              <a:lnSpc>
                <a:spcPct val="100000"/>
              </a:lnSpc>
              <a:spcBef>
                <a:spcPts val="0"/>
              </a:spcBef>
              <a:spcAft>
                <a:spcPts val="0"/>
              </a:spcAft>
              <a:buNone/>
              <a:defRPr b="1"/>
            </a:lvl4pPr>
            <a:lvl5pPr lvl="4" rtl="0">
              <a:lnSpc>
                <a:spcPct val="100000"/>
              </a:lnSpc>
              <a:spcBef>
                <a:spcPts val="0"/>
              </a:spcBef>
              <a:spcAft>
                <a:spcPts val="0"/>
              </a:spcAft>
              <a:buNone/>
              <a:defRPr b="1"/>
            </a:lvl5pPr>
            <a:lvl6pPr lvl="5" rtl="0">
              <a:lnSpc>
                <a:spcPct val="100000"/>
              </a:lnSpc>
              <a:spcBef>
                <a:spcPts val="0"/>
              </a:spcBef>
              <a:spcAft>
                <a:spcPts val="0"/>
              </a:spcAft>
              <a:buNone/>
              <a:defRPr b="1"/>
            </a:lvl6pPr>
            <a:lvl7pPr lvl="6" rtl="0">
              <a:lnSpc>
                <a:spcPct val="100000"/>
              </a:lnSpc>
              <a:spcBef>
                <a:spcPts val="0"/>
              </a:spcBef>
              <a:spcAft>
                <a:spcPts val="0"/>
              </a:spcAft>
              <a:buNone/>
              <a:defRPr b="1"/>
            </a:lvl7pPr>
            <a:lvl8pPr lvl="7" rtl="0">
              <a:lnSpc>
                <a:spcPct val="100000"/>
              </a:lnSpc>
              <a:spcBef>
                <a:spcPts val="0"/>
              </a:spcBef>
              <a:spcAft>
                <a:spcPts val="0"/>
              </a:spcAft>
              <a:buNone/>
              <a:defRPr b="1"/>
            </a:lvl8pPr>
            <a:lvl9pPr lvl="8" rtl="0">
              <a:lnSpc>
                <a:spcPct val="100000"/>
              </a:lnSpc>
              <a:spcBef>
                <a:spcPts val="0"/>
              </a:spcBef>
              <a:spcAft>
                <a:spcPts val="0"/>
              </a:spcAft>
              <a:buNone/>
              <a:defRPr b="1"/>
            </a:lvl9pPr>
          </a:lstStyle>
          <a:p>
            <a:endParaRPr/>
          </a:p>
        </p:txBody>
      </p:sp>
      <p:sp>
        <p:nvSpPr>
          <p:cNvPr id="62" name="Google Shape;62;p14"/>
          <p:cNvSpPr txBox="1">
            <a:spLocks noGrp="1"/>
          </p:cNvSpPr>
          <p:nvPr>
            <p:ph type="subTitle" idx="2"/>
          </p:nvPr>
        </p:nvSpPr>
        <p:spPr>
          <a:xfrm>
            <a:off x="858100" y="3288000"/>
            <a:ext cx="2216400" cy="10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a:endParaRPr/>
          </a:p>
        </p:txBody>
      </p:sp>
      <p:sp>
        <p:nvSpPr>
          <p:cNvPr id="63" name="Google Shape;63;p14"/>
          <p:cNvSpPr txBox="1">
            <a:spLocks noGrp="1"/>
          </p:cNvSpPr>
          <p:nvPr>
            <p:ph type="subTitle" idx="3"/>
          </p:nvPr>
        </p:nvSpPr>
        <p:spPr>
          <a:xfrm>
            <a:off x="3463800" y="2895575"/>
            <a:ext cx="2216400" cy="37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lvl1pPr>
            <a:lvl2pPr lvl="1" rtl="0">
              <a:lnSpc>
                <a:spcPct val="100000"/>
              </a:lnSpc>
              <a:spcBef>
                <a:spcPts val="0"/>
              </a:spcBef>
              <a:spcAft>
                <a:spcPts val="0"/>
              </a:spcAft>
              <a:buNone/>
              <a:defRPr b="1"/>
            </a:lvl2pPr>
            <a:lvl3pPr lvl="2" rtl="0">
              <a:lnSpc>
                <a:spcPct val="100000"/>
              </a:lnSpc>
              <a:spcBef>
                <a:spcPts val="0"/>
              </a:spcBef>
              <a:spcAft>
                <a:spcPts val="0"/>
              </a:spcAft>
              <a:buNone/>
              <a:defRPr b="1"/>
            </a:lvl3pPr>
            <a:lvl4pPr lvl="3" rtl="0">
              <a:lnSpc>
                <a:spcPct val="100000"/>
              </a:lnSpc>
              <a:spcBef>
                <a:spcPts val="0"/>
              </a:spcBef>
              <a:spcAft>
                <a:spcPts val="0"/>
              </a:spcAft>
              <a:buNone/>
              <a:defRPr b="1"/>
            </a:lvl4pPr>
            <a:lvl5pPr lvl="4" rtl="0">
              <a:lnSpc>
                <a:spcPct val="100000"/>
              </a:lnSpc>
              <a:spcBef>
                <a:spcPts val="0"/>
              </a:spcBef>
              <a:spcAft>
                <a:spcPts val="0"/>
              </a:spcAft>
              <a:buNone/>
              <a:defRPr b="1"/>
            </a:lvl5pPr>
            <a:lvl6pPr lvl="5" rtl="0">
              <a:lnSpc>
                <a:spcPct val="100000"/>
              </a:lnSpc>
              <a:spcBef>
                <a:spcPts val="0"/>
              </a:spcBef>
              <a:spcAft>
                <a:spcPts val="0"/>
              </a:spcAft>
              <a:buNone/>
              <a:defRPr b="1"/>
            </a:lvl6pPr>
            <a:lvl7pPr lvl="6" rtl="0">
              <a:lnSpc>
                <a:spcPct val="100000"/>
              </a:lnSpc>
              <a:spcBef>
                <a:spcPts val="0"/>
              </a:spcBef>
              <a:spcAft>
                <a:spcPts val="0"/>
              </a:spcAft>
              <a:buNone/>
              <a:defRPr b="1"/>
            </a:lvl7pPr>
            <a:lvl8pPr lvl="7" rtl="0">
              <a:lnSpc>
                <a:spcPct val="100000"/>
              </a:lnSpc>
              <a:spcBef>
                <a:spcPts val="0"/>
              </a:spcBef>
              <a:spcAft>
                <a:spcPts val="0"/>
              </a:spcAft>
              <a:buNone/>
              <a:defRPr b="1"/>
            </a:lvl8pPr>
            <a:lvl9pPr lvl="8" rtl="0">
              <a:lnSpc>
                <a:spcPct val="100000"/>
              </a:lnSpc>
              <a:spcBef>
                <a:spcPts val="0"/>
              </a:spcBef>
              <a:spcAft>
                <a:spcPts val="0"/>
              </a:spcAft>
              <a:buNone/>
              <a:defRPr b="1"/>
            </a:lvl9pPr>
          </a:lstStyle>
          <a:p>
            <a:endParaRPr/>
          </a:p>
        </p:txBody>
      </p:sp>
      <p:sp>
        <p:nvSpPr>
          <p:cNvPr id="64" name="Google Shape;64;p14"/>
          <p:cNvSpPr txBox="1">
            <a:spLocks noGrp="1"/>
          </p:cNvSpPr>
          <p:nvPr>
            <p:ph type="subTitle" idx="4"/>
          </p:nvPr>
        </p:nvSpPr>
        <p:spPr>
          <a:xfrm>
            <a:off x="3463801" y="3288000"/>
            <a:ext cx="2216400" cy="10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a:endParaRPr/>
          </a:p>
        </p:txBody>
      </p:sp>
      <p:sp>
        <p:nvSpPr>
          <p:cNvPr id="65" name="Google Shape;65;p14"/>
          <p:cNvSpPr txBox="1">
            <a:spLocks noGrp="1"/>
          </p:cNvSpPr>
          <p:nvPr>
            <p:ph type="subTitle" idx="5"/>
          </p:nvPr>
        </p:nvSpPr>
        <p:spPr>
          <a:xfrm>
            <a:off x="6069510" y="2895575"/>
            <a:ext cx="2216400" cy="37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lvl1pPr>
            <a:lvl2pPr lvl="1" rtl="0">
              <a:lnSpc>
                <a:spcPct val="100000"/>
              </a:lnSpc>
              <a:spcBef>
                <a:spcPts val="0"/>
              </a:spcBef>
              <a:spcAft>
                <a:spcPts val="0"/>
              </a:spcAft>
              <a:buNone/>
              <a:defRPr b="1"/>
            </a:lvl2pPr>
            <a:lvl3pPr lvl="2" rtl="0">
              <a:lnSpc>
                <a:spcPct val="100000"/>
              </a:lnSpc>
              <a:spcBef>
                <a:spcPts val="0"/>
              </a:spcBef>
              <a:spcAft>
                <a:spcPts val="0"/>
              </a:spcAft>
              <a:buNone/>
              <a:defRPr b="1"/>
            </a:lvl3pPr>
            <a:lvl4pPr lvl="3" rtl="0">
              <a:lnSpc>
                <a:spcPct val="100000"/>
              </a:lnSpc>
              <a:spcBef>
                <a:spcPts val="0"/>
              </a:spcBef>
              <a:spcAft>
                <a:spcPts val="0"/>
              </a:spcAft>
              <a:buNone/>
              <a:defRPr b="1"/>
            </a:lvl4pPr>
            <a:lvl5pPr lvl="4" rtl="0">
              <a:lnSpc>
                <a:spcPct val="100000"/>
              </a:lnSpc>
              <a:spcBef>
                <a:spcPts val="0"/>
              </a:spcBef>
              <a:spcAft>
                <a:spcPts val="0"/>
              </a:spcAft>
              <a:buNone/>
              <a:defRPr b="1"/>
            </a:lvl5pPr>
            <a:lvl6pPr lvl="5" rtl="0">
              <a:lnSpc>
                <a:spcPct val="100000"/>
              </a:lnSpc>
              <a:spcBef>
                <a:spcPts val="0"/>
              </a:spcBef>
              <a:spcAft>
                <a:spcPts val="0"/>
              </a:spcAft>
              <a:buNone/>
              <a:defRPr b="1"/>
            </a:lvl6pPr>
            <a:lvl7pPr lvl="6" rtl="0">
              <a:lnSpc>
                <a:spcPct val="100000"/>
              </a:lnSpc>
              <a:spcBef>
                <a:spcPts val="0"/>
              </a:spcBef>
              <a:spcAft>
                <a:spcPts val="0"/>
              </a:spcAft>
              <a:buNone/>
              <a:defRPr b="1"/>
            </a:lvl7pPr>
            <a:lvl8pPr lvl="7" rtl="0">
              <a:lnSpc>
                <a:spcPct val="100000"/>
              </a:lnSpc>
              <a:spcBef>
                <a:spcPts val="0"/>
              </a:spcBef>
              <a:spcAft>
                <a:spcPts val="0"/>
              </a:spcAft>
              <a:buNone/>
              <a:defRPr b="1"/>
            </a:lvl8pPr>
            <a:lvl9pPr lvl="8" rtl="0">
              <a:lnSpc>
                <a:spcPct val="100000"/>
              </a:lnSpc>
              <a:spcBef>
                <a:spcPts val="0"/>
              </a:spcBef>
              <a:spcAft>
                <a:spcPts val="0"/>
              </a:spcAft>
              <a:buNone/>
              <a:defRPr b="1"/>
            </a:lvl9pPr>
          </a:lstStyle>
          <a:p>
            <a:endParaRPr/>
          </a:p>
        </p:txBody>
      </p:sp>
      <p:sp>
        <p:nvSpPr>
          <p:cNvPr id="66" name="Google Shape;66;p14"/>
          <p:cNvSpPr txBox="1">
            <a:spLocks noGrp="1"/>
          </p:cNvSpPr>
          <p:nvPr>
            <p:ph type="subTitle" idx="6"/>
          </p:nvPr>
        </p:nvSpPr>
        <p:spPr>
          <a:xfrm>
            <a:off x="6069502" y="3288000"/>
            <a:ext cx="2216400" cy="10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a:endParaRPr/>
          </a:p>
        </p:txBody>
      </p:sp>
      <p:sp>
        <p:nvSpPr>
          <p:cNvPr id="67" name="Google Shape;67;p14"/>
          <p:cNvSpPr txBox="1">
            <a:spLocks noGrp="1"/>
          </p:cNvSpPr>
          <p:nvPr>
            <p:ph type="title"/>
          </p:nvPr>
        </p:nvSpPr>
        <p:spPr>
          <a:xfrm>
            <a:off x="720000" y="3876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3200"/>
              <a:buFont typeface="Montserrat Black"/>
              <a:buNone/>
              <a:defRPr sz="3200">
                <a:solidFill>
                  <a:schemeClr val="lt2"/>
                </a:solidFill>
                <a:latin typeface="Montserrat Black"/>
                <a:ea typeface="Montserrat Black"/>
                <a:cs typeface="Montserrat Black"/>
                <a:sym typeface="Montserrat Black"/>
              </a:defRPr>
            </a:lvl1pPr>
            <a:lvl2pPr lvl="1" rtl="0">
              <a:spcBef>
                <a:spcPts val="0"/>
              </a:spcBef>
              <a:spcAft>
                <a:spcPts val="0"/>
              </a:spcAft>
              <a:buClr>
                <a:schemeClr val="lt2"/>
              </a:buClr>
              <a:buSzPts val="3200"/>
              <a:buNone/>
              <a:defRPr sz="3200">
                <a:solidFill>
                  <a:schemeClr val="lt2"/>
                </a:solidFill>
              </a:defRPr>
            </a:lvl2pPr>
            <a:lvl3pPr lvl="2" rtl="0">
              <a:spcBef>
                <a:spcPts val="0"/>
              </a:spcBef>
              <a:spcAft>
                <a:spcPts val="0"/>
              </a:spcAft>
              <a:buClr>
                <a:schemeClr val="lt2"/>
              </a:buClr>
              <a:buSzPts val="3200"/>
              <a:buNone/>
              <a:defRPr sz="3200">
                <a:solidFill>
                  <a:schemeClr val="lt2"/>
                </a:solidFill>
              </a:defRPr>
            </a:lvl3pPr>
            <a:lvl4pPr lvl="3" rtl="0">
              <a:spcBef>
                <a:spcPts val="0"/>
              </a:spcBef>
              <a:spcAft>
                <a:spcPts val="0"/>
              </a:spcAft>
              <a:buClr>
                <a:schemeClr val="lt2"/>
              </a:buClr>
              <a:buSzPts val="3200"/>
              <a:buNone/>
              <a:defRPr sz="3200">
                <a:solidFill>
                  <a:schemeClr val="lt2"/>
                </a:solidFill>
              </a:defRPr>
            </a:lvl4pPr>
            <a:lvl5pPr lvl="4" rtl="0">
              <a:spcBef>
                <a:spcPts val="0"/>
              </a:spcBef>
              <a:spcAft>
                <a:spcPts val="0"/>
              </a:spcAft>
              <a:buClr>
                <a:schemeClr val="lt2"/>
              </a:buClr>
              <a:buSzPts val="3200"/>
              <a:buNone/>
              <a:defRPr sz="3200">
                <a:solidFill>
                  <a:schemeClr val="lt2"/>
                </a:solidFill>
              </a:defRPr>
            </a:lvl5pPr>
            <a:lvl6pPr lvl="5" rtl="0">
              <a:spcBef>
                <a:spcPts val="0"/>
              </a:spcBef>
              <a:spcAft>
                <a:spcPts val="0"/>
              </a:spcAft>
              <a:buClr>
                <a:schemeClr val="lt2"/>
              </a:buClr>
              <a:buSzPts val="3200"/>
              <a:buNone/>
              <a:defRPr sz="3200">
                <a:solidFill>
                  <a:schemeClr val="lt2"/>
                </a:solidFill>
              </a:defRPr>
            </a:lvl6pPr>
            <a:lvl7pPr lvl="6" rtl="0">
              <a:spcBef>
                <a:spcPts val="0"/>
              </a:spcBef>
              <a:spcAft>
                <a:spcPts val="0"/>
              </a:spcAft>
              <a:buClr>
                <a:schemeClr val="lt2"/>
              </a:buClr>
              <a:buSzPts val="3200"/>
              <a:buNone/>
              <a:defRPr sz="3200">
                <a:solidFill>
                  <a:schemeClr val="lt2"/>
                </a:solidFill>
              </a:defRPr>
            </a:lvl7pPr>
            <a:lvl8pPr lvl="7" rtl="0">
              <a:spcBef>
                <a:spcPts val="0"/>
              </a:spcBef>
              <a:spcAft>
                <a:spcPts val="0"/>
              </a:spcAft>
              <a:buClr>
                <a:schemeClr val="lt2"/>
              </a:buClr>
              <a:buSzPts val="3200"/>
              <a:buNone/>
              <a:defRPr sz="3200">
                <a:solidFill>
                  <a:schemeClr val="lt2"/>
                </a:solidFill>
              </a:defRPr>
            </a:lvl8pPr>
            <a:lvl9pPr lvl="8" rtl="0">
              <a:spcBef>
                <a:spcPts val="0"/>
              </a:spcBef>
              <a:spcAft>
                <a:spcPts val="0"/>
              </a:spcAft>
              <a:buClr>
                <a:schemeClr val="lt2"/>
              </a:buClr>
              <a:buSzPts val="3200"/>
              <a:buNone/>
              <a:defRPr sz="3200">
                <a:solidFill>
                  <a:schemeClr val="lt2"/>
                </a:solidFill>
              </a:defRPr>
            </a:lvl9pPr>
          </a:lstStyle>
          <a:p>
            <a:endParaRPr/>
          </a:p>
        </p:txBody>
      </p:sp>
      <p:sp>
        <p:nvSpPr>
          <p:cNvPr id="68" name="Google Shape;68;p14"/>
          <p:cNvSpPr/>
          <p:nvPr/>
        </p:nvSpPr>
        <p:spPr>
          <a:xfrm rot="-5400000" flipH="1">
            <a:off x="4487250" y="477600"/>
            <a:ext cx="169500" cy="9162300"/>
          </a:xfrm>
          <a:prstGeom prst="rect">
            <a:avLst/>
          </a:prstGeom>
          <a:gradFill>
            <a:gsLst>
              <a:gs pos="0">
                <a:srgbClr val="6930C3"/>
              </a:gs>
              <a:gs pos="100000">
                <a:srgbClr val="00C4FF">
                  <a:alpha val="63921"/>
                </a:srgbClr>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47125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four columns">
  <p:cSld name="1_Title and four columns">
    <p:spTree>
      <p:nvGrpSpPr>
        <p:cNvPr id="1" name="Shape 79"/>
        <p:cNvGrpSpPr/>
        <p:nvPr/>
      </p:nvGrpSpPr>
      <p:grpSpPr>
        <a:xfrm>
          <a:off x="0" y="0"/>
          <a:ext cx="0" cy="0"/>
          <a:chOff x="0" y="0"/>
          <a:chExt cx="0" cy="0"/>
        </a:xfrm>
      </p:grpSpPr>
      <p:sp>
        <p:nvSpPr>
          <p:cNvPr id="80" name="Google Shape;80;p18"/>
          <p:cNvSpPr txBox="1">
            <a:spLocks noGrp="1"/>
          </p:cNvSpPr>
          <p:nvPr>
            <p:ph type="subTitle" idx="1"/>
          </p:nvPr>
        </p:nvSpPr>
        <p:spPr>
          <a:xfrm>
            <a:off x="1982025" y="1983575"/>
            <a:ext cx="23727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b="1"/>
            </a:lvl1pPr>
            <a:lvl2pPr lvl="1" rtl="0">
              <a:lnSpc>
                <a:spcPct val="100000"/>
              </a:lnSpc>
              <a:spcBef>
                <a:spcPts val="0"/>
              </a:spcBef>
              <a:spcAft>
                <a:spcPts val="0"/>
              </a:spcAft>
              <a:buNone/>
              <a:defRPr b="1"/>
            </a:lvl2pPr>
            <a:lvl3pPr lvl="2" rtl="0">
              <a:lnSpc>
                <a:spcPct val="100000"/>
              </a:lnSpc>
              <a:spcBef>
                <a:spcPts val="0"/>
              </a:spcBef>
              <a:spcAft>
                <a:spcPts val="0"/>
              </a:spcAft>
              <a:buNone/>
              <a:defRPr b="1"/>
            </a:lvl3pPr>
            <a:lvl4pPr lvl="3" rtl="0">
              <a:lnSpc>
                <a:spcPct val="100000"/>
              </a:lnSpc>
              <a:spcBef>
                <a:spcPts val="0"/>
              </a:spcBef>
              <a:spcAft>
                <a:spcPts val="0"/>
              </a:spcAft>
              <a:buNone/>
              <a:defRPr b="1"/>
            </a:lvl4pPr>
            <a:lvl5pPr lvl="4" rtl="0">
              <a:lnSpc>
                <a:spcPct val="100000"/>
              </a:lnSpc>
              <a:spcBef>
                <a:spcPts val="0"/>
              </a:spcBef>
              <a:spcAft>
                <a:spcPts val="0"/>
              </a:spcAft>
              <a:buNone/>
              <a:defRPr b="1"/>
            </a:lvl5pPr>
            <a:lvl6pPr lvl="5" rtl="0">
              <a:lnSpc>
                <a:spcPct val="100000"/>
              </a:lnSpc>
              <a:spcBef>
                <a:spcPts val="0"/>
              </a:spcBef>
              <a:spcAft>
                <a:spcPts val="0"/>
              </a:spcAft>
              <a:buNone/>
              <a:defRPr b="1"/>
            </a:lvl6pPr>
            <a:lvl7pPr lvl="6" rtl="0">
              <a:lnSpc>
                <a:spcPct val="100000"/>
              </a:lnSpc>
              <a:spcBef>
                <a:spcPts val="0"/>
              </a:spcBef>
              <a:spcAft>
                <a:spcPts val="0"/>
              </a:spcAft>
              <a:buNone/>
              <a:defRPr b="1"/>
            </a:lvl7pPr>
            <a:lvl8pPr lvl="7" rtl="0">
              <a:lnSpc>
                <a:spcPct val="100000"/>
              </a:lnSpc>
              <a:spcBef>
                <a:spcPts val="0"/>
              </a:spcBef>
              <a:spcAft>
                <a:spcPts val="0"/>
              </a:spcAft>
              <a:buNone/>
              <a:defRPr b="1"/>
            </a:lvl8pPr>
            <a:lvl9pPr lvl="8" rtl="0">
              <a:lnSpc>
                <a:spcPct val="100000"/>
              </a:lnSpc>
              <a:spcBef>
                <a:spcPts val="0"/>
              </a:spcBef>
              <a:spcAft>
                <a:spcPts val="0"/>
              </a:spcAft>
              <a:buNone/>
              <a:defRPr b="1"/>
            </a:lvl9pPr>
          </a:lstStyle>
          <a:p>
            <a:endParaRPr/>
          </a:p>
        </p:txBody>
      </p:sp>
      <p:sp>
        <p:nvSpPr>
          <p:cNvPr id="81" name="Google Shape;81;p18"/>
          <p:cNvSpPr txBox="1">
            <a:spLocks noGrp="1"/>
          </p:cNvSpPr>
          <p:nvPr>
            <p:ph type="subTitle" idx="2"/>
          </p:nvPr>
        </p:nvSpPr>
        <p:spPr>
          <a:xfrm>
            <a:off x="1982025" y="2278850"/>
            <a:ext cx="2372700" cy="61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a:endParaRPr/>
          </a:p>
        </p:txBody>
      </p:sp>
      <p:sp>
        <p:nvSpPr>
          <p:cNvPr id="82" name="Google Shape;82;p18"/>
          <p:cNvSpPr txBox="1">
            <a:spLocks noGrp="1"/>
          </p:cNvSpPr>
          <p:nvPr>
            <p:ph type="subTitle" idx="3"/>
          </p:nvPr>
        </p:nvSpPr>
        <p:spPr>
          <a:xfrm>
            <a:off x="6051309" y="1983575"/>
            <a:ext cx="23727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b="1"/>
            </a:lvl1pPr>
            <a:lvl2pPr lvl="1" rtl="0">
              <a:lnSpc>
                <a:spcPct val="100000"/>
              </a:lnSpc>
              <a:spcBef>
                <a:spcPts val="0"/>
              </a:spcBef>
              <a:spcAft>
                <a:spcPts val="0"/>
              </a:spcAft>
              <a:buNone/>
              <a:defRPr b="1"/>
            </a:lvl2pPr>
            <a:lvl3pPr lvl="2" rtl="0">
              <a:lnSpc>
                <a:spcPct val="100000"/>
              </a:lnSpc>
              <a:spcBef>
                <a:spcPts val="0"/>
              </a:spcBef>
              <a:spcAft>
                <a:spcPts val="0"/>
              </a:spcAft>
              <a:buNone/>
              <a:defRPr b="1"/>
            </a:lvl3pPr>
            <a:lvl4pPr lvl="3" rtl="0">
              <a:lnSpc>
                <a:spcPct val="100000"/>
              </a:lnSpc>
              <a:spcBef>
                <a:spcPts val="0"/>
              </a:spcBef>
              <a:spcAft>
                <a:spcPts val="0"/>
              </a:spcAft>
              <a:buNone/>
              <a:defRPr b="1"/>
            </a:lvl4pPr>
            <a:lvl5pPr lvl="4" rtl="0">
              <a:lnSpc>
                <a:spcPct val="100000"/>
              </a:lnSpc>
              <a:spcBef>
                <a:spcPts val="0"/>
              </a:spcBef>
              <a:spcAft>
                <a:spcPts val="0"/>
              </a:spcAft>
              <a:buNone/>
              <a:defRPr b="1"/>
            </a:lvl5pPr>
            <a:lvl6pPr lvl="5" rtl="0">
              <a:lnSpc>
                <a:spcPct val="100000"/>
              </a:lnSpc>
              <a:spcBef>
                <a:spcPts val="0"/>
              </a:spcBef>
              <a:spcAft>
                <a:spcPts val="0"/>
              </a:spcAft>
              <a:buNone/>
              <a:defRPr b="1"/>
            </a:lvl6pPr>
            <a:lvl7pPr lvl="6" rtl="0">
              <a:lnSpc>
                <a:spcPct val="100000"/>
              </a:lnSpc>
              <a:spcBef>
                <a:spcPts val="0"/>
              </a:spcBef>
              <a:spcAft>
                <a:spcPts val="0"/>
              </a:spcAft>
              <a:buNone/>
              <a:defRPr b="1"/>
            </a:lvl7pPr>
            <a:lvl8pPr lvl="7" rtl="0">
              <a:lnSpc>
                <a:spcPct val="100000"/>
              </a:lnSpc>
              <a:spcBef>
                <a:spcPts val="0"/>
              </a:spcBef>
              <a:spcAft>
                <a:spcPts val="0"/>
              </a:spcAft>
              <a:buNone/>
              <a:defRPr b="1"/>
            </a:lvl8pPr>
            <a:lvl9pPr lvl="8" rtl="0">
              <a:lnSpc>
                <a:spcPct val="100000"/>
              </a:lnSpc>
              <a:spcBef>
                <a:spcPts val="0"/>
              </a:spcBef>
              <a:spcAft>
                <a:spcPts val="0"/>
              </a:spcAft>
              <a:buNone/>
              <a:defRPr b="1"/>
            </a:lvl9pPr>
          </a:lstStyle>
          <a:p>
            <a:endParaRPr/>
          </a:p>
        </p:txBody>
      </p:sp>
      <p:sp>
        <p:nvSpPr>
          <p:cNvPr id="83" name="Google Shape;83;p18"/>
          <p:cNvSpPr txBox="1">
            <a:spLocks noGrp="1"/>
          </p:cNvSpPr>
          <p:nvPr>
            <p:ph type="subTitle" idx="4"/>
          </p:nvPr>
        </p:nvSpPr>
        <p:spPr>
          <a:xfrm>
            <a:off x="6051309" y="2278850"/>
            <a:ext cx="2372700" cy="61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a:endParaRPr/>
          </a:p>
        </p:txBody>
      </p:sp>
      <p:sp>
        <p:nvSpPr>
          <p:cNvPr id="84" name="Google Shape;84;p18"/>
          <p:cNvSpPr txBox="1">
            <a:spLocks noGrp="1"/>
          </p:cNvSpPr>
          <p:nvPr>
            <p:ph type="subTitle" idx="5"/>
          </p:nvPr>
        </p:nvSpPr>
        <p:spPr>
          <a:xfrm>
            <a:off x="1982025" y="3327929"/>
            <a:ext cx="23727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b="1"/>
            </a:lvl1pPr>
            <a:lvl2pPr lvl="1" rtl="0">
              <a:lnSpc>
                <a:spcPct val="100000"/>
              </a:lnSpc>
              <a:spcBef>
                <a:spcPts val="0"/>
              </a:spcBef>
              <a:spcAft>
                <a:spcPts val="0"/>
              </a:spcAft>
              <a:buNone/>
              <a:defRPr b="1"/>
            </a:lvl2pPr>
            <a:lvl3pPr lvl="2" rtl="0">
              <a:lnSpc>
                <a:spcPct val="100000"/>
              </a:lnSpc>
              <a:spcBef>
                <a:spcPts val="0"/>
              </a:spcBef>
              <a:spcAft>
                <a:spcPts val="0"/>
              </a:spcAft>
              <a:buNone/>
              <a:defRPr b="1"/>
            </a:lvl3pPr>
            <a:lvl4pPr lvl="3" rtl="0">
              <a:lnSpc>
                <a:spcPct val="100000"/>
              </a:lnSpc>
              <a:spcBef>
                <a:spcPts val="0"/>
              </a:spcBef>
              <a:spcAft>
                <a:spcPts val="0"/>
              </a:spcAft>
              <a:buNone/>
              <a:defRPr b="1"/>
            </a:lvl4pPr>
            <a:lvl5pPr lvl="4" rtl="0">
              <a:lnSpc>
                <a:spcPct val="100000"/>
              </a:lnSpc>
              <a:spcBef>
                <a:spcPts val="0"/>
              </a:spcBef>
              <a:spcAft>
                <a:spcPts val="0"/>
              </a:spcAft>
              <a:buNone/>
              <a:defRPr b="1"/>
            </a:lvl5pPr>
            <a:lvl6pPr lvl="5" rtl="0">
              <a:lnSpc>
                <a:spcPct val="100000"/>
              </a:lnSpc>
              <a:spcBef>
                <a:spcPts val="0"/>
              </a:spcBef>
              <a:spcAft>
                <a:spcPts val="0"/>
              </a:spcAft>
              <a:buNone/>
              <a:defRPr b="1"/>
            </a:lvl6pPr>
            <a:lvl7pPr lvl="6" rtl="0">
              <a:lnSpc>
                <a:spcPct val="100000"/>
              </a:lnSpc>
              <a:spcBef>
                <a:spcPts val="0"/>
              </a:spcBef>
              <a:spcAft>
                <a:spcPts val="0"/>
              </a:spcAft>
              <a:buNone/>
              <a:defRPr b="1"/>
            </a:lvl7pPr>
            <a:lvl8pPr lvl="7" rtl="0">
              <a:lnSpc>
                <a:spcPct val="100000"/>
              </a:lnSpc>
              <a:spcBef>
                <a:spcPts val="0"/>
              </a:spcBef>
              <a:spcAft>
                <a:spcPts val="0"/>
              </a:spcAft>
              <a:buNone/>
              <a:defRPr b="1"/>
            </a:lvl8pPr>
            <a:lvl9pPr lvl="8" rtl="0">
              <a:lnSpc>
                <a:spcPct val="100000"/>
              </a:lnSpc>
              <a:spcBef>
                <a:spcPts val="0"/>
              </a:spcBef>
              <a:spcAft>
                <a:spcPts val="0"/>
              </a:spcAft>
              <a:buNone/>
              <a:defRPr b="1"/>
            </a:lvl9pPr>
          </a:lstStyle>
          <a:p>
            <a:endParaRPr/>
          </a:p>
        </p:txBody>
      </p:sp>
      <p:sp>
        <p:nvSpPr>
          <p:cNvPr id="85" name="Google Shape;85;p18"/>
          <p:cNvSpPr txBox="1">
            <a:spLocks noGrp="1"/>
          </p:cNvSpPr>
          <p:nvPr>
            <p:ph type="subTitle" idx="6"/>
          </p:nvPr>
        </p:nvSpPr>
        <p:spPr>
          <a:xfrm>
            <a:off x="1982025" y="3623204"/>
            <a:ext cx="2372700" cy="61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a:endParaRPr/>
          </a:p>
        </p:txBody>
      </p:sp>
      <p:sp>
        <p:nvSpPr>
          <p:cNvPr id="86" name="Google Shape;86;p18"/>
          <p:cNvSpPr txBox="1">
            <a:spLocks noGrp="1"/>
          </p:cNvSpPr>
          <p:nvPr>
            <p:ph type="subTitle" idx="7"/>
          </p:nvPr>
        </p:nvSpPr>
        <p:spPr>
          <a:xfrm>
            <a:off x="6051309" y="3327929"/>
            <a:ext cx="23727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b="1"/>
            </a:lvl1pPr>
            <a:lvl2pPr lvl="1" rtl="0">
              <a:lnSpc>
                <a:spcPct val="100000"/>
              </a:lnSpc>
              <a:spcBef>
                <a:spcPts val="0"/>
              </a:spcBef>
              <a:spcAft>
                <a:spcPts val="0"/>
              </a:spcAft>
              <a:buNone/>
              <a:defRPr b="1"/>
            </a:lvl2pPr>
            <a:lvl3pPr lvl="2" rtl="0">
              <a:lnSpc>
                <a:spcPct val="100000"/>
              </a:lnSpc>
              <a:spcBef>
                <a:spcPts val="0"/>
              </a:spcBef>
              <a:spcAft>
                <a:spcPts val="0"/>
              </a:spcAft>
              <a:buNone/>
              <a:defRPr b="1"/>
            </a:lvl3pPr>
            <a:lvl4pPr lvl="3" rtl="0">
              <a:lnSpc>
                <a:spcPct val="100000"/>
              </a:lnSpc>
              <a:spcBef>
                <a:spcPts val="0"/>
              </a:spcBef>
              <a:spcAft>
                <a:spcPts val="0"/>
              </a:spcAft>
              <a:buNone/>
              <a:defRPr b="1"/>
            </a:lvl4pPr>
            <a:lvl5pPr lvl="4" rtl="0">
              <a:lnSpc>
                <a:spcPct val="100000"/>
              </a:lnSpc>
              <a:spcBef>
                <a:spcPts val="0"/>
              </a:spcBef>
              <a:spcAft>
                <a:spcPts val="0"/>
              </a:spcAft>
              <a:buNone/>
              <a:defRPr b="1"/>
            </a:lvl5pPr>
            <a:lvl6pPr lvl="5" rtl="0">
              <a:lnSpc>
                <a:spcPct val="100000"/>
              </a:lnSpc>
              <a:spcBef>
                <a:spcPts val="0"/>
              </a:spcBef>
              <a:spcAft>
                <a:spcPts val="0"/>
              </a:spcAft>
              <a:buNone/>
              <a:defRPr b="1"/>
            </a:lvl6pPr>
            <a:lvl7pPr lvl="6" rtl="0">
              <a:lnSpc>
                <a:spcPct val="100000"/>
              </a:lnSpc>
              <a:spcBef>
                <a:spcPts val="0"/>
              </a:spcBef>
              <a:spcAft>
                <a:spcPts val="0"/>
              </a:spcAft>
              <a:buNone/>
              <a:defRPr b="1"/>
            </a:lvl7pPr>
            <a:lvl8pPr lvl="7" rtl="0">
              <a:lnSpc>
                <a:spcPct val="100000"/>
              </a:lnSpc>
              <a:spcBef>
                <a:spcPts val="0"/>
              </a:spcBef>
              <a:spcAft>
                <a:spcPts val="0"/>
              </a:spcAft>
              <a:buNone/>
              <a:defRPr b="1"/>
            </a:lvl8pPr>
            <a:lvl9pPr lvl="8" rtl="0">
              <a:lnSpc>
                <a:spcPct val="100000"/>
              </a:lnSpc>
              <a:spcBef>
                <a:spcPts val="0"/>
              </a:spcBef>
              <a:spcAft>
                <a:spcPts val="0"/>
              </a:spcAft>
              <a:buNone/>
              <a:defRPr b="1"/>
            </a:lvl9pPr>
          </a:lstStyle>
          <a:p>
            <a:endParaRPr/>
          </a:p>
        </p:txBody>
      </p:sp>
      <p:sp>
        <p:nvSpPr>
          <p:cNvPr id="87" name="Google Shape;87;p18"/>
          <p:cNvSpPr txBox="1">
            <a:spLocks noGrp="1"/>
          </p:cNvSpPr>
          <p:nvPr>
            <p:ph type="subTitle" idx="8"/>
          </p:nvPr>
        </p:nvSpPr>
        <p:spPr>
          <a:xfrm>
            <a:off x="6051309" y="3623204"/>
            <a:ext cx="2372700" cy="61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a:endParaRPr/>
          </a:p>
        </p:txBody>
      </p:sp>
      <p:sp>
        <p:nvSpPr>
          <p:cNvPr id="88" name="Google Shape;88;p18"/>
          <p:cNvSpPr txBox="1">
            <a:spLocks noGrp="1"/>
          </p:cNvSpPr>
          <p:nvPr>
            <p:ph type="title"/>
          </p:nvPr>
        </p:nvSpPr>
        <p:spPr>
          <a:xfrm>
            <a:off x="720000" y="387600"/>
            <a:ext cx="7704000" cy="612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Font typeface="Palanquin Dark"/>
              <a:buNone/>
              <a:defRPr>
                <a:latin typeface="Palanquin Dark"/>
                <a:ea typeface="Palanquin Dark"/>
                <a:cs typeface="Palanquin Dark"/>
                <a:sym typeface="Palanquin Dark"/>
              </a:defRPr>
            </a:lvl2pPr>
            <a:lvl3pPr lvl="2" rtl="0">
              <a:spcBef>
                <a:spcPts val="0"/>
              </a:spcBef>
              <a:spcAft>
                <a:spcPts val="0"/>
              </a:spcAft>
              <a:buSzPts val="3200"/>
              <a:buFont typeface="Palanquin Dark"/>
              <a:buNone/>
              <a:defRPr>
                <a:latin typeface="Palanquin Dark"/>
                <a:ea typeface="Palanquin Dark"/>
                <a:cs typeface="Palanquin Dark"/>
                <a:sym typeface="Palanquin Dark"/>
              </a:defRPr>
            </a:lvl3pPr>
            <a:lvl4pPr lvl="3" rtl="0">
              <a:spcBef>
                <a:spcPts val="0"/>
              </a:spcBef>
              <a:spcAft>
                <a:spcPts val="0"/>
              </a:spcAft>
              <a:buSzPts val="3200"/>
              <a:buFont typeface="Palanquin Dark"/>
              <a:buNone/>
              <a:defRPr>
                <a:latin typeface="Palanquin Dark"/>
                <a:ea typeface="Palanquin Dark"/>
                <a:cs typeface="Palanquin Dark"/>
                <a:sym typeface="Palanquin Dark"/>
              </a:defRPr>
            </a:lvl4pPr>
            <a:lvl5pPr lvl="4" rtl="0">
              <a:spcBef>
                <a:spcPts val="0"/>
              </a:spcBef>
              <a:spcAft>
                <a:spcPts val="0"/>
              </a:spcAft>
              <a:buSzPts val="3200"/>
              <a:buFont typeface="Palanquin Dark"/>
              <a:buNone/>
              <a:defRPr>
                <a:latin typeface="Palanquin Dark"/>
                <a:ea typeface="Palanquin Dark"/>
                <a:cs typeface="Palanquin Dark"/>
                <a:sym typeface="Palanquin Dark"/>
              </a:defRPr>
            </a:lvl5pPr>
            <a:lvl6pPr lvl="5" rtl="0">
              <a:spcBef>
                <a:spcPts val="0"/>
              </a:spcBef>
              <a:spcAft>
                <a:spcPts val="0"/>
              </a:spcAft>
              <a:buSzPts val="3200"/>
              <a:buFont typeface="Palanquin Dark"/>
              <a:buNone/>
              <a:defRPr>
                <a:latin typeface="Palanquin Dark"/>
                <a:ea typeface="Palanquin Dark"/>
                <a:cs typeface="Palanquin Dark"/>
                <a:sym typeface="Palanquin Dark"/>
              </a:defRPr>
            </a:lvl6pPr>
            <a:lvl7pPr lvl="6" rtl="0">
              <a:spcBef>
                <a:spcPts val="0"/>
              </a:spcBef>
              <a:spcAft>
                <a:spcPts val="0"/>
              </a:spcAft>
              <a:buSzPts val="3200"/>
              <a:buFont typeface="Palanquin Dark"/>
              <a:buNone/>
              <a:defRPr>
                <a:latin typeface="Palanquin Dark"/>
                <a:ea typeface="Palanquin Dark"/>
                <a:cs typeface="Palanquin Dark"/>
                <a:sym typeface="Palanquin Dark"/>
              </a:defRPr>
            </a:lvl7pPr>
            <a:lvl8pPr lvl="7" rtl="0">
              <a:spcBef>
                <a:spcPts val="0"/>
              </a:spcBef>
              <a:spcAft>
                <a:spcPts val="0"/>
              </a:spcAft>
              <a:buSzPts val="3200"/>
              <a:buFont typeface="Palanquin Dark"/>
              <a:buNone/>
              <a:defRPr>
                <a:latin typeface="Palanquin Dark"/>
                <a:ea typeface="Palanquin Dark"/>
                <a:cs typeface="Palanquin Dark"/>
                <a:sym typeface="Palanquin Dark"/>
              </a:defRPr>
            </a:lvl8pPr>
            <a:lvl9pPr lvl="8" rtl="0">
              <a:spcBef>
                <a:spcPts val="0"/>
              </a:spcBef>
              <a:spcAft>
                <a:spcPts val="0"/>
              </a:spcAft>
              <a:buSzPts val="3200"/>
              <a:buFont typeface="Palanquin Dark"/>
              <a:buNone/>
              <a:defRPr>
                <a:latin typeface="Palanquin Dark"/>
                <a:ea typeface="Palanquin Dark"/>
                <a:cs typeface="Palanquin Dark"/>
                <a:sym typeface="Palanquin Dark"/>
              </a:defRPr>
            </a:lvl9pPr>
          </a:lstStyle>
          <a:p>
            <a:endParaRPr/>
          </a:p>
        </p:txBody>
      </p:sp>
      <p:sp>
        <p:nvSpPr>
          <p:cNvPr id="89" name="Google Shape;89;p18"/>
          <p:cNvSpPr/>
          <p:nvPr/>
        </p:nvSpPr>
        <p:spPr>
          <a:xfrm rot="5400000">
            <a:off x="4487250" y="477600"/>
            <a:ext cx="169500" cy="9162300"/>
          </a:xfrm>
          <a:prstGeom prst="rect">
            <a:avLst/>
          </a:prstGeom>
          <a:gradFill>
            <a:gsLst>
              <a:gs pos="0">
                <a:srgbClr val="6930C3"/>
              </a:gs>
              <a:gs pos="100000">
                <a:srgbClr val="00C4FF">
                  <a:alpha val="63921"/>
                </a:srgbClr>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84094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1"/>
        </a:solidFill>
        <a:effectLst/>
      </p:bgPr>
    </p:bg>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1541422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43712" y="2206828"/>
            <a:ext cx="7656575" cy="360680"/>
          </a:xfrm>
          <a:prstGeom prst="rect">
            <a:avLst/>
          </a:prstGeom>
        </p:spPr>
        <p:txBody>
          <a:bodyPr wrap="square" lIns="0" tIns="0" rIns="0" bIns="0">
            <a:spAutoFit/>
          </a:bodyPr>
          <a:lstStyle>
            <a:lvl1pPr>
              <a:defRPr sz="2200" b="1" i="0">
                <a:solidFill>
                  <a:srgbClr val="334E9C"/>
                </a:solidFill>
                <a:latin typeface="Arial"/>
                <a:cs typeface="Arial"/>
              </a:defRPr>
            </a:lvl1pPr>
          </a:lstStyle>
          <a:p>
            <a:endParaRPr/>
          </a:p>
        </p:txBody>
      </p:sp>
      <p:sp>
        <p:nvSpPr>
          <p:cNvPr id="3" name="Holder 3"/>
          <p:cNvSpPr>
            <a:spLocks noGrp="1"/>
          </p:cNvSpPr>
          <p:nvPr>
            <p:ph type="body" idx="1"/>
          </p:nvPr>
        </p:nvSpPr>
        <p:spPr>
          <a:xfrm>
            <a:off x="637806" y="1711579"/>
            <a:ext cx="7905750" cy="278002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888593" y="4924654"/>
            <a:ext cx="1097280" cy="182879"/>
          </a:xfrm>
          <a:prstGeom prst="rect">
            <a:avLst/>
          </a:prstGeom>
        </p:spPr>
        <p:txBody>
          <a:bodyPr wrap="square" lIns="0" tIns="0" rIns="0" bIns="0">
            <a:spAutoFit/>
          </a:bodyPr>
          <a:lstStyle>
            <a:lvl1pPr>
              <a:defRPr sz="1100" b="0" i="0">
                <a:solidFill>
                  <a:srgbClr val="7E7E7E"/>
                </a:solidFill>
                <a:latin typeface="Arial MT"/>
                <a:cs typeface="Arial MT"/>
              </a:defRPr>
            </a:lvl1pPr>
          </a:lstStyle>
          <a:p>
            <a:pPr marL="12700">
              <a:lnSpc>
                <a:spcPct val="100000"/>
              </a:lnSpc>
            </a:pPr>
            <a:r>
              <a:rPr spc="-10" dirty="0">
                <a:solidFill>
                  <a:srgbClr val="B13113"/>
                </a:solidFill>
              </a:rPr>
              <a:t>C</a:t>
            </a:r>
            <a:r>
              <a:rPr spc="-375" dirty="0">
                <a:solidFill>
                  <a:srgbClr val="B13113"/>
                </a:solidFill>
              </a:rPr>
              <a:t>ơ</a:t>
            </a:r>
            <a:r>
              <a:rPr dirty="0">
                <a:solidFill>
                  <a:srgbClr val="B13113"/>
                </a:solidFill>
              </a:rPr>
              <a:t> </a:t>
            </a:r>
            <a:r>
              <a:rPr spc="-180" dirty="0">
                <a:solidFill>
                  <a:srgbClr val="B13113"/>
                </a:solidFill>
              </a:rPr>
              <a:t>h</a:t>
            </a:r>
            <a:r>
              <a:rPr spc="-320" dirty="0">
                <a:solidFill>
                  <a:srgbClr val="B13113"/>
                </a:solidFill>
              </a:rPr>
              <a:t>ộ</a:t>
            </a:r>
            <a:r>
              <a:rPr dirty="0">
                <a:solidFill>
                  <a:srgbClr val="B13113"/>
                </a:solidFill>
              </a:rPr>
              <a:t>i</a:t>
            </a:r>
            <a:r>
              <a:rPr spc="-5" dirty="0">
                <a:solidFill>
                  <a:srgbClr val="B13113"/>
                </a:solidFill>
              </a:rPr>
              <a:t> </a:t>
            </a:r>
            <a:r>
              <a:rPr dirty="0">
                <a:solidFill>
                  <a:srgbClr val="B13113"/>
                </a:solidFill>
              </a:rPr>
              <a:t>t</a:t>
            </a:r>
            <a:r>
              <a:rPr spc="-310" dirty="0">
                <a:solidFill>
                  <a:srgbClr val="B13113"/>
                </a:solidFill>
              </a:rPr>
              <a:t>h</a:t>
            </a:r>
            <a:r>
              <a:rPr spc="-550" dirty="0">
                <a:solidFill>
                  <a:srgbClr val="B13113"/>
                </a:solidFill>
              </a:rPr>
              <a:t>ị</a:t>
            </a:r>
            <a:r>
              <a:rPr spc="-15" dirty="0">
                <a:solidFill>
                  <a:srgbClr val="B13113"/>
                </a:solidFill>
              </a:rPr>
              <a:t> </a:t>
            </a:r>
            <a:r>
              <a:rPr dirty="0">
                <a:solidFill>
                  <a:srgbClr val="B13113"/>
                </a:solidFill>
              </a:rPr>
              <a:t>tr</a:t>
            </a:r>
            <a:r>
              <a:rPr spc="-360" dirty="0">
                <a:solidFill>
                  <a:srgbClr val="B13113"/>
                </a:solidFill>
              </a:rPr>
              <a:t>ư</a:t>
            </a:r>
            <a:r>
              <a:rPr spc="-385" dirty="0">
                <a:solidFill>
                  <a:srgbClr val="B13113"/>
                </a:solidFill>
              </a:rPr>
              <a:t>ờ</a:t>
            </a:r>
            <a:r>
              <a:rPr spc="-5" dirty="0">
                <a:solidFill>
                  <a:srgbClr val="B13113"/>
                </a:solidFill>
              </a:rPr>
              <a:t>ng</a:t>
            </a:r>
          </a:p>
        </p:txBody>
      </p:sp>
      <p:sp>
        <p:nvSpPr>
          <p:cNvPr id="5" name="Holder 5"/>
          <p:cNvSpPr>
            <a:spLocks noGrp="1"/>
          </p:cNvSpPr>
          <p:nvPr>
            <p:ph type="dt" sz="half" idx="6"/>
          </p:nvPr>
        </p:nvSpPr>
        <p:spPr>
          <a:xfrm>
            <a:off x="2962401" y="4924654"/>
            <a:ext cx="1645285" cy="182879"/>
          </a:xfrm>
          <a:prstGeom prst="rect">
            <a:avLst/>
          </a:prstGeom>
        </p:spPr>
        <p:txBody>
          <a:bodyPr wrap="square" lIns="0" tIns="0" rIns="0" bIns="0">
            <a:spAutoFit/>
          </a:bodyPr>
          <a:lstStyle>
            <a:lvl1pPr>
              <a:defRPr sz="1100" b="0" i="0">
                <a:solidFill>
                  <a:srgbClr val="B13113"/>
                </a:solidFill>
                <a:latin typeface="Arial MT"/>
                <a:cs typeface="Arial MT"/>
              </a:defRPr>
            </a:lvl1pPr>
          </a:lstStyle>
          <a:p>
            <a:pPr marL="12700">
              <a:lnSpc>
                <a:spcPct val="100000"/>
              </a:lnSpc>
            </a:pPr>
            <a:r>
              <a:rPr spc="-10" dirty="0"/>
              <a:t>C</a:t>
            </a:r>
            <a:r>
              <a:rPr spc="-375" dirty="0"/>
              <a:t>ơ</a:t>
            </a:r>
            <a:r>
              <a:rPr dirty="0"/>
              <a:t> </a:t>
            </a:r>
            <a:r>
              <a:rPr spc="-180" dirty="0"/>
              <a:t>h</a:t>
            </a:r>
            <a:r>
              <a:rPr spc="-320" dirty="0"/>
              <a:t>ộ</a:t>
            </a:r>
            <a:r>
              <a:rPr dirty="0"/>
              <a:t>i</a:t>
            </a:r>
            <a:r>
              <a:rPr spc="-5" dirty="0"/>
              <a:t> </a:t>
            </a:r>
            <a:r>
              <a:rPr spc="-490" dirty="0"/>
              <a:t>đ</a:t>
            </a:r>
            <a:r>
              <a:rPr spc="-495" dirty="0"/>
              <a:t>ầ</a:t>
            </a:r>
            <a:r>
              <a:rPr dirty="0"/>
              <a:t>u</a:t>
            </a:r>
            <a:r>
              <a:rPr spc="-10" dirty="0"/>
              <a:t> </a:t>
            </a:r>
            <a:r>
              <a:rPr dirty="0"/>
              <a:t>t</a:t>
            </a:r>
            <a:r>
              <a:rPr spc="-360" dirty="0"/>
              <a:t>ư</a:t>
            </a:r>
            <a:r>
              <a:rPr dirty="0"/>
              <a:t>,</a:t>
            </a:r>
            <a:r>
              <a:rPr spc="-30" dirty="0"/>
              <a:t> </a:t>
            </a:r>
            <a:r>
              <a:rPr spc="10" dirty="0"/>
              <a:t>k</a:t>
            </a:r>
            <a:r>
              <a:rPr spc="-10" dirty="0"/>
              <a:t>i</a:t>
            </a:r>
            <a:r>
              <a:rPr spc="-5" dirty="0"/>
              <a:t>n</a:t>
            </a:r>
            <a:r>
              <a:rPr dirty="0"/>
              <a:t>h</a:t>
            </a:r>
            <a:r>
              <a:rPr spc="-25" dirty="0"/>
              <a:t> </a:t>
            </a:r>
            <a:r>
              <a:rPr spc="-5" dirty="0"/>
              <a:t>d</a:t>
            </a:r>
            <a:r>
              <a:rPr spc="-10" dirty="0"/>
              <a:t>o</a:t>
            </a:r>
            <a:r>
              <a:rPr spc="-5" dirty="0"/>
              <a:t>a</a:t>
            </a:r>
            <a:r>
              <a:rPr spc="-10" dirty="0"/>
              <a:t>n</a:t>
            </a:r>
            <a:r>
              <a:rPr dirty="0"/>
              <a:t>h</a:t>
            </a:r>
          </a:p>
        </p:txBody>
      </p:sp>
      <p:sp>
        <p:nvSpPr>
          <p:cNvPr id="6" name="Holder 6"/>
          <p:cNvSpPr>
            <a:spLocks noGrp="1"/>
          </p:cNvSpPr>
          <p:nvPr>
            <p:ph type="sldNum" sz="quarter" idx="7"/>
          </p:nvPr>
        </p:nvSpPr>
        <p:spPr>
          <a:xfrm>
            <a:off x="6583680" y="4783455"/>
            <a:ext cx="2103120" cy="25717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9" r:id="rId6"/>
    <p:sldLayoutId id="2147483670" r:id="rId7"/>
    <p:sldLayoutId id="2147483671" r:id="rId8"/>
    <p:sldLayoutId id="2147483672" r:id="rId9"/>
    <p:sldLayoutId id="2147483673" r:id="rId10"/>
    <p:sldLayoutId id="2147483674" r:id="rId11"/>
    <p:sldLayoutId id="2147483675" r:id="rId12"/>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mailto:banthuky@trungtamwto.vn" TargetMode="Externa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5143500"/>
            <a:chOff x="0" y="0"/>
            <a:chExt cx="9144000" cy="5143500"/>
          </a:xfrm>
        </p:grpSpPr>
        <p:sp>
          <p:nvSpPr>
            <p:cNvPr id="3" name="object 3"/>
            <p:cNvSpPr/>
            <p:nvPr/>
          </p:nvSpPr>
          <p:spPr>
            <a:xfrm>
              <a:off x="609599" y="329184"/>
              <a:ext cx="9525" cy="4814570"/>
            </a:xfrm>
            <a:custGeom>
              <a:avLst/>
              <a:gdLst/>
              <a:ahLst/>
              <a:cxnLst/>
              <a:rect l="l" t="t" r="r" b="b"/>
              <a:pathLst>
                <a:path w="9525" h="4814570">
                  <a:moveTo>
                    <a:pt x="9143" y="0"/>
                  </a:moveTo>
                  <a:lnTo>
                    <a:pt x="0" y="0"/>
                  </a:lnTo>
                  <a:lnTo>
                    <a:pt x="0" y="4814315"/>
                  </a:lnTo>
                  <a:lnTo>
                    <a:pt x="9143" y="4814315"/>
                  </a:lnTo>
                  <a:lnTo>
                    <a:pt x="9143" y="0"/>
                  </a:lnTo>
                  <a:close/>
                </a:path>
              </a:pathLst>
            </a:custGeom>
            <a:solidFill>
              <a:srgbClr val="392F2A"/>
            </a:solidFill>
          </p:spPr>
          <p:txBody>
            <a:bodyPr wrap="square" lIns="0" tIns="0" rIns="0" bIns="0" rtlCol="0"/>
            <a:lstStyle/>
            <a:p>
              <a:endParaRPr/>
            </a:p>
          </p:txBody>
        </p:sp>
        <p:sp>
          <p:nvSpPr>
            <p:cNvPr id="4" name="object 4"/>
            <p:cNvSpPr/>
            <p:nvPr/>
          </p:nvSpPr>
          <p:spPr>
            <a:xfrm>
              <a:off x="614171" y="2938272"/>
              <a:ext cx="2896870" cy="0"/>
            </a:xfrm>
            <a:custGeom>
              <a:avLst/>
              <a:gdLst/>
              <a:ahLst/>
              <a:cxnLst/>
              <a:rect l="l" t="t" r="r" b="b"/>
              <a:pathLst>
                <a:path w="2896870">
                  <a:moveTo>
                    <a:pt x="0" y="0"/>
                  </a:moveTo>
                  <a:lnTo>
                    <a:pt x="2896742" y="0"/>
                  </a:lnTo>
                </a:path>
              </a:pathLst>
            </a:custGeom>
            <a:ln w="9144">
              <a:solidFill>
                <a:srgbClr val="392F2A"/>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9143999" cy="5141329"/>
            </a:xfrm>
            <a:prstGeom prst="rect">
              <a:avLst/>
            </a:prstGeom>
          </p:spPr>
        </p:pic>
      </p:grpSp>
      <p:pic>
        <p:nvPicPr>
          <p:cNvPr id="10" name="object 10"/>
          <p:cNvPicPr/>
          <p:nvPr/>
        </p:nvPicPr>
        <p:blipFill>
          <a:blip r:embed="rId3" cstate="print"/>
          <a:stretch>
            <a:fillRect/>
          </a:stretch>
        </p:blipFill>
        <p:spPr>
          <a:xfrm>
            <a:off x="140207" y="135636"/>
            <a:ext cx="3824041" cy="4799076"/>
          </a:xfrm>
          <a:prstGeom prst="rect">
            <a:avLst/>
          </a:prstGeom>
        </p:spPr>
      </p:pic>
      <p:sp>
        <p:nvSpPr>
          <p:cNvPr id="14" name="TextBox 13"/>
          <p:cNvSpPr txBox="1"/>
          <p:nvPr/>
        </p:nvSpPr>
        <p:spPr>
          <a:xfrm>
            <a:off x="4181571" y="1081162"/>
            <a:ext cx="4749239" cy="1815882"/>
          </a:xfrm>
          <a:prstGeom prst="rect">
            <a:avLst/>
          </a:prstGeom>
          <a:noFill/>
        </p:spPr>
        <p:txBody>
          <a:bodyPr wrap="square" rtlCol="0">
            <a:spAutoFit/>
          </a:bodyPr>
          <a:lstStyle/>
          <a:p>
            <a:pPr algn="ctr"/>
            <a:r>
              <a:rPr lang="en-US" sz="2800" b="1" spc="-20" dirty="0" err="1">
                <a:solidFill>
                  <a:srgbClr val="E64722"/>
                </a:solidFill>
                <a:latin typeface="Arial" panose="020B0604020202020204" pitchFamily="34" charset="0"/>
                <a:cs typeface="Arial" panose="020B0604020202020204" pitchFamily="34" charset="0"/>
              </a:rPr>
              <a:t>Tận</a:t>
            </a:r>
            <a:r>
              <a:rPr lang="en-US" sz="2800" b="1" spc="-20" dirty="0">
                <a:solidFill>
                  <a:srgbClr val="E64722"/>
                </a:solidFill>
                <a:latin typeface="Arial" panose="020B0604020202020204" pitchFamily="34" charset="0"/>
                <a:cs typeface="Arial" panose="020B0604020202020204" pitchFamily="34" charset="0"/>
              </a:rPr>
              <a:t> </a:t>
            </a:r>
            <a:r>
              <a:rPr lang="en-US" sz="2800" b="1" spc="-20" dirty="0" err="1">
                <a:solidFill>
                  <a:srgbClr val="E64722"/>
                </a:solidFill>
                <a:latin typeface="Arial" panose="020B0604020202020204" pitchFamily="34" charset="0"/>
                <a:cs typeface="Arial" panose="020B0604020202020204" pitchFamily="34" charset="0"/>
              </a:rPr>
              <a:t>dụng</a:t>
            </a:r>
            <a:r>
              <a:rPr lang="en-US" sz="2800" b="1" spc="-20" dirty="0">
                <a:solidFill>
                  <a:srgbClr val="E64722"/>
                </a:solidFill>
                <a:latin typeface="Arial" panose="020B0604020202020204" pitchFamily="34" charset="0"/>
                <a:cs typeface="Arial" panose="020B0604020202020204" pitchFamily="34" charset="0"/>
              </a:rPr>
              <a:t> </a:t>
            </a:r>
            <a:r>
              <a:rPr lang="en-US" sz="2800" b="1" spc="-20" dirty="0" err="1">
                <a:solidFill>
                  <a:srgbClr val="E64722"/>
                </a:solidFill>
                <a:latin typeface="Arial" panose="020B0604020202020204" pitchFamily="34" charset="0"/>
                <a:cs typeface="Arial" panose="020B0604020202020204" pitchFamily="34" charset="0"/>
              </a:rPr>
              <a:t>các</a:t>
            </a:r>
            <a:r>
              <a:rPr lang="en-US" sz="2800" b="1" spc="-20" dirty="0">
                <a:solidFill>
                  <a:srgbClr val="E64722"/>
                </a:solidFill>
                <a:latin typeface="Arial" panose="020B0604020202020204" pitchFamily="34" charset="0"/>
                <a:cs typeface="Arial" panose="020B0604020202020204" pitchFamily="34" charset="0"/>
              </a:rPr>
              <a:t> FTA </a:t>
            </a:r>
            <a:r>
              <a:rPr lang="en-US" sz="2800" b="1" spc="-20" dirty="0" err="1">
                <a:solidFill>
                  <a:srgbClr val="E64722"/>
                </a:solidFill>
                <a:latin typeface="Arial" panose="020B0604020202020204" pitchFamily="34" charset="0"/>
                <a:cs typeface="Arial" panose="020B0604020202020204" pitchFamily="34" charset="0"/>
              </a:rPr>
              <a:t>để</a:t>
            </a:r>
            <a:r>
              <a:rPr lang="en-US" sz="2800" b="1" spc="-20" dirty="0">
                <a:solidFill>
                  <a:srgbClr val="E64722"/>
                </a:solidFill>
                <a:latin typeface="Arial" panose="020B0604020202020204" pitchFamily="34" charset="0"/>
                <a:cs typeface="Arial" panose="020B0604020202020204" pitchFamily="34" charset="0"/>
              </a:rPr>
              <a:t> </a:t>
            </a:r>
          </a:p>
          <a:p>
            <a:pPr algn="ctr"/>
            <a:r>
              <a:rPr lang="en-US" sz="2800" b="1" spc="-20" dirty="0" err="1">
                <a:solidFill>
                  <a:srgbClr val="E64722"/>
                </a:solidFill>
                <a:latin typeface="Arial" panose="020B0604020202020204" pitchFamily="34" charset="0"/>
                <a:cs typeface="Arial" panose="020B0604020202020204" pitchFamily="34" charset="0"/>
              </a:rPr>
              <a:t>thúc</a:t>
            </a:r>
            <a:r>
              <a:rPr lang="en-US" sz="2800" b="1" spc="-20" dirty="0">
                <a:solidFill>
                  <a:srgbClr val="E64722"/>
                </a:solidFill>
                <a:latin typeface="Arial" panose="020B0604020202020204" pitchFamily="34" charset="0"/>
                <a:cs typeface="Arial" panose="020B0604020202020204" pitchFamily="34" charset="0"/>
              </a:rPr>
              <a:t> </a:t>
            </a:r>
            <a:r>
              <a:rPr lang="en-US" sz="2800" b="1" spc="-20" dirty="0" err="1">
                <a:solidFill>
                  <a:srgbClr val="E64722"/>
                </a:solidFill>
                <a:latin typeface="Arial" panose="020B0604020202020204" pitchFamily="34" charset="0"/>
                <a:cs typeface="Arial" panose="020B0604020202020204" pitchFamily="34" charset="0"/>
              </a:rPr>
              <a:t>đẩy</a:t>
            </a:r>
            <a:r>
              <a:rPr lang="en-US" sz="2800" b="1" spc="-20" dirty="0">
                <a:solidFill>
                  <a:srgbClr val="E64722"/>
                </a:solidFill>
                <a:latin typeface="Arial" panose="020B0604020202020204" pitchFamily="34" charset="0"/>
                <a:cs typeface="Arial" panose="020B0604020202020204" pitchFamily="34" charset="0"/>
              </a:rPr>
              <a:t> </a:t>
            </a:r>
            <a:r>
              <a:rPr lang="en-US" sz="2800" b="1" spc="-20" dirty="0" err="1">
                <a:solidFill>
                  <a:srgbClr val="E64722"/>
                </a:solidFill>
                <a:latin typeface="Arial" panose="020B0604020202020204" pitchFamily="34" charset="0"/>
                <a:cs typeface="Arial" panose="020B0604020202020204" pitchFamily="34" charset="0"/>
              </a:rPr>
              <a:t>xuất</a:t>
            </a:r>
            <a:r>
              <a:rPr lang="en-US" sz="2800" b="1" spc="-20" dirty="0">
                <a:solidFill>
                  <a:srgbClr val="E64722"/>
                </a:solidFill>
                <a:latin typeface="Arial" panose="020B0604020202020204" pitchFamily="34" charset="0"/>
                <a:cs typeface="Arial" panose="020B0604020202020204" pitchFamily="34" charset="0"/>
              </a:rPr>
              <a:t> </a:t>
            </a:r>
            <a:r>
              <a:rPr lang="en-US" sz="2800" b="1" spc="-20" dirty="0" err="1">
                <a:solidFill>
                  <a:srgbClr val="E64722"/>
                </a:solidFill>
                <a:latin typeface="Arial" panose="020B0604020202020204" pitchFamily="34" charset="0"/>
                <a:cs typeface="Arial" panose="020B0604020202020204" pitchFamily="34" charset="0"/>
              </a:rPr>
              <a:t>khẩu</a:t>
            </a:r>
            <a:r>
              <a:rPr lang="en-US" sz="2800" b="1" spc="-20" dirty="0">
                <a:solidFill>
                  <a:srgbClr val="E64722"/>
                </a:solidFill>
                <a:latin typeface="Arial" panose="020B0604020202020204" pitchFamily="34" charset="0"/>
                <a:cs typeface="Arial" panose="020B0604020202020204" pitchFamily="34" charset="0"/>
              </a:rPr>
              <a:t> sang ASEAN </a:t>
            </a:r>
            <a:r>
              <a:rPr lang="en-US" sz="2800" b="1" spc="-20" dirty="0" err="1">
                <a:solidFill>
                  <a:srgbClr val="E64722"/>
                </a:solidFill>
                <a:latin typeface="Arial" panose="020B0604020202020204" pitchFamily="34" charset="0"/>
                <a:cs typeface="Arial" panose="020B0604020202020204" pitchFamily="34" charset="0"/>
              </a:rPr>
              <a:t>cho</a:t>
            </a:r>
            <a:r>
              <a:rPr lang="en-US" sz="2800" b="1" spc="-20" dirty="0">
                <a:solidFill>
                  <a:srgbClr val="E64722"/>
                </a:solidFill>
                <a:latin typeface="Arial" panose="020B0604020202020204" pitchFamily="34" charset="0"/>
                <a:cs typeface="Arial" panose="020B0604020202020204" pitchFamily="34" charset="0"/>
              </a:rPr>
              <a:t> </a:t>
            </a:r>
            <a:r>
              <a:rPr lang="en-US" sz="2800" b="1" spc="-20" dirty="0" err="1">
                <a:solidFill>
                  <a:srgbClr val="E64722"/>
                </a:solidFill>
                <a:latin typeface="Arial" panose="020B0604020202020204" pitchFamily="34" charset="0"/>
                <a:cs typeface="Arial" panose="020B0604020202020204" pitchFamily="34" charset="0"/>
              </a:rPr>
              <a:t>doanh</a:t>
            </a:r>
            <a:r>
              <a:rPr lang="en-US" sz="2800" b="1" spc="-20" dirty="0">
                <a:solidFill>
                  <a:srgbClr val="E64722"/>
                </a:solidFill>
                <a:latin typeface="Arial" panose="020B0604020202020204" pitchFamily="34" charset="0"/>
                <a:cs typeface="Arial" panose="020B0604020202020204" pitchFamily="34" charset="0"/>
              </a:rPr>
              <a:t> </a:t>
            </a:r>
            <a:r>
              <a:rPr lang="en-US" sz="2800" b="1" spc="-20" dirty="0" err="1">
                <a:solidFill>
                  <a:srgbClr val="E64722"/>
                </a:solidFill>
                <a:latin typeface="Arial" panose="020B0604020202020204" pitchFamily="34" charset="0"/>
                <a:cs typeface="Arial" panose="020B0604020202020204" pitchFamily="34" charset="0"/>
              </a:rPr>
              <a:t>nghiệp</a:t>
            </a:r>
            <a:r>
              <a:rPr lang="en-US" sz="2800" b="1" spc="-20" dirty="0">
                <a:solidFill>
                  <a:srgbClr val="E64722"/>
                </a:solidFill>
                <a:latin typeface="Arial" panose="020B0604020202020204" pitchFamily="34" charset="0"/>
                <a:cs typeface="Arial" panose="020B0604020202020204" pitchFamily="34" charset="0"/>
              </a:rPr>
              <a:t> </a:t>
            </a:r>
            <a:r>
              <a:rPr lang="en-US" sz="2800" b="1" spc="-20" dirty="0" err="1">
                <a:solidFill>
                  <a:srgbClr val="E64722"/>
                </a:solidFill>
                <a:latin typeface="Arial" panose="020B0604020202020204" pitchFamily="34" charset="0"/>
                <a:cs typeface="Arial" panose="020B0604020202020204" pitchFamily="34" charset="0"/>
              </a:rPr>
              <a:t>Đà</a:t>
            </a:r>
            <a:r>
              <a:rPr lang="en-US" sz="2800" b="1" spc="-20" dirty="0">
                <a:solidFill>
                  <a:srgbClr val="E64722"/>
                </a:solidFill>
                <a:latin typeface="Arial" panose="020B0604020202020204" pitchFamily="34" charset="0"/>
                <a:cs typeface="Arial" panose="020B0604020202020204" pitchFamily="34" charset="0"/>
              </a:rPr>
              <a:t> </a:t>
            </a:r>
            <a:r>
              <a:rPr lang="en-US" sz="2800" b="1" spc="-20" dirty="0" err="1">
                <a:solidFill>
                  <a:srgbClr val="E64722"/>
                </a:solidFill>
                <a:latin typeface="Arial" panose="020B0604020202020204" pitchFamily="34" charset="0"/>
                <a:cs typeface="Arial" panose="020B0604020202020204" pitchFamily="34" charset="0"/>
              </a:rPr>
              <a:t>Nẵng</a:t>
            </a:r>
            <a:endParaRPr lang="en-US" sz="2800" dirty="0">
              <a:latin typeface="Arial" panose="020B0604020202020204" pitchFamily="34" charset="0"/>
              <a:cs typeface="Arial" panose="020B0604020202020204" pitchFamily="34" charset="0"/>
            </a:endParaRPr>
          </a:p>
        </p:txBody>
      </p:sp>
      <p:sp>
        <p:nvSpPr>
          <p:cNvPr id="15" name="TextBox 14"/>
          <p:cNvSpPr txBox="1"/>
          <p:nvPr/>
        </p:nvSpPr>
        <p:spPr>
          <a:xfrm>
            <a:off x="5780530" y="4413641"/>
            <a:ext cx="2982470" cy="553998"/>
          </a:xfrm>
          <a:prstGeom prst="rect">
            <a:avLst/>
          </a:prstGeom>
          <a:noFill/>
        </p:spPr>
        <p:txBody>
          <a:bodyPr wrap="square" rtlCol="0">
            <a:spAutoFit/>
          </a:bodyPr>
          <a:lstStyle/>
          <a:p>
            <a:r>
              <a:rPr lang="en-US" sz="1000" dirty="0" err="1">
                <a:solidFill>
                  <a:schemeClr val="bg2">
                    <a:lumMod val="25000"/>
                  </a:schemeClr>
                </a:solidFill>
                <a:latin typeface="Arial" panose="020B0604020202020204" pitchFamily="34" charset="0"/>
                <a:cs typeface="Arial" panose="020B0604020202020204" pitchFamily="34" charset="0"/>
              </a:rPr>
              <a:t>ThS</a:t>
            </a:r>
            <a:r>
              <a:rPr lang="en-US" sz="1000" dirty="0">
                <a:solidFill>
                  <a:schemeClr val="bg2">
                    <a:lumMod val="25000"/>
                  </a:schemeClr>
                </a:solidFill>
                <a:latin typeface="Arial" panose="020B0604020202020204" pitchFamily="34" charset="0"/>
                <a:cs typeface="Arial" panose="020B0604020202020204" pitchFamily="34" charset="0"/>
              </a:rPr>
              <a:t>. </a:t>
            </a:r>
            <a:r>
              <a:rPr lang="en-US" sz="1000" dirty="0" err="1">
                <a:solidFill>
                  <a:schemeClr val="bg2">
                    <a:lumMod val="25000"/>
                  </a:schemeClr>
                </a:solidFill>
                <a:latin typeface="Arial" panose="020B0604020202020204" pitchFamily="34" charset="0"/>
                <a:cs typeface="Arial" panose="020B0604020202020204" pitchFamily="34" charset="0"/>
              </a:rPr>
              <a:t>Trần</a:t>
            </a:r>
            <a:r>
              <a:rPr lang="en-US" sz="1000" dirty="0">
                <a:solidFill>
                  <a:schemeClr val="bg2">
                    <a:lumMod val="25000"/>
                  </a:schemeClr>
                </a:solidFill>
                <a:latin typeface="Arial" panose="020B0604020202020204" pitchFamily="34" charset="0"/>
                <a:cs typeface="Arial" panose="020B0604020202020204" pitchFamily="34" charset="0"/>
              </a:rPr>
              <a:t> Minh Thu</a:t>
            </a:r>
          </a:p>
          <a:p>
            <a:r>
              <a:rPr lang="en-US" sz="1000" dirty="0" err="1">
                <a:solidFill>
                  <a:schemeClr val="bg2">
                    <a:lumMod val="25000"/>
                  </a:schemeClr>
                </a:solidFill>
                <a:latin typeface="Arial" panose="020B0604020202020204" pitchFamily="34" charset="0"/>
                <a:cs typeface="Arial" panose="020B0604020202020204" pitchFamily="34" charset="0"/>
              </a:rPr>
              <a:t>Phòng</a:t>
            </a:r>
            <a:r>
              <a:rPr lang="en-US" sz="1000" dirty="0">
                <a:solidFill>
                  <a:schemeClr val="bg2">
                    <a:lumMod val="25000"/>
                  </a:schemeClr>
                </a:solidFill>
                <a:latin typeface="Arial" panose="020B0604020202020204" pitchFamily="34" charset="0"/>
                <a:cs typeface="Arial" panose="020B0604020202020204" pitchFamily="34" charset="0"/>
              </a:rPr>
              <a:t> WTO </a:t>
            </a:r>
            <a:r>
              <a:rPr lang="en-US" sz="1000" dirty="0" err="1">
                <a:solidFill>
                  <a:schemeClr val="bg2">
                    <a:lumMod val="25000"/>
                  </a:schemeClr>
                </a:solidFill>
                <a:latin typeface="Arial" panose="020B0604020202020204" pitchFamily="34" charset="0"/>
                <a:cs typeface="Arial" panose="020B0604020202020204" pitchFamily="34" charset="0"/>
              </a:rPr>
              <a:t>và</a:t>
            </a:r>
            <a:r>
              <a:rPr lang="en-US" sz="1000" dirty="0">
                <a:solidFill>
                  <a:schemeClr val="bg2">
                    <a:lumMod val="25000"/>
                  </a:schemeClr>
                </a:solidFill>
                <a:latin typeface="Arial" panose="020B0604020202020204" pitchFamily="34" charset="0"/>
                <a:cs typeface="Arial" panose="020B0604020202020204" pitchFamily="34" charset="0"/>
              </a:rPr>
              <a:t> </a:t>
            </a:r>
            <a:r>
              <a:rPr lang="en-US" sz="1000" dirty="0" err="1">
                <a:solidFill>
                  <a:schemeClr val="bg2">
                    <a:lumMod val="25000"/>
                  </a:schemeClr>
                </a:solidFill>
                <a:latin typeface="Arial" panose="020B0604020202020204" pitchFamily="34" charset="0"/>
                <a:cs typeface="Arial" panose="020B0604020202020204" pitchFamily="34" charset="0"/>
              </a:rPr>
              <a:t>Hội</a:t>
            </a:r>
            <a:r>
              <a:rPr lang="en-US" sz="1000" dirty="0">
                <a:solidFill>
                  <a:schemeClr val="bg2">
                    <a:lumMod val="25000"/>
                  </a:schemeClr>
                </a:solidFill>
                <a:latin typeface="Arial" panose="020B0604020202020204" pitchFamily="34" charset="0"/>
                <a:cs typeface="Arial" panose="020B0604020202020204" pitchFamily="34" charset="0"/>
              </a:rPr>
              <a:t> </a:t>
            </a:r>
            <a:r>
              <a:rPr lang="en-US" sz="1000" dirty="0" err="1">
                <a:solidFill>
                  <a:schemeClr val="bg2">
                    <a:lumMod val="25000"/>
                  </a:schemeClr>
                </a:solidFill>
                <a:latin typeface="Arial" panose="020B0604020202020204" pitchFamily="34" charset="0"/>
                <a:cs typeface="Arial" panose="020B0604020202020204" pitchFamily="34" charset="0"/>
              </a:rPr>
              <a:t>nhập</a:t>
            </a:r>
            <a:r>
              <a:rPr lang="en-US" sz="1000" dirty="0">
                <a:solidFill>
                  <a:schemeClr val="bg2">
                    <a:lumMod val="25000"/>
                  </a:schemeClr>
                </a:solidFill>
                <a:latin typeface="Arial" panose="020B0604020202020204" pitchFamily="34" charset="0"/>
                <a:cs typeface="Arial" panose="020B0604020202020204" pitchFamily="34" charset="0"/>
              </a:rPr>
              <a:t>, Ban </a:t>
            </a:r>
            <a:r>
              <a:rPr lang="en-US" sz="1000" dirty="0" err="1">
                <a:solidFill>
                  <a:schemeClr val="bg2">
                    <a:lumMod val="25000"/>
                  </a:schemeClr>
                </a:solidFill>
                <a:latin typeface="Arial" panose="020B0604020202020204" pitchFamily="34" charset="0"/>
                <a:cs typeface="Arial" panose="020B0604020202020204" pitchFamily="34" charset="0"/>
              </a:rPr>
              <a:t>Pháp</a:t>
            </a:r>
            <a:r>
              <a:rPr lang="en-US" sz="1000" dirty="0">
                <a:solidFill>
                  <a:schemeClr val="bg2">
                    <a:lumMod val="25000"/>
                  </a:schemeClr>
                </a:solidFill>
                <a:latin typeface="Arial" panose="020B0604020202020204" pitchFamily="34" charset="0"/>
                <a:cs typeface="Arial" panose="020B0604020202020204" pitchFamily="34" charset="0"/>
              </a:rPr>
              <a:t> </a:t>
            </a:r>
            <a:r>
              <a:rPr lang="en-US" sz="1000" dirty="0" err="1">
                <a:solidFill>
                  <a:schemeClr val="bg2">
                    <a:lumMod val="25000"/>
                  </a:schemeClr>
                </a:solidFill>
                <a:latin typeface="Arial" panose="020B0604020202020204" pitchFamily="34" charset="0"/>
                <a:cs typeface="Arial" panose="020B0604020202020204" pitchFamily="34" charset="0"/>
              </a:rPr>
              <a:t>chế</a:t>
            </a:r>
            <a:endParaRPr lang="en-US" sz="1000" dirty="0">
              <a:solidFill>
                <a:schemeClr val="bg2">
                  <a:lumMod val="25000"/>
                </a:schemeClr>
              </a:solidFill>
              <a:latin typeface="Arial" panose="020B0604020202020204" pitchFamily="34" charset="0"/>
              <a:cs typeface="Arial" panose="020B0604020202020204" pitchFamily="34" charset="0"/>
            </a:endParaRPr>
          </a:p>
          <a:p>
            <a:r>
              <a:rPr lang="en-US" sz="1000" dirty="0" err="1">
                <a:solidFill>
                  <a:schemeClr val="bg2">
                    <a:lumMod val="25000"/>
                  </a:schemeClr>
                </a:solidFill>
                <a:latin typeface="Arial" panose="020B0604020202020204" pitchFamily="34" charset="0"/>
                <a:cs typeface="Arial" panose="020B0604020202020204" pitchFamily="34" charset="0"/>
              </a:rPr>
              <a:t>Liên</a:t>
            </a:r>
            <a:r>
              <a:rPr lang="en-US" sz="1000" dirty="0">
                <a:solidFill>
                  <a:schemeClr val="bg2">
                    <a:lumMod val="25000"/>
                  </a:schemeClr>
                </a:solidFill>
                <a:latin typeface="Arial" panose="020B0604020202020204" pitchFamily="34" charset="0"/>
                <a:cs typeface="Arial" panose="020B0604020202020204" pitchFamily="34" charset="0"/>
              </a:rPr>
              <a:t> </a:t>
            </a:r>
            <a:r>
              <a:rPr lang="en-US" sz="1000" dirty="0" err="1">
                <a:solidFill>
                  <a:schemeClr val="bg2">
                    <a:lumMod val="25000"/>
                  </a:schemeClr>
                </a:solidFill>
                <a:latin typeface="Arial" panose="020B0604020202020204" pitchFamily="34" charset="0"/>
                <a:cs typeface="Arial" panose="020B0604020202020204" pitchFamily="34" charset="0"/>
              </a:rPr>
              <a:t>đoàn</a:t>
            </a:r>
            <a:r>
              <a:rPr lang="en-US" sz="1000" dirty="0">
                <a:solidFill>
                  <a:schemeClr val="bg2">
                    <a:lumMod val="25000"/>
                  </a:schemeClr>
                </a:solidFill>
                <a:latin typeface="Arial" panose="020B0604020202020204" pitchFamily="34" charset="0"/>
                <a:cs typeface="Arial" panose="020B0604020202020204" pitchFamily="34" charset="0"/>
              </a:rPr>
              <a:t> </a:t>
            </a:r>
            <a:r>
              <a:rPr lang="en-US" sz="1000" dirty="0" err="1">
                <a:solidFill>
                  <a:schemeClr val="bg2">
                    <a:lumMod val="25000"/>
                  </a:schemeClr>
                </a:solidFill>
                <a:latin typeface="Arial" panose="020B0604020202020204" pitchFamily="34" charset="0"/>
                <a:cs typeface="Arial" panose="020B0604020202020204" pitchFamily="34" charset="0"/>
              </a:rPr>
              <a:t>Thương</a:t>
            </a:r>
            <a:r>
              <a:rPr lang="en-US" sz="1000" dirty="0">
                <a:solidFill>
                  <a:schemeClr val="bg2">
                    <a:lumMod val="25000"/>
                  </a:schemeClr>
                </a:solidFill>
                <a:latin typeface="Arial" panose="020B0604020202020204" pitchFamily="34" charset="0"/>
                <a:cs typeface="Arial" panose="020B0604020202020204" pitchFamily="34" charset="0"/>
              </a:rPr>
              <a:t> </a:t>
            </a:r>
            <a:r>
              <a:rPr lang="en-US" sz="1000" dirty="0" err="1">
                <a:solidFill>
                  <a:schemeClr val="bg2">
                    <a:lumMod val="25000"/>
                  </a:schemeClr>
                </a:solidFill>
                <a:latin typeface="Arial" panose="020B0604020202020204" pitchFamily="34" charset="0"/>
                <a:cs typeface="Arial" panose="020B0604020202020204" pitchFamily="34" charset="0"/>
              </a:rPr>
              <a:t>mại</a:t>
            </a:r>
            <a:r>
              <a:rPr lang="en-US" sz="1000" dirty="0">
                <a:solidFill>
                  <a:schemeClr val="bg2">
                    <a:lumMod val="25000"/>
                  </a:schemeClr>
                </a:solidFill>
                <a:latin typeface="Arial" panose="020B0604020202020204" pitchFamily="34" charset="0"/>
                <a:cs typeface="Arial" panose="020B0604020202020204" pitchFamily="34" charset="0"/>
              </a:rPr>
              <a:t> </a:t>
            </a:r>
            <a:r>
              <a:rPr lang="en-US" sz="1000" dirty="0" err="1">
                <a:solidFill>
                  <a:schemeClr val="bg2">
                    <a:lumMod val="25000"/>
                  </a:schemeClr>
                </a:solidFill>
                <a:latin typeface="Arial" panose="020B0604020202020204" pitchFamily="34" charset="0"/>
                <a:cs typeface="Arial" panose="020B0604020202020204" pitchFamily="34" charset="0"/>
              </a:rPr>
              <a:t>và</a:t>
            </a:r>
            <a:r>
              <a:rPr lang="en-US" sz="1000" dirty="0">
                <a:solidFill>
                  <a:schemeClr val="bg2">
                    <a:lumMod val="25000"/>
                  </a:schemeClr>
                </a:solidFill>
                <a:latin typeface="Arial" panose="020B0604020202020204" pitchFamily="34" charset="0"/>
                <a:cs typeface="Arial" panose="020B0604020202020204" pitchFamily="34" charset="0"/>
              </a:rPr>
              <a:t> </a:t>
            </a:r>
            <a:r>
              <a:rPr lang="en-US" sz="1000" dirty="0" err="1">
                <a:solidFill>
                  <a:schemeClr val="bg2">
                    <a:lumMod val="25000"/>
                  </a:schemeClr>
                </a:solidFill>
                <a:latin typeface="Arial" panose="020B0604020202020204" pitchFamily="34" charset="0"/>
                <a:cs typeface="Arial" panose="020B0604020202020204" pitchFamily="34" charset="0"/>
              </a:rPr>
              <a:t>Công</a:t>
            </a:r>
            <a:r>
              <a:rPr lang="en-US" sz="1000" dirty="0">
                <a:solidFill>
                  <a:schemeClr val="bg2">
                    <a:lumMod val="25000"/>
                  </a:schemeClr>
                </a:solidFill>
                <a:latin typeface="Arial" panose="020B0604020202020204" pitchFamily="34" charset="0"/>
                <a:cs typeface="Arial" panose="020B0604020202020204" pitchFamily="34" charset="0"/>
              </a:rPr>
              <a:t> </a:t>
            </a:r>
            <a:r>
              <a:rPr lang="en-US" sz="1000" dirty="0" err="1">
                <a:solidFill>
                  <a:schemeClr val="bg2">
                    <a:lumMod val="25000"/>
                  </a:schemeClr>
                </a:solidFill>
                <a:latin typeface="Arial" panose="020B0604020202020204" pitchFamily="34" charset="0"/>
                <a:cs typeface="Arial" panose="020B0604020202020204" pitchFamily="34" charset="0"/>
              </a:rPr>
              <a:t>nghiệp</a:t>
            </a:r>
            <a:r>
              <a:rPr lang="en-US" sz="1000" dirty="0">
                <a:solidFill>
                  <a:schemeClr val="bg2">
                    <a:lumMod val="25000"/>
                  </a:schemeClr>
                </a:solidFill>
                <a:latin typeface="Arial" panose="020B0604020202020204" pitchFamily="34" charset="0"/>
                <a:cs typeface="Arial" panose="020B0604020202020204" pitchFamily="34" charset="0"/>
              </a:rPr>
              <a:t> </a:t>
            </a:r>
            <a:r>
              <a:rPr lang="en-US" sz="1000" dirty="0" err="1">
                <a:solidFill>
                  <a:schemeClr val="bg2">
                    <a:lumMod val="25000"/>
                  </a:schemeClr>
                </a:solidFill>
                <a:latin typeface="Arial" panose="020B0604020202020204" pitchFamily="34" charset="0"/>
                <a:cs typeface="Arial" panose="020B0604020202020204" pitchFamily="34" charset="0"/>
              </a:rPr>
              <a:t>Việt</a:t>
            </a:r>
            <a:r>
              <a:rPr lang="en-US" sz="1000" dirty="0">
                <a:solidFill>
                  <a:schemeClr val="bg2">
                    <a:lumMod val="25000"/>
                  </a:schemeClr>
                </a:solidFill>
                <a:latin typeface="Arial" panose="020B0604020202020204" pitchFamily="34" charset="0"/>
                <a:cs typeface="Arial" panose="020B0604020202020204" pitchFamily="34" charset="0"/>
              </a:rPr>
              <a:t> Nam</a:t>
            </a:r>
          </a:p>
        </p:txBody>
      </p:sp>
      <p:cxnSp>
        <p:nvCxnSpPr>
          <p:cNvPr id="7" name="Straight Connector 6"/>
          <p:cNvCxnSpPr/>
          <p:nvPr/>
        </p:nvCxnSpPr>
        <p:spPr>
          <a:xfrm>
            <a:off x="5334008" y="2938272"/>
            <a:ext cx="2514600" cy="0"/>
          </a:xfrm>
          <a:prstGeom prst="line">
            <a:avLst/>
          </a:prstGeom>
          <a:ln>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5535937" y="3020730"/>
            <a:ext cx="2312671" cy="292388"/>
          </a:xfrm>
          <a:prstGeom prst="rect">
            <a:avLst/>
          </a:prstGeom>
          <a:noFill/>
        </p:spPr>
        <p:txBody>
          <a:bodyPr wrap="square" rtlCol="0">
            <a:spAutoFit/>
          </a:bodyPr>
          <a:lstStyle/>
          <a:p>
            <a:r>
              <a:rPr lang="en-US" sz="1300" i="1" dirty="0" err="1">
                <a:latin typeface="Arial" panose="020B0604020202020204" pitchFamily="34" charset="0"/>
                <a:cs typeface="Arial" panose="020B0604020202020204" pitchFamily="34" charset="0"/>
              </a:rPr>
              <a:t>Đà</a:t>
            </a:r>
            <a:r>
              <a:rPr lang="en-US" sz="1300" i="1" dirty="0">
                <a:latin typeface="Arial" panose="020B0604020202020204" pitchFamily="34" charset="0"/>
                <a:cs typeface="Arial" panose="020B0604020202020204" pitchFamily="34" charset="0"/>
              </a:rPr>
              <a:t> </a:t>
            </a:r>
            <a:r>
              <a:rPr lang="en-US" sz="1300" i="1" dirty="0" err="1">
                <a:latin typeface="Arial" panose="020B0604020202020204" pitchFamily="34" charset="0"/>
                <a:cs typeface="Arial" panose="020B0604020202020204" pitchFamily="34" charset="0"/>
              </a:rPr>
              <a:t>Nẵng</a:t>
            </a:r>
            <a:r>
              <a:rPr lang="en-US" sz="1300" i="1" dirty="0">
                <a:latin typeface="Arial" panose="020B0604020202020204" pitchFamily="34" charset="0"/>
                <a:cs typeface="Arial" panose="020B0604020202020204" pitchFamily="34" charset="0"/>
              </a:rPr>
              <a:t>, </a:t>
            </a:r>
            <a:r>
              <a:rPr lang="en-US" sz="1300" i="1" dirty="0" err="1">
                <a:latin typeface="Arial" panose="020B0604020202020204" pitchFamily="34" charset="0"/>
                <a:cs typeface="Arial" panose="020B0604020202020204" pitchFamily="34" charset="0"/>
              </a:rPr>
              <a:t>ngày</a:t>
            </a:r>
            <a:r>
              <a:rPr lang="en-US" sz="1300" i="1" dirty="0">
                <a:latin typeface="Arial" panose="020B0604020202020204" pitchFamily="34" charset="0"/>
                <a:cs typeface="Arial" panose="020B0604020202020204" pitchFamily="34" charset="0"/>
              </a:rPr>
              <a:t> 03/12/2025</a:t>
            </a:r>
            <a:endParaRPr lang="en-US" sz="1300"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993090A8-63D6-4F5E-B3C8-486054E7071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18832" y="4582786"/>
            <a:ext cx="717977" cy="21570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6" name="Google Shape;596;p57"/>
          <p:cNvSpPr txBox="1">
            <a:spLocks noGrp="1"/>
          </p:cNvSpPr>
          <p:nvPr>
            <p:ph type="subTitle" idx="6"/>
          </p:nvPr>
        </p:nvSpPr>
        <p:spPr>
          <a:xfrm>
            <a:off x="567528" y="3049783"/>
            <a:ext cx="1788662" cy="92079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800" b="1" dirty="0" err="1">
                <a:latin typeface="Playfair Display" panose="020B0604020202020204" charset="0"/>
              </a:rPr>
              <a:t>Cắt</a:t>
            </a:r>
            <a:r>
              <a:rPr lang="en-US" sz="1800" b="1" dirty="0">
                <a:latin typeface="Playfair Display" panose="020B0604020202020204" charset="0"/>
              </a:rPr>
              <a:t> </a:t>
            </a:r>
            <a:r>
              <a:rPr lang="en-US" sz="1800" b="1" dirty="0" err="1">
                <a:latin typeface="Playfair Display" panose="020B0604020202020204" charset="0"/>
              </a:rPr>
              <a:t>giảm</a:t>
            </a:r>
            <a:r>
              <a:rPr lang="en-US" sz="1800" b="1" dirty="0">
                <a:latin typeface="Playfair Display" panose="020B0604020202020204" charset="0"/>
              </a:rPr>
              <a:t> </a:t>
            </a:r>
            <a:r>
              <a:rPr lang="en-US" sz="1800" b="1" dirty="0" err="1">
                <a:latin typeface="Playfair Display" panose="020B0604020202020204" charset="0"/>
              </a:rPr>
              <a:t>thuế</a:t>
            </a:r>
            <a:r>
              <a:rPr lang="en-US" sz="1800" b="1" dirty="0">
                <a:latin typeface="Playfair Display" panose="020B0604020202020204" charset="0"/>
              </a:rPr>
              <a:t> </a:t>
            </a:r>
            <a:r>
              <a:rPr lang="en-US" sz="1800" b="1" dirty="0" err="1">
                <a:latin typeface="Playfair Display" panose="020B0604020202020204" charset="0"/>
              </a:rPr>
              <a:t>quan</a:t>
            </a:r>
            <a:r>
              <a:rPr lang="en-US" sz="1800" b="1" dirty="0">
                <a:latin typeface="Playfair Display" panose="020B0604020202020204" charset="0"/>
              </a:rPr>
              <a:t>, </a:t>
            </a:r>
            <a:r>
              <a:rPr lang="en-US" sz="1800" b="1" dirty="0" err="1">
                <a:latin typeface="Playfair Display" panose="020B0604020202020204" charset="0"/>
              </a:rPr>
              <a:t>hài</a:t>
            </a:r>
            <a:r>
              <a:rPr lang="en-US" sz="1800" b="1" dirty="0">
                <a:latin typeface="Playfair Display" panose="020B0604020202020204" charset="0"/>
              </a:rPr>
              <a:t> </a:t>
            </a:r>
            <a:r>
              <a:rPr lang="en-US" sz="1800" b="1" dirty="0" err="1">
                <a:latin typeface="Playfair Display" panose="020B0604020202020204" charset="0"/>
              </a:rPr>
              <a:t>hòa</a:t>
            </a:r>
            <a:r>
              <a:rPr lang="en-US" sz="1800" b="1" dirty="0">
                <a:latin typeface="Playfair Display" panose="020B0604020202020204" charset="0"/>
              </a:rPr>
              <a:t> QTXX</a:t>
            </a:r>
            <a:endParaRPr sz="1800" b="1" dirty="0">
              <a:latin typeface="Playfair Display" panose="020B0604020202020204" charset="0"/>
            </a:endParaRPr>
          </a:p>
        </p:txBody>
      </p:sp>
      <p:sp>
        <p:nvSpPr>
          <p:cNvPr id="600" name="Google Shape;600;p57"/>
          <p:cNvSpPr txBox="1">
            <a:spLocks noGrp="1"/>
          </p:cNvSpPr>
          <p:nvPr>
            <p:ph type="title"/>
          </p:nvPr>
        </p:nvSpPr>
        <p:spPr>
          <a:xfrm>
            <a:off x="681658" y="455798"/>
            <a:ext cx="3252454" cy="59195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700" b="1" dirty="0">
                <a:solidFill>
                  <a:schemeClr val="tx2">
                    <a:lumMod val="50000"/>
                  </a:schemeClr>
                </a:solidFill>
                <a:latin typeface="Playfair Display" panose="020B0604020202020204" charset="0"/>
              </a:rPr>
              <a:t>C</a:t>
            </a:r>
            <a:r>
              <a:rPr lang="vi-VN" sz="2700" b="1" dirty="0">
                <a:solidFill>
                  <a:schemeClr val="tx2">
                    <a:lumMod val="50000"/>
                  </a:schemeClr>
                </a:solidFill>
                <a:latin typeface="Playfair Display" panose="020B0604020202020204" charset="0"/>
              </a:rPr>
              <a:t>ơ</a:t>
            </a:r>
            <a:r>
              <a:rPr lang="en-US" sz="2700" b="1" dirty="0">
                <a:solidFill>
                  <a:schemeClr val="tx2">
                    <a:lumMod val="50000"/>
                  </a:schemeClr>
                </a:solidFill>
                <a:latin typeface="Playfair Display" panose="020B0604020202020204" charset="0"/>
              </a:rPr>
              <a:t> </a:t>
            </a:r>
            <a:r>
              <a:rPr lang="en-US" sz="2700" b="1" dirty="0" err="1">
                <a:solidFill>
                  <a:schemeClr val="tx2">
                    <a:lumMod val="50000"/>
                  </a:schemeClr>
                </a:solidFill>
                <a:latin typeface="Playfair Display" panose="020B0604020202020204" charset="0"/>
              </a:rPr>
              <a:t>hội</a:t>
            </a:r>
            <a:r>
              <a:rPr lang="en-US" sz="2700" b="1" dirty="0">
                <a:solidFill>
                  <a:schemeClr val="tx2">
                    <a:lumMod val="50000"/>
                  </a:schemeClr>
                </a:solidFill>
                <a:latin typeface="Playfair Display" panose="020B0604020202020204" charset="0"/>
              </a:rPr>
              <a:t> </a:t>
            </a:r>
            <a:r>
              <a:rPr lang="en-US" sz="2700" b="1" dirty="0" err="1">
                <a:solidFill>
                  <a:schemeClr val="tx2">
                    <a:lumMod val="50000"/>
                  </a:schemeClr>
                </a:solidFill>
                <a:latin typeface="Playfair Display" panose="020B0604020202020204" charset="0"/>
              </a:rPr>
              <a:t>t</a:t>
            </a:r>
            <a:r>
              <a:rPr lang="en-US" sz="2700" dirty="0" err="1">
                <a:solidFill>
                  <a:schemeClr val="tx2">
                    <a:lumMod val="50000"/>
                  </a:schemeClr>
                </a:solidFill>
                <a:latin typeface="Playfair Display" panose="020B0604020202020204" charset="0"/>
              </a:rPr>
              <a:t>ừ</a:t>
            </a:r>
            <a:r>
              <a:rPr lang="en-US" sz="2700" dirty="0">
                <a:solidFill>
                  <a:schemeClr val="tx2">
                    <a:lumMod val="50000"/>
                  </a:schemeClr>
                </a:solidFill>
                <a:latin typeface="Playfair Display" panose="020B0604020202020204" charset="0"/>
              </a:rPr>
              <a:t> </a:t>
            </a:r>
            <a:r>
              <a:rPr lang="en-US" sz="2700" dirty="0" err="1">
                <a:solidFill>
                  <a:schemeClr val="tx2">
                    <a:lumMod val="50000"/>
                  </a:schemeClr>
                </a:solidFill>
                <a:latin typeface="Playfair Display" panose="020B0604020202020204" charset="0"/>
              </a:rPr>
              <a:t>các</a:t>
            </a:r>
            <a:r>
              <a:rPr lang="en-US" sz="2700" dirty="0">
                <a:solidFill>
                  <a:schemeClr val="tx2">
                    <a:lumMod val="50000"/>
                  </a:schemeClr>
                </a:solidFill>
                <a:latin typeface="Playfair Display" panose="020B0604020202020204" charset="0"/>
              </a:rPr>
              <a:t> FTA</a:t>
            </a:r>
            <a:endParaRPr lang="en-US" sz="2700" b="1" dirty="0">
              <a:solidFill>
                <a:schemeClr val="tx2">
                  <a:lumMod val="50000"/>
                </a:schemeClr>
              </a:solidFill>
              <a:latin typeface="Playfair Display" panose="020B0604020202020204" charset="0"/>
            </a:endParaRPr>
          </a:p>
        </p:txBody>
      </p:sp>
      <p:grpSp>
        <p:nvGrpSpPr>
          <p:cNvPr id="2" name="Group 1">
            <a:extLst>
              <a:ext uri="{FF2B5EF4-FFF2-40B4-BE49-F238E27FC236}">
                <a16:creationId xmlns:a16="http://schemas.microsoft.com/office/drawing/2014/main" id="{E0EAB345-E723-453F-AD92-B38596DBD8BD}"/>
              </a:ext>
            </a:extLst>
          </p:cNvPr>
          <p:cNvGrpSpPr/>
          <p:nvPr/>
        </p:nvGrpSpPr>
        <p:grpSpPr>
          <a:xfrm>
            <a:off x="914400" y="1961858"/>
            <a:ext cx="1094917" cy="982105"/>
            <a:chOff x="405617" y="3116193"/>
            <a:chExt cx="946599" cy="849069"/>
          </a:xfrm>
        </p:grpSpPr>
        <p:sp>
          <p:nvSpPr>
            <p:cNvPr id="601" name="Google Shape;601;p57"/>
            <p:cNvSpPr/>
            <p:nvPr/>
          </p:nvSpPr>
          <p:spPr>
            <a:xfrm>
              <a:off x="405617" y="3116193"/>
              <a:ext cx="946599" cy="849069"/>
            </a:xfrm>
            <a:prstGeom prst="rect">
              <a:avLst/>
            </a:prstGeom>
            <a:gradFill>
              <a:gsLst>
                <a:gs pos="50000">
                  <a:srgbClr val="0E86BD"/>
                </a:gs>
                <a:gs pos="0">
                  <a:schemeClr val="tx2">
                    <a:lumMod val="50000"/>
                  </a:schemeClr>
                </a:gs>
                <a:gs pos="100000">
                  <a:srgbClr val="00C4FF">
                    <a:alpha val="63921"/>
                  </a:srgbClr>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1" name="Google Shape;611;p57"/>
            <p:cNvGrpSpPr/>
            <p:nvPr/>
          </p:nvGrpSpPr>
          <p:grpSpPr>
            <a:xfrm>
              <a:off x="711433" y="3350142"/>
              <a:ext cx="334969" cy="381172"/>
              <a:chOff x="1529350" y="258825"/>
              <a:chExt cx="423475" cy="481825"/>
            </a:xfrm>
          </p:grpSpPr>
          <p:sp>
            <p:nvSpPr>
              <p:cNvPr id="612" name="Google Shape;612;p57"/>
              <p:cNvSpPr/>
              <p:nvPr/>
            </p:nvSpPr>
            <p:spPr>
              <a:xfrm>
                <a:off x="1585800" y="258825"/>
                <a:ext cx="310650" cy="430550"/>
              </a:xfrm>
              <a:custGeom>
                <a:avLst/>
                <a:gdLst/>
                <a:ahLst/>
                <a:cxnLst/>
                <a:rect l="l" t="t" r="r" b="b"/>
                <a:pathLst>
                  <a:path w="12426" h="17222" extrusionOk="0">
                    <a:moveTo>
                      <a:pt x="6213" y="3388"/>
                    </a:moveTo>
                    <a:cubicBezTo>
                      <a:pt x="7354" y="3388"/>
                      <a:pt x="8384" y="4074"/>
                      <a:pt x="8821" y="5131"/>
                    </a:cubicBezTo>
                    <a:cubicBezTo>
                      <a:pt x="9257" y="6185"/>
                      <a:pt x="9016" y="7399"/>
                      <a:pt x="8206" y="8206"/>
                    </a:cubicBezTo>
                    <a:cubicBezTo>
                      <a:pt x="7666" y="8748"/>
                      <a:pt x="6945" y="9035"/>
                      <a:pt x="6210" y="9035"/>
                    </a:cubicBezTo>
                    <a:cubicBezTo>
                      <a:pt x="5847" y="9035"/>
                      <a:pt x="5481" y="8965"/>
                      <a:pt x="5132" y="8820"/>
                    </a:cubicBezTo>
                    <a:cubicBezTo>
                      <a:pt x="4075" y="8383"/>
                      <a:pt x="3388" y="7354"/>
                      <a:pt x="3388" y="6212"/>
                    </a:cubicBezTo>
                    <a:cubicBezTo>
                      <a:pt x="3391" y="4652"/>
                      <a:pt x="4653" y="3391"/>
                      <a:pt x="6213" y="3388"/>
                    </a:cubicBezTo>
                    <a:close/>
                    <a:moveTo>
                      <a:pt x="6213" y="0"/>
                    </a:moveTo>
                    <a:cubicBezTo>
                      <a:pt x="2825" y="0"/>
                      <a:pt x="1" y="2728"/>
                      <a:pt x="1" y="6212"/>
                    </a:cubicBezTo>
                    <a:cubicBezTo>
                      <a:pt x="1" y="7537"/>
                      <a:pt x="398" y="8718"/>
                      <a:pt x="1163" y="9826"/>
                    </a:cubicBezTo>
                    <a:lnTo>
                      <a:pt x="5737" y="16959"/>
                    </a:lnTo>
                    <a:cubicBezTo>
                      <a:pt x="5847" y="17134"/>
                      <a:pt x="6029" y="17221"/>
                      <a:pt x="6211" y="17221"/>
                    </a:cubicBezTo>
                    <a:cubicBezTo>
                      <a:pt x="6394" y="17221"/>
                      <a:pt x="6576" y="17134"/>
                      <a:pt x="6686" y="16959"/>
                    </a:cubicBezTo>
                    <a:lnTo>
                      <a:pt x="11278" y="9802"/>
                    </a:lnTo>
                    <a:cubicBezTo>
                      <a:pt x="12025" y="8751"/>
                      <a:pt x="12425" y="7498"/>
                      <a:pt x="12422" y="6212"/>
                    </a:cubicBezTo>
                    <a:cubicBezTo>
                      <a:pt x="12422" y="2786"/>
                      <a:pt x="9637" y="0"/>
                      <a:pt x="621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613" name="Google Shape;613;p57"/>
              <p:cNvSpPr/>
              <p:nvPr/>
            </p:nvSpPr>
            <p:spPr>
              <a:xfrm>
                <a:off x="1529350" y="583200"/>
                <a:ext cx="423475" cy="157450"/>
              </a:xfrm>
              <a:custGeom>
                <a:avLst/>
                <a:gdLst/>
                <a:ahLst/>
                <a:cxnLst/>
                <a:rect l="l" t="t" r="r" b="b"/>
                <a:pathLst>
                  <a:path w="16939" h="6298" extrusionOk="0">
                    <a:moveTo>
                      <a:pt x="4050" y="1"/>
                    </a:moveTo>
                    <a:cubicBezTo>
                      <a:pt x="1545" y="582"/>
                      <a:pt x="0" y="1642"/>
                      <a:pt x="0" y="2909"/>
                    </a:cubicBezTo>
                    <a:cubicBezTo>
                      <a:pt x="0" y="5111"/>
                      <a:pt x="4364" y="6297"/>
                      <a:pt x="8471" y="6297"/>
                    </a:cubicBezTo>
                    <a:cubicBezTo>
                      <a:pt x="12575" y="6297"/>
                      <a:pt x="16938" y="5111"/>
                      <a:pt x="16938" y="2909"/>
                    </a:cubicBezTo>
                    <a:cubicBezTo>
                      <a:pt x="16938" y="1642"/>
                      <a:pt x="15391" y="579"/>
                      <a:pt x="12882" y="1"/>
                    </a:cubicBezTo>
                    <a:lnTo>
                      <a:pt x="10040" y="4445"/>
                    </a:lnTo>
                    <a:cubicBezTo>
                      <a:pt x="9673" y="5018"/>
                      <a:pt x="9071" y="5305"/>
                      <a:pt x="8469" y="5305"/>
                    </a:cubicBezTo>
                    <a:cubicBezTo>
                      <a:pt x="7867" y="5305"/>
                      <a:pt x="7265" y="5018"/>
                      <a:pt x="6899" y="4445"/>
                    </a:cubicBezTo>
                    <a:lnTo>
                      <a:pt x="40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sp>
        <p:nvSpPr>
          <p:cNvPr id="12" name="Rectangle 11">
            <a:extLst>
              <a:ext uri="{FF2B5EF4-FFF2-40B4-BE49-F238E27FC236}">
                <a16:creationId xmlns:a16="http://schemas.microsoft.com/office/drawing/2014/main" id="{36AE3415-C333-421B-9FB7-0D3D73990538}"/>
              </a:ext>
            </a:extLst>
          </p:cNvPr>
          <p:cNvSpPr/>
          <p:nvPr/>
        </p:nvSpPr>
        <p:spPr>
          <a:xfrm>
            <a:off x="4438603" y="277012"/>
            <a:ext cx="4705397" cy="796918"/>
          </a:xfrm>
          <a:prstGeom prst="rect">
            <a:avLst/>
          </a:prstGeom>
          <a:blipFill>
            <a:blip r:embed="rId3" cstate="print">
              <a:extLst>
                <a:ext uri="{28A0092B-C50C-407E-A947-70E740481C1C}">
                  <a14:useLocalDpi xmlns:a14="http://schemas.microsoft.com/office/drawing/2010/main"/>
                </a:ext>
              </a:extLst>
            </a:blip>
            <a:srcRect/>
            <a:stretch>
              <a:fillRect l="107" t="-33204" r="-107" b="-821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3AFC0898-05C5-4BAE-A3BA-96C16E2C8D03}"/>
              </a:ext>
            </a:extLst>
          </p:cNvPr>
          <p:cNvPicPr>
            <a:picLocks noChangeAspect="1"/>
          </p:cNvPicPr>
          <p:nvPr/>
        </p:nvPicPr>
        <p:blipFill>
          <a:blip r:embed="rId4"/>
          <a:stretch>
            <a:fillRect/>
          </a:stretch>
        </p:blipFill>
        <p:spPr>
          <a:xfrm>
            <a:off x="192538" y="122301"/>
            <a:ext cx="625818" cy="347676"/>
          </a:xfrm>
          <a:prstGeom prst="rect">
            <a:avLst/>
          </a:prstGeom>
        </p:spPr>
      </p:pic>
      <p:sp>
        <p:nvSpPr>
          <p:cNvPr id="17" name="Google Shape;596;p57">
            <a:extLst>
              <a:ext uri="{FF2B5EF4-FFF2-40B4-BE49-F238E27FC236}">
                <a16:creationId xmlns:a16="http://schemas.microsoft.com/office/drawing/2014/main" id="{4FD78E7C-562B-4B73-B7D1-C2FB8EC1F91C}"/>
              </a:ext>
            </a:extLst>
          </p:cNvPr>
          <p:cNvSpPr txBox="1">
            <a:spLocks/>
          </p:cNvSpPr>
          <p:nvPr/>
        </p:nvSpPr>
        <p:spPr>
          <a:xfrm>
            <a:off x="3581399" y="1369906"/>
            <a:ext cx="4504101" cy="591952"/>
          </a:xfrm>
          <a:prstGeom prst="rect">
            <a:avLst/>
          </a:prstGeom>
        </p:spPr>
        <p:txBody>
          <a:bodyPr spcFirstLastPara="1" wrap="square" lIns="91425" tIns="91425" rIns="91425" bIns="91425" anchor="t" anchorCtr="0">
            <a:noAutofit/>
          </a:bodyPr>
          <a:lstStyle>
            <a:lvl1pPr marL="0" lvl="0" rtl="0">
              <a:lnSpc>
                <a:spcPct val="100000"/>
              </a:lnSpc>
              <a:spcBef>
                <a:spcPts val="0"/>
              </a:spcBef>
              <a:spcAft>
                <a:spcPts val="0"/>
              </a:spcAft>
              <a:buNone/>
              <a:defRPr sz="1400" b="0" i="0">
                <a:solidFill>
                  <a:schemeClr val="tx1"/>
                </a:solidFill>
                <a:latin typeface="+mn-lt"/>
                <a:ea typeface="+mn-ea"/>
                <a:cs typeface="+mn-cs"/>
              </a:defRPr>
            </a:lvl1pPr>
            <a:lvl2pPr marL="457200" lvl="1" rtl="0">
              <a:lnSpc>
                <a:spcPct val="100000"/>
              </a:lnSpc>
              <a:spcBef>
                <a:spcPts val="0"/>
              </a:spcBef>
              <a:spcAft>
                <a:spcPts val="0"/>
              </a:spcAft>
              <a:buNone/>
              <a:defRPr sz="1400">
                <a:latin typeface="+mn-lt"/>
                <a:ea typeface="+mn-ea"/>
                <a:cs typeface="+mn-cs"/>
              </a:defRPr>
            </a:lvl2pPr>
            <a:lvl3pPr marL="914400" lvl="2" rtl="0">
              <a:lnSpc>
                <a:spcPct val="100000"/>
              </a:lnSpc>
              <a:spcBef>
                <a:spcPts val="0"/>
              </a:spcBef>
              <a:spcAft>
                <a:spcPts val="0"/>
              </a:spcAft>
              <a:buNone/>
              <a:defRPr sz="1400">
                <a:latin typeface="+mn-lt"/>
                <a:ea typeface="+mn-ea"/>
                <a:cs typeface="+mn-cs"/>
              </a:defRPr>
            </a:lvl3pPr>
            <a:lvl4pPr marL="1371600" lvl="3" rtl="0">
              <a:lnSpc>
                <a:spcPct val="100000"/>
              </a:lnSpc>
              <a:spcBef>
                <a:spcPts val="0"/>
              </a:spcBef>
              <a:spcAft>
                <a:spcPts val="0"/>
              </a:spcAft>
              <a:buNone/>
              <a:defRPr sz="1400">
                <a:latin typeface="+mn-lt"/>
                <a:ea typeface="+mn-ea"/>
                <a:cs typeface="+mn-cs"/>
              </a:defRPr>
            </a:lvl4pPr>
            <a:lvl5pPr marL="1828800" lvl="4" rtl="0">
              <a:lnSpc>
                <a:spcPct val="100000"/>
              </a:lnSpc>
              <a:spcBef>
                <a:spcPts val="0"/>
              </a:spcBef>
              <a:spcAft>
                <a:spcPts val="0"/>
              </a:spcAft>
              <a:buNone/>
              <a:defRPr sz="1400">
                <a:latin typeface="+mn-lt"/>
                <a:ea typeface="+mn-ea"/>
                <a:cs typeface="+mn-cs"/>
              </a:defRPr>
            </a:lvl5pPr>
            <a:lvl6pPr marL="2286000" lvl="5" rtl="0">
              <a:lnSpc>
                <a:spcPct val="100000"/>
              </a:lnSpc>
              <a:spcBef>
                <a:spcPts val="0"/>
              </a:spcBef>
              <a:spcAft>
                <a:spcPts val="0"/>
              </a:spcAft>
              <a:buNone/>
              <a:defRPr sz="1400">
                <a:latin typeface="+mn-lt"/>
                <a:ea typeface="+mn-ea"/>
                <a:cs typeface="+mn-cs"/>
              </a:defRPr>
            </a:lvl6pPr>
            <a:lvl7pPr marL="2743200" lvl="6" rtl="0">
              <a:lnSpc>
                <a:spcPct val="100000"/>
              </a:lnSpc>
              <a:spcBef>
                <a:spcPts val="0"/>
              </a:spcBef>
              <a:spcAft>
                <a:spcPts val="0"/>
              </a:spcAft>
              <a:buNone/>
              <a:defRPr sz="1400">
                <a:latin typeface="+mn-lt"/>
                <a:ea typeface="+mn-ea"/>
                <a:cs typeface="+mn-cs"/>
              </a:defRPr>
            </a:lvl7pPr>
            <a:lvl8pPr marL="3200400" lvl="7" rtl="0">
              <a:lnSpc>
                <a:spcPct val="100000"/>
              </a:lnSpc>
              <a:spcBef>
                <a:spcPts val="0"/>
              </a:spcBef>
              <a:spcAft>
                <a:spcPts val="0"/>
              </a:spcAft>
              <a:buNone/>
              <a:defRPr sz="1400">
                <a:latin typeface="+mn-lt"/>
                <a:ea typeface="+mn-ea"/>
                <a:cs typeface="+mn-cs"/>
              </a:defRPr>
            </a:lvl8pPr>
            <a:lvl9pPr marL="3657600" lvl="8" rtl="0">
              <a:lnSpc>
                <a:spcPct val="100000"/>
              </a:lnSpc>
              <a:spcBef>
                <a:spcPts val="0"/>
              </a:spcBef>
              <a:spcAft>
                <a:spcPts val="0"/>
              </a:spcAft>
              <a:buNone/>
              <a:defRPr sz="1400">
                <a:latin typeface="+mn-lt"/>
                <a:ea typeface="+mn-ea"/>
                <a:cs typeface="+mn-cs"/>
              </a:defRPr>
            </a:lvl9pPr>
          </a:lstStyle>
          <a:p>
            <a:pPr algn="ctr"/>
            <a:r>
              <a:rPr lang="en-US" sz="1300" kern="0" dirty="0" err="1">
                <a:latin typeface="Playfair Display" panose="020B0604020202020204" charset="0"/>
              </a:rPr>
              <a:t>Lộ</a:t>
            </a:r>
            <a:r>
              <a:rPr lang="en-US" sz="1300" kern="0" dirty="0">
                <a:latin typeface="Playfair Display" panose="020B0604020202020204" charset="0"/>
              </a:rPr>
              <a:t> </a:t>
            </a:r>
            <a:r>
              <a:rPr lang="en-US" sz="1300" kern="0" dirty="0" err="1">
                <a:latin typeface="Playfair Display" panose="020B0604020202020204" charset="0"/>
              </a:rPr>
              <a:t>trình</a:t>
            </a:r>
            <a:r>
              <a:rPr lang="en-US" sz="1300" kern="0" dirty="0">
                <a:latin typeface="Playfair Display" panose="020B0604020202020204" charset="0"/>
              </a:rPr>
              <a:t> </a:t>
            </a:r>
            <a:r>
              <a:rPr lang="en-US" sz="1300" kern="0" dirty="0" err="1">
                <a:latin typeface="Playfair Display" panose="020B0604020202020204" charset="0"/>
              </a:rPr>
              <a:t>xóa</a:t>
            </a:r>
            <a:r>
              <a:rPr lang="en-US" sz="1300" kern="0" dirty="0">
                <a:latin typeface="Playfair Display" panose="020B0604020202020204" charset="0"/>
              </a:rPr>
              <a:t> </a:t>
            </a:r>
            <a:r>
              <a:rPr lang="en-US" sz="1300" kern="0" dirty="0" err="1">
                <a:latin typeface="Playfair Display" panose="020B0604020202020204" charset="0"/>
              </a:rPr>
              <a:t>bỏ</a:t>
            </a:r>
            <a:r>
              <a:rPr lang="en-US" sz="1300" kern="0" dirty="0">
                <a:latin typeface="Playfair Display" panose="020B0604020202020204" charset="0"/>
              </a:rPr>
              <a:t> </a:t>
            </a:r>
            <a:r>
              <a:rPr lang="en-US" sz="1300" kern="0" dirty="0" err="1">
                <a:latin typeface="Playfair Display" panose="020B0604020202020204" charset="0"/>
              </a:rPr>
              <a:t>thuế</a:t>
            </a:r>
            <a:r>
              <a:rPr lang="en-US" sz="1300" kern="0" dirty="0">
                <a:latin typeface="Playfair Display" panose="020B0604020202020204" charset="0"/>
              </a:rPr>
              <a:t> </a:t>
            </a:r>
            <a:r>
              <a:rPr lang="en-US" sz="1300" kern="0" dirty="0" err="1">
                <a:latin typeface="Playfair Display" panose="020B0604020202020204" charset="0"/>
              </a:rPr>
              <a:t>quan</a:t>
            </a:r>
            <a:r>
              <a:rPr lang="en-US" sz="1300" kern="0" dirty="0">
                <a:latin typeface="Playfair Display" panose="020B0604020202020204" charset="0"/>
              </a:rPr>
              <a:t> </a:t>
            </a:r>
            <a:r>
              <a:rPr lang="en-US" sz="1300" kern="0" dirty="0" err="1">
                <a:latin typeface="Playfair Display" panose="020B0604020202020204" charset="0"/>
              </a:rPr>
              <a:t>theo</a:t>
            </a:r>
            <a:r>
              <a:rPr lang="en-US" sz="1300" kern="0" dirty="0">
                <a:latin typeface="Playfair Display" panose="020B0604020202020204" charset="0"/>
              </a:rPr>
              <a:t> </a:t>
            </a:r>
            <a:r>
              <a:rPr lang="en-US" sz="1300" kern="0" dirty="0" err="1">
                <a:latin typeface="Playfair Display" panose="020B0604020202020204" charset="0"/>
              </a:rPr>
              <a:t>một</a:t>
            </a:r>
            <a:r>
              <a:rPr lang="en-US" sz="1300" kern="0" dirty="0">
                <a:latin typeface="Playfair Display" panose="020B0604020202020204" charset="0"/>
              </a:rPr>
              <a:t> </a:t>
            </a:r>
            <a:r>
              <a:rPr lang="en-US" sz="1300" kern="0" dirty="0" err="1">
                <a:latin typeface="Playfair Display" panose="020B0604020202020204" charset="0"/>
              </a:rPr>
              <a:t>số</a:t>
            </a:r>
            <a:r>
              <a:rPr lang="en-US" sz="1300" kern="0" dirty="0">
                <a:latin typeface="Playfair Display" panose="020B0604020202020204" charset="0"/>
              </a:rPr>
              <a:t> FTA </a:t>
            </a:r>
            <a:r>
              <a:rPr lang="en-US" sz="1300" kern="0" dirty="0" err="1">
                <a:latin typeface="Playfair Display" panose="020B0604020202020204" charset="0"/>
              </a:rPr>
              <a:t>của</a:t>
            </a:r>
            <a:r>
              <a:rPr lang="en-US" sz="1300" kern="0" dirty="0">
                <a:latin typeface="Playfair Display" panose="020B0604020202020204" charset="0"/>
              </a:rPr>
              <a:t> </a:t>
            </a:r>
            <a:r>
              <a:rPr lang="en-US" sz="1300" kern="0" dirty="0" err="1">
                <a:latin typeface="Playfair Display" panose="020B0604020202020204" charset="0"/>
              </a:rPr>
              <a:t>Việt</a:t>
            </a:r>
            <a:r>
              <a:rPr lang="en-US" sz="1300" kern="0" dirty="0">
                <a:latin typeface="Playfair Display" panose="020B0604020202020204" charset="0"/>
              </a:rPr>
              <a:t> Nam </a:t>
            </a:r>
            <a:r>
              <a:rPr lang="en-US" sz="1300" kern="0" dirty="0" err="1">
                <a:latin typeface="Playfair Display" panose="020B0604020202020204" charset="0"/>
              </a:rPr>
              <a:t>và</a:t>
            </a:r>
            <a:r>
              <a:rPr lang="en-US" sz="1300" kern="0" dirty="0">
                <a:latin typeface="Playfair Display" panose="020B0604020202020204" charset="0"/>
              </a:rPr>
              <a:t> </a:t>
            </a:r>
            <a:r>
              <a:rPr lang="en-US" sz="1300" kern="0" dirty="0" err="1">
                <a:latin typeface="Playfair Display" panose="020B0604020202020204" charset="0"/>
              </a:rPr>
              <a:t>các</a:t>
            </a:r>
            <a:r>
              <a:rPr lang="en-US" sz="1300" kern="0" dirty="0">
                <a:latin typeface="Playfair Display" panose="020B0604020202020204" charset="0"/>
              </a:rPr>
              <a:t> n</a:t>
            </a:r>
            <a:r>
              <a:rPr lang="vi-VN" sz="1300" kern="0" dirty="0">
                <a:latin typeface="Playfair Display" panose="020B0604020202020204" charset="0"/>
              </a:rPr>
              <a:t>ư</a:t>
            </a:r>
            <a:r>
              <a:rPr lang="en-US" sz="1300" kern="0" dirty="0" err="1">
                <a:latin typeface="Playfair Display" panose="020B0604020202020204" charset="0"/>
              </a:rPr>
              <a:t>ớc</a:t>
            </a:r>
            <a:r>
              <a:rPr lang="en-US" sz="1300" kern="0" dirty="0">
                <a:latin typeface="Playfair Display" panose="020B0604020202020204" charset="0"/>
              </a:rPr>
              <a:t> ASEAN</a:t>
            </a:r>
          </a:p>
        </p:txBody>
      </p:sp>
      <p:graphicFrame>
        <p:nvGraphicFramePr>
          <p:cNvPr id="5" name="Table 4">
            <a:extLst>
              <a:ext uri="{FF2B5EF4-FFF2-40B4-BE49-F238E27FC236}">
                <a16:creationId xmlns:a16="http://schemas.microsoft.com/office/drawing/2014/main" id="{4C9A3362-37A9-4751-90FA-E8BB6EC1BD98}"/>
              </a:ext>
            </a:extLst>
          </p:cNvPr>
          <p:cNvGraphicFramePr>
            <a:graphicFrameLocks noGrp="1"/>
          </p:cNvGraphicFramePr>
          <p:nvPr>
            <p:extLst>
              <p:ext uri="{D42A27DB-BD31-4B8C-83A1-F6EECF244321}">
                <p14:modId xmlns:p14="http://schemas.microsoft.com/office/powerpoint/2010/main" val="640447070"/>
              </p:ext>
            </p:extLst>
          </p:nvPr>
        </p:nvGraphicFramePr>
        <p:xfrm>
          <a:off x="2952138" y="2058866"/>
          <a:ext cx="5762624" cy="2020697"/>
        </p:xfrm>
        <a:graphic>
          <a:graphicData uri="http://schemas.openxmlformats.org/drawingml/2006/table">
            <a:tbl>
              <a:tblPr firstRow="1" bandRow="1">
                <a:tableStyleId>{3B4B98B0-60AC-42C2-AFA5-B58CD77FA1E5}</a:tableStyleId>
              </a:tblPr>
              <a:tblGrid>
                <a:gridCol w="1096372">
                  <a:extLst>
                    <a:ext uri="{9D8B030D-6E8A-4147-A177-3AD203B41FA5}">
                      <a16:colId xmlns:a16="http://schemas.microsoft.com/office/drawing/2014/main" val="557181750"/>
                    </a:ext>
                  </a:extLst>
                </a:gridCol>
                <a:gridCol w="1690929">
                  <a:extLst>
                    <a:ext uri="{9D8B030D-6E8A-4147-A177-3AD203B41FA5}">
                      <a16:colId xmlns:a16="http://schemas.microsoft.com/office/drawing/2014/main" val="1661062786"/>
                    </a:ext>
                  </a:extLst>
                </a:gridCol>
                <a:gridCol w="1488932">
                  <a:extLst>
                    <a:ext uri="{9D8B030D-6E8A-4147-A177-3AD203B41FA5}">
                      <a16:colId xmlns:a16="http://schemas.microsoft.com/office/drawing/2014/main" val="635365842"/>
                    </a:ext>
                  </a:extLst>
                </a:gridCol>
                <a:gridCol w="1486391">
                  <a:extLst>
                    <a:ext uri="{9D8B030D-6E8A-4147-A177-3AD203B41FA5}">
                      <a16:colId xmlns:a16="http://schemas.microsoft.com/office/drawing/2014/main" val="1688075943"/>
                    </a:ext>
                  </a:extLst>
                </a:gridCol>
              </a:tblGrid>
              <a:tr h="594360">
                <a:tc>
                  <a:txBody>
                    <a:bodyPr/>
                    <a:lstStyle/>
                    <a:p>
                      <a:pPr algn="ctr">
                        <a:lnSpc>
                          <a:spcPct val="107000"/>
                        </a:lnSpc>
                        <a:spcAft>
                          <a:spcPts val="800"/>
                        </a:spcAft>
                      </a:pPr>
                      <a:r>
                        <a:rPr lang="en-US" sz="1400" dirty="0">
                          <a:effectLst/>
                          <a:latin typeface="Playfair Display" panose="020B0604020202020204" charset="0"/>
                        </a:rPr>
                        <a:t>FTA</a:t>
                      </a:r>
                      <a:endParaRPr lang="en-US" sz="1400" dirty="0">
                        <a:effectLst/>
                        <a:latin typeface="Playfair Display" panose="020B0604020202020204" charset="0"/>
                        <a:ea typeface="Calibri" panose="020F0502020204030204" pitchFamily="34" charset="0"/>
                        <a:cs typeface="Times New Roman" panose="02020603050405020304" pitchFamily="18" charset="0"/>
                      </a:endParaRPr>
                    </a:p>
                  </a:txBody>
                  <a:tcPr marL="68580" marR="68580" marT="34290" marB="34290" anchor="ctr"/>
                </a:tc>
                <a:tc>
                  <a:txBody>
                    <a:bodyPr/>
                    <a:lstStyle/>
                    <a:p>
                      <a:pPr algn="ctr">
                        <a:lnSpc>
                          <a:spcPct val="107000"/>
                        </a:lnSpc>
                        <a:spcAft>
                          <a:spcPts val="800"/>
                        </a:spcAft>
                      </a:pPr>
                      <a:r>
                        <a:rPr lang="en-US" sz="1400" dirty="0" err="1">
                          <a:effectLst/>
                          <a:latin typeface="Playfair Display" panose="020B0604020202020204" charset="0"/>
                        </a:rPr>
                        <a:t>Thời</a:t>
                      </a:r>
                      <a:r>
                        <a:rPr lang="en-US" sz="1400" dirty="0">
                          <a:effectLst/>
                          <a:latin typeface="Playfair Display" panose="020B0604020202020204" charset="0"/>
                        </a:rPr>
                        <a:t> </a:t>
                      </a:r>
                      <a:r>
                        <a:rPr lang="en-US" sz="1400" dirty="0" err="1">
                          <a:effectLst/>
                          <a:latin typeface="Playfair Display" panose="020B0604020202020204" charset="0"/>
                        </a:rPr>
                        <a:t>điểm</a:t>
                      </a:r>
                      <a:r>
                        <a:rPr lang="en-US" sz="1400" dirty="0">
                          <a:effectLst/>
                          <a:latin typeface="Playfair Display" panose="020B0604020202020204" charset="0"/>
                        </a:rPr>
                        <a:t> </a:t>
                      </a:r>
                      <a:r>
                        <a:rPr lang="en-US" sz="1400" dirty="0" err="1">
                          <a:effectLst/>
                          <a:latin typeface="Playfair Display" panose="020B0604020202020204" charset="0"/>
                        </a:rPr>
                        <a:t>kết</a:t>
                      </a:r>
                      <a:r>
                        <a:rPr lang="en-US" sz="1400" dirty="0">
                          <a:effectLst/>
                          <a:latin typeface="Playfair Display" panose="020B0604020202020204" charset="0"/>
                        </a:rPr>
                        <a:t> </a:t>
                      </a:r>
                      <a:r>
                        <a:rPr lang="en-US" sz="1400" dirty="0" err="1">
                          <a:effectLst/>
                          <a:latin typeface="Playfair Display" panose="020B0604020202020204" charset="0"/>
                        </a:rPr>
                        <a:t>thúc</a:t>
                      </a:r>
                      <a:r>
                        <a:rPr lang="en-US" sz="1400" dirty="0">
                          <a:effectLst/>
                          <a:latin typeface="Playfair Display" panose="020B0604020202020204" charset="0"/>
                        </a:rPr>
                        <a:t> </a:t>
                      </a:r>
                      <a:r>
                        <a:rPr lang="en-US" sz="1400" dirty="0" err="1">
                          <a:effectLst/>
                          <a:latin typeface="Playfair Display" panose="020B0604020202020204" charset="0"/>
                        </a:rPr>
                        <a:t>lộ</a:t>
                      </a:r>
                      <a:r>
                        <a:rPr lang="en-US" sz="1400" dirty="0">
                          <a:effectLst/>
                          <a:latin typeface="Playfair Display" panose="020B0604020202020204" charset="0"/>
                        </a:rPr>
                        <a:t> </a:t>
                      </a:r>
                      <a:r>
                        <a:rPr lang="en-US" sz="1400" dirty="0" err="1">
                          <a:effectLst/>
                          <a:latin typeface="Playfair Display" panose="020B0604020202020204" charset="0"/>
                        </a:rPr>
                        <a:t>trình</a:t>
                      </a:r>
                      <a:r>
                        <a:rPr lang="en-US" sz="1400" dirty="0">
                          <a:effectLst/>
                          <a:latin typeface="Playfair Display" panose="020B0604020202020204" charset="0"/>
                        </a:rPr>
                        <a:t> </a:t>
                      </a:r>
                      <a:r>
                        <a:rPr lang="en-US" sz="1400" dirty="0" err="1">
                          <a:effectLst/>
                          <a:latin typeface="Playfair Display" panose="020B0604020202020204" charset="0"/>
                        </a:rPr>
                        <a:t>loại</a:t>
                      </a:r>
                      <a:r>
                        <a:rPr lang="en-US" sz="1400" dirty="0">
                          <a:effectLst/>
                          <a:latin typeface="Playfair Display" panose="020B0604020202020204" charset="0"/>
                        </a:rPr>
                        <a:t> </a:t>
                      </a:r>
                      <a:r>
                        <a:rPr lang="en-US" sz="1400" dirty="0" err="1">
                          <a:effectLst/>
                          <a:latin typeface="Playfair Display" panose="020B0604020202020204" charset="0"/>
                        </a:rPr>
                        <a:t>bỏ</a:t>
                      </a:r>
                      <a:r>
                        <a:rPr lang="en-US" sz="1400" dirty="0">
                          <a:effectLst/>
                          <a:latin typeface="Playfair Display" panose="020B0604020202020204" charset="0"/>
                        </a:rPr>
                        <a:t> </a:t>
                      </a:r>
                      <a:r>
                        <a:rPr lang="en-US" sz="1400" dirty="0" err="1">
                          <a:effectLst/>
                          <a:latin typeface="Playfair Display" panose="020B0604020202020204" charset="0"/>
                        </a:rPr>
                        <a:t>thuế</a:t>
                      </a:r>
                      <a:r>
                        <a:rPr lang="en-US" sz="1400" dirty="0">
                          <a:effectLst/>
                          <a:latin typeface="Playfair Display" panose="020B0604020202020204" charset="0"/>
                        </a:rPr>
                        <a:t> </a:t>
                      </a:r>
                      <a:r>
                        <a:rPr lang="en-US" sz="1400" dirty="0" err="1">
                          <a:effectLst/>
                          <a:latin typeface="Playfair Display" panose="020B0604020202020204" charset="0"/>
                        </a:rPr>
                        <a:t>quan</a:t>
                      </a:r>
                      <a:endParaRPr lang="en-US" sz="1400" dirty="0">
                        <a:effectLst/>
                        <a:latin typeface="Playfair Display" panose="020B0604020202020204" charset="0"/>
                        <a:ea typeface="Calibri" panose="020F0502020204030204" pitchFamily="34" charset="0"/>
                        <a:cs typeface="Times New Roman" panose="02020603050405020304" pitchFamily="18" charset="0"/>
                      </a:endParaRPr>
                    </a:p>
                  </a:txBody>
                  <a:tcPr marL="68580" marR="68580" marT="34290" marB="34290" anchor="ctr"/>
                </a:tc>
                <a:tc>
                  <a:txBody>
                    <a:bodyPr/>
                    <a:lstStyle/>
                    <a:p>
                      <a:pPr algn="ctr">
                        <a:lnSpc>
                          <a:spcPct val="107000"/>
                        </a:lnSpc>
                        <a:spcAft>
                          <a:spcPts val="800"/>
                        </a:spcAft>
                      </a:pPr>
                      <a:r>
                        <a:rPr lang="en-US" sz="1400" dirty="0">
                          <a:effectLst/>
                          <a:latin typeface="Playfair Display" panose="020B0604020202020204" charset="0"/>
                        </a:rPr>
                        <a:t>FTA</a:t>
                      </a:r>
                      <a:endParaRPr lang="en-US" sz="1400" dirty="0">
                        <a:effectLst/>
                        <a:latin typeface="Playfair Display" panose="020B060402020202020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400">
                          <a:effectLst/>
                          <a:latin typeface="Playfair Display" panose="020B0604020202020204" charset="0"/>
                        </a:rPr>
                        <a:t>Thời điểm kết thúc lộ trình loại bỏ thuế quan</a:t>
                      </a:r>
                      <a:endParaRPr lang="en-US" sz="1400">
                        <a:effectLst/>
                        <a:latin typeface="Playfair Display" panose="020B060402020202020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774919943"/>
                  </a:ext>
                </a:extLst>
              </a:tr>
              <a:tr h="217805">
                <a:tc>
                  <a:txBody>
                    <a:bodyPr/>
                    <a:lstStyle/>
                    <a:p>
                      <a:pPr algn="ctr">
                        <a:lnSpc>
                          <a:spcPct val="107000"/>
                        </a:lnSpc>
                        <a:spcAft>
                          <a:spcPts val="800"/>
                        </a:spcAft>
                      </a:pPr>
                      <a:r>
                        <a:rPr lang="en-US" sz="1400">
                          <a:effectLst/>
                          <a:latin typeface="Playfair Display" panose="020B0604020202020204" charset="0"/>
                        </a:rPr>
                        <a:t>ACFTA</a:t>
                      </a:r>
                      <a:endParaRPr lang="en-US" sz="1400">
                        <a:effectLst/>
                        <a:latin typeface="Playfair Display" panose="020B0604020202020204" charset="0"/>
                        <a:ea typeface="Calibri" panose="020F0502020204030204" pitchFamily="34" charset="0"/>
                        <a:cs typeface="Times New Roman" panose="02020603050405020304" pitchFamily="18" charset="0"/>
                      </a:endParaRPr>
                    </a:p>
                  </a:txBody>
                  <a:tcPr marL="68580" marR="68580" marT="34290" marB="34290" anchor="ctr"/>
                </a:tc>
                <a:tc>
                  <a:txBody>
                    <a:bodyPr/>
                    <a:lstStyle/>
                    <a:p>
                      <a:pPr algn="ctr">
                        <a:lnSpc>
                          <a:spcPct val="107000"/>
                        </a:lnSpc>
                        <a:spcAft>
                          <a:spcPts val="800"/>
                        </a:spcAft>
                      </a:pPr>
                      <a:r>
                        <a:rPr lang="en-US" sz="1400">
                          <a:effectLst/>
                          <a:latin typeface="Playfair Display" panose="020B0604020202020204" charset="0"/>
                        </a:rPr>
                        <a:t>2020</a:t>
                      </a:r>
                      <a:endParaRPr lang="en-US" sz="1400">
                        <a:effectLst/>
                        <a:latin typeface="Playfair Display" panose="020B0604020202020204" charset="0"/>
                        <a:ea typeface="Calibri" panose="020F0502020204030204" pitchFamily="34" charset="0"/>
                        <a:cs typeface="Times New Roman" panose="02020603050405020304" pitchFamily="18" charset="0"/>
                      </a:endParaRPr>
                    </a:p>
                  </a:txBody>
                  <a:tcPr marL="68580" marR="68580" marT="34290" marB="34290" anchor="ctr"/>
                </a:tc>
                <a:tc>
                  <a:txBody>
                    <a:bodyPr/>
                    <a:lstStyle/>
                    <a:p>
                      <a:pPr algn="ctr">
                        <a:lnSpc>
                          <a:spcPct val="107000"/>
                        </a:lnSpc>
                        <a:spcAft>
                          <a:spcPts val="800"/>
                        </a:spcAft>
                      </a:pPr>
                      <a:r>
                        <a:rPr lang="en-US" sz="1400" dirty="0">
                          <a:effectLst/>
                          <a:latin typeface="Playfair Display" panose="020B0604020202020204" charset="0"/>
                        </a:rPr>
                        <a:t>ATIGA</a:t>
                      </a:r>
                      <a:endParaRPr lang="en-US" sz="1400" dirty="0">
                        <a:effectLst/>
                        <a:latin typeface="Playfair Display" panose="020B060402020202020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400" dirty="0">
                          <a:effectLst/>
                          <a:latin typeface="Playfair Display" panose="020B0604020202020204" charset="0"/>
                        </a:rPr>
                        <a:t>2018</a:t>
                      </a:r>
                      <a:endParaRPr lang="en-US" sz="1400" dirty="0">
                        <a:effectLst/>
                        <a:latin typeface="Playfair Display" panose="020B060402020202020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943743013"/>
                  </a:ext>
                </a:extLst>
              </a:tr>
              <a:tr h="343535">
                <a:tc>
                  <a:txBody>
                    <a:bodyPr/>
                    <a:lstStyle/>
                    <a:p>
                      <a:pPr algn="ctr">
                        <a:lnSpc>
                          <a:spcPct val="107000"/>
                        </a:lnSpc>
                        <a:spcAft>
                          <a:spcPts val="800"/>
                        </a:spcAft>
                      </a:pPr>
                      <a:r>
                        <a:rPr lang="en-US" sz="1400">
                          <a:effectLst/>
                          <a:latin typeface="Playfair Display" panose="020B0604020202020204" charset="0"/>
                        </a:rPr>
                        <a:t>AKFTA</a:t>
                      </a:r>
                      <a:endParaRPr lang="en-US" sz="1400">
                        <a:effectLst/>
                        <a:latin typeface="Playfair Display" panose="020B0604020202020204" charset="0"/>
                        <a:ea typeface="Calibri" panose="020F0502020204030204" pitchFamily="34" charset="0"/>
                        <a:cs typeface="Times New Roman" panose="02020603050405020304" pitchFamily="18" charset="0"/>
                      </a:endParaRPr>
                    </a:p>
                  </a:txBody>
                  <a:tcPr marL="68580" marR="68580" marT="34290" marB="34290" anchor="ctr"/>
                </a:tc>
                <a:tc>
                  <a:txBody>
                    <a:bodyPr/>
                    <a:lstStyle/>
                    <a:p>
                      <a:pPr algn="ctr">
                        <a:lnSpc>
                          <a:spcPct val="107000"/>
                        </a:lnSpc>
                        <a:spcAft>
                          <a:spcPts val="800"/>
                        </a:spcAft>
                      </a:pPr>
                      <a:r>
                        <a:rPr lang="en-US" sz="1400">
                          <a:effectLst/>
                          <a:latin typeface="Playfair Display" panose="020B0604020202020204" charset="0"/>
                        </a:rPr>
                        <a:t>2021</a:t>
                      </a:r>
                      <a:endParaRPr lang="en-US" sz="1400">
                        <a:effectLst/>
                        <a:latin typeface="Playfair Display" panose="020B0604020202020204" charset="0"/>
                        <a:ea typeface="Calibri" panose="020F0502020204030204" pitchFamily="34" charset="0"/>
                        <a:cs typeface="Times New Roman" panose="02020603050405020304" pitchFamily="18" charset="0"/>
                      </a:endParaRPr>
                    </a:p>
                  </a:txBody>
                  <a:tcPr marL="68580" marR="68580" marT="34290" marB="34290" anchor="ctr"/>
                </a:tc>
                <a:tc>
                  <a:txBody>
                    <a:bodyPr/>
                    <a:lstStyle/>
                    <a:p>
                      <a:pPr algn="ctr">
                        <a:lnSpc>
                          <a:spcPct val="107000"/>
                        </a:lnSpc>
                        <a:spcAft>
                          <a:spcPts val="800"/>
                        </a:spcAft>
                      </a:pPr>
                      <a:r>
                        <a:rPr lang="en-US" sz="1400">
                          <a:effectLst/>
                          <a:latin typeface="Playfair Display" panose="020B0604020202020204" charset="0"/>
                        </a:rPr>
                        <a:t>AIFTA</a:t>
                      </a:r>
                      <a:endParaRPr lang="en-US" sz="1400">
                        <a:effectLst/>
                        <a:latin typeface="Playfair Display" panose="020B060402020202020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400" dirty="0">
                          <a:effectLst/>
                          <a:latin typeface="Playfair Display" panose="020B0604020202020204" charset="0"/>
                        </a:rPr>
                        <a:t>2024</a:t>
                      </a:r>
                      <a:endParaRPr lang="en-US" sz="1400" dirty="0">
                        <a:effectLst/>
                        <a:latin typeface="Playfair Display" panose="020B060402020202020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255025420"/>
                  </a:ext>
                </a:extLst>
              </a:tr>
              <a:tr h="342265">
                <a:tc>
                  <a:txBody>
                    <a:bodyPr/>
                    <a:lstStyle/>
                    <a:p>
                      <a:pPr algn="ctr">
                        <a:lnSpc>
                          <a:spcPct val="107000"/>
                        </a:lnSpc>
                        <a:spcAft>
                          <a:spcPts val="800"/>
                        </a:spcAft>
                      </a:pPr>
                      <a:r>
                        <a:rPr lang="en-US" sz="1400">
                          <a:effectLst/>
                          <a:latin typeface="Playfair Display" panose="020B0604020202020204" charset="0"/>
                        </a:rPr>
                        <a:t>AJCEP</a:t>
                      </a:r>
                      <a:endParaRPr lang="en-US" sz="1400">
                        <a:effectLst/>
                        <a:latin typeface="Playfair Display" panose="020B0604020202020204" charset="0"/>
                        <a:ea typeface="Calibri" panose="020F0502020204030204" pitchFamily="34" charset="0"/>
                        <a:cs typeface="Times New Roman" panose="02020603050405020304" pitchFamily="18" charset="0"/>
                      </a:endParaRPr>
                    </a:p>
                  </a:txBody>
                  <a:tcPr marL="68580" marR="68580" marT="34290" marB="34290" anchor="ctr"/>
                </a:tc>
                <a:tc>
                  <a:txBody>
                    <a:bodyPr/>
                    <a:lstStyle/>
                    <a:p>
                      <a:pPr algn="ctr">
                        <a:lnSpc>
                          <a:spcPct val="107000"/>
                        </a:lnSpc>
                        <a:spcAft>
                          <a:spcPts val="800"/>
                        </a:spcAft>
                      </a:pPr>
                      <a:r>
                        <a:rPr lang="en-US" sz="1400">
                          <a:effectLst/>
                          <a:latin typeface="Playfair Display" panose="020B0604020202020204" charset="0"/>
                        </a:rPr>
                        <a:t>2025</a:t>
                      </a:r>
                      <a:endParaRPr lang="en-US" sz="1400">
                        <a:effectLst/>
                        <a:latin typeface="Playfair Display" panose="020B0604020202020204" charset="0"/>
                        <a:ea typeface="Calibri" panose="020F0502020204030204" pitchFamily="34" charset="0"/>
                        <a:cs typeface="Times New Roman" panose="02020603050405020304" pitchFamily="18" charset="0"/>
                      </a:endParaRPr>
                    </a:p>
                  </a:txBody>
                  <a:tcPr marL="68580" marR="68580" marT="34290" marB="34290" anchor="ctr"/>
                </a:tc>
                <a:tc>
                  <a:txBody>
                    <a:bodyPr/>
                    <a:lstStyle/>
                    <a:p>
                      <a:pPr algn="ctr">
                        <a:lnSpc>
                          <a:spcPct val="107000"/>
                        </a:lnSpc>
                        <a:spcAft>
                          <a:spcPts val="800"/>
                        </a:spcAft>
                      </a:pPr>
                      <a:r>
                        <a:rPr lang="en-US" sz="1400">
                          <a:effectLst/>
                          <a:latin typeface="Playfair Display" panose="020B0604020202020204" charset="0"/>
                        </a:rPr>
                        <a:t>AHKFTA</a:t>
                      </a:r>
                      <a:endParaRPr lang="en-US" sz="1400">
                        <a:effectLst/>
                        <a:latin typeface="Playfair Display" panose="020B060402020202020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400" dirty="0">
                          <a:effectLst/>
                          <a:latin typeface="Playfair Display" panose="020B0604020202020204" charset="0"/>
                        </a:rPr>
                        <a:t>2032</a:t>
                      </a:r>
                      <a:endParaRPr lang="en-US" sz="1400" dirty="0">
                        <a:effectLst/>
                        <a:latin typeface="Playfair Display" panose="020B060402020202020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141091677"/>
                  </a:ext>
                </a:extLst>
              </a:tr>
              <a:tr h="304800">
                <a:tc>
                  <a:txBody>
                    <a:bodyPr/>
                    <a:lstStyle/>
                    <a:p>
                      <a:pPr algn="ctr">
                        <a:lnSpc>
                          <a:spcPct val="107000"/>
                        </a:lnSpc>
                        <a:spcAft>
                          <a:spcPts val="800"/>
                        </a:spcAft>
                      </a:pPr>
                      <a:r>
                        <a:rPr lang="en-US" sz="1400">
                          <a:effectLst/>
                          <a:latin typeface="Playfair Display" panose="020B0604020202020204" charset="0"/>
                        </a:rPr>
                        <a:t>AANZFTA</a:t>
                      </a:r>
                      <a:endParaRPr lang="en-US" sz="1400">
                        <a:effectLst/>
                        <a:latin typeface="Playfair Display" panose="020B0604020202020204" charset="0"/>
                        <a:ea typeface="Calibri" panose="020F0502020204030204" pitchFamily="34" charset="0"/>
                        <a:cs typeface="Times New Roman" panose="02020603050405020304" pitchFamily="18" charset="0"/>
                      </a:endParaRPr>
                    </a:p>
                  </a:txBody>
                  <a:tcPr marL="68580" marR="68580" marT="34290" marB="34290" anchor="ctr"/>
                </a:tc>
                <a:tc>
                  <a:txBody>
                    <a:bodyPr/>
                    <a:lstStyle/>
                    <a:p>
                      <a:pPr algn="ctr">
                        <a:lnSpc>
                          <a:spcPct val="107000"/>
                        </a:lnSpc>
                        <a:spcAft>
                          <a:spcPts val="800"/>
                        </a:spcAft>
                      </a:pPr>
                      <a:r>
                        <a:rPr lang="en-US" sz="1400">
                          <a:effectLst/>
                          <a:latin typeface="Playfair Display" panose="020B0604020202020204" charset="0"/>
                        </a:rPr>
                        <a:t>2022</a:t>
                      </a:r>
                      <a:endParaRPr lang="en-US" sz="1400">
                        <a:effectLst/>
                        <a:latin typeface="Playfair Display" panose="020B0604020202020204" charset="0"/>
                        <a:ea typeface="Calibri" panose="020F0502020204030204" pitchFamily="34" charset="0"/>
                        <a:cs typeface="Times New Roman" panose="02020603050405020304" pitchFamily="18" charset="0"/>
                      </a:endParaRPr>
                    </a:p>
                  </a:txBody>
                  <a:tcPr marL="68580" marR="68580" marT="34290" marB="34290" anchor="ctr"/>
                </a:tc>
                <a:tc>
                  <a:txBody>
                    <a:bodyPr/>
                    <a:lstStyle/>
                    <a:p>
                      <a:pPr algn="ctr">
                        <a:lnSpc>
                          <a:spcPct val="107000"/>
                        </a:lnSpc>
                        <a:spcAft>
                          <a:spcPts val="800"/>
                        </a:spcAft>
                      </a:pPr>
                      <a:r>
                        <a:rPr lang="en-US" sz="1400">
                          <a:effectLst/>
                          <a:latin typeface="Playfair Display" panose="020B0604020202020204" charset="0"/>
                        </a:rPr>
                        <a:t>RCEP</a:t>
                      </a:r>
                      <a:endParaRPr lang="en-US" sz="1400">
                        <a:effectLst/>
                        <a:latin typeface="Playfair Display" panose="020B060402020202020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400" dirty="0">
                          <a:effectLst/>
                          <a:latin typeface="Playfair Display" panose="020B0604020202020204" charset="0"/>
                        </a:rPr>
                        <a:t>2041</a:t>
                      </a:r>
                      <a:endParaRPr lang="en-US" sz="1400" dirty="0">
                        <a:effectLst/>
                        <a:latin typeface="Playfair Display" panose="020B060402020202020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483874339"/>
                  </a:ext>
                </a:extLst>
              </a:tr>
            </a:tbl>
          </a:graphicData>
        </a:graphic>
      </p:graphicFrame>
      <p:sp>
        <p:nvSpPr>
          <p:cNvPr id="20" name="TextBox 19">
            <a:extLst>
              <a:ext uri="{FF2B5EF4-FFF2-40B4-BE49-F238E27FC236}">
                <a16:creationId xmlns:a16="http://schemas.microsoft.com/office/drawing/2014/main" id="{210631C2-8994-496D-8625-56677D023835}"/>
              </a:ext>
            </a:extLst>
          </p:cNvPr>
          <p:cNvSpPr txBox="1"/>
          <p:nvPr/>
        </p:nvSpPr>
        <p:spPr>
          <a:xfrm>
            <a:off x="5257800" y="4198483"/>
            <a:ext cx="3657600" cy="286360"/>
          </a:xfrm>
          <a:prstGeom prst="rect">
            <a:avLst/>
          </a:prstGeom>
          <a:noFill/>
        </p:spPr>
        <p:txBody>
          <a:bodyPr wrap="square">
            <a:spAutoFit/>
          </a:bodyPr>
          <a:lstStyle/>
          <a:p>
            <a:pPr marL="228600" algn="just">
              <a:lnSpc>
                <a:spcPct val="115000"/>
              </a:lnSpc>
              <a:spcBef>
                <a:spcPts val="600"/>
              </a:spcBef>
              <a:spcAft>
                <a:spcPts val="600"/>
              </a:spcAft>
              <a:buNone/>
              <a:tabLst>
                <a:tab pos="2588260" algn="l"/>
              </a:tabLst>
            </a:pPr>
            <a:r>
              <a:rPr lang="en-US" sz="1200" kern="100" dirty="0" err="1">
                <a:effectLst/>
                <a:latin typeface="Playfair Display" panose="00000500000000000000" pitchFamily="2" charset="0"/>
                <a:ea typeface="Aptos" panose="020B0004020202020204" pitchFamily="34" charset="0"/>
                <a:cs typeface="Times New Roman" panose="02020603050405020304" pitchFamily="18" charset="0"/>
              </a:rPr>
              <a:t>Nguồn</a:t>
            </a:r>
            <a:r>
              <a:rPr lang="en-US" sz="1200" kern="100" dirty="0">
                <a:effectLst/>
                <a:latin typeface="Playfair Display" panose="00000500000000000000" pitchFamily="2" charset="0"/>
                <a:ea typeface="Aptos" panose="020B0004020202020204" pitchFamily="34" charset="0"/>
                <a:cs typeface="Times New Roman" panose="02020603050405020304" pitchFamily="18" charset="0"/>
              </a:rPr>
              <a:t>: </a:t>
            </a:r>
            <a:r>
              <a:rPr lang="en-US" sz="1200" kern="100" dirty="0" err="1">
                <a:effectLst/>
                <a:latin typeface="Playfair Display" panose="00000500000000000000" pitchFamily="2" charset="0"/>
                <a:ea typeface="Aptos" panose="020B0004020202020204" pitchFamily="34" charset="0"/>
                <a:cs typeface="Times New Roman" panose="02020603050405020304" pitchFamily="18" charset="0"/>
              </a:rPr>
              <a:t>Tổng</a:t>
            </a:r>
            <a:r>
              <a:rPr lang="en-US" sz="1200" kern="100" dirty="0">
                <a:effectLst/>
                <a:latin typeface="Playfair Display" panose="00000500000000000000" pitchFamily="2" charset="0"/>
                <a:ea typeface="Aptos" panose="020B0004020202020204" pitchFamily="34" charset="0"/>
                <a:cs typeface="Times New Roman" panose="02020603050405020304" pitchFamily="18" charset="0"/>
              </a:rPr>
              <a:t> </a:t>
            </a:r>
            <a:r>
              <a:rPr lang="en-US" sz="1200" kern="100" dirty="0" err="1">
                <a:effectLst/>
                <a:latin typeface="Playfair Display" panose="00000500000000000000" pitchFamily="2" charset="0"/>
                <a:ea typeface="Aptos" panose="020B0004020202020204" pitchFamily="34" charset="0"/>
                <a:cs typeface="Times New Roman" panose="02020603050405020304" pitchFamily="18" charset="0"/>
              </a:rPr>
              <a:t>h</a:t>
            </a:r>
            <a:r>
              <a:rPr lang="en-US" sz="1200" kern="100" dirty="0" err="1">
                <a:latin typeface="Playfair Display" panose="00000500000000000000" pitchFamily="2" charset="0"/>
                <a:ea typeface="Aptos" panose="020B0004020202020204" pitchFamily="34" charset="0"/>
                <a:cs typeface="Times New Roman" panose="02020603050405020304" pitchFamily="18" charset="0"/>
              </a:rPr>
              <a:t>ợp</a:t>
            </a:r>
            <a:r>
              <a:rPr lang="en-US" sz="1200" kern="100" dirty="0">
                <a:latin typeface="Playfair Display" panose="00000500000000000000" pitchFamily="2" charset="0"/>
                <a:ea typeface="Aptos" panose="020B0004020202020204" pitchFamily="34" charset="0"/>
                <a:cs typeface="Times New Roman" panose="02020603050405020304" pitchFamily="18" charset="0"/>
              </a:rPr>
              <a:t> </a:t>
            </a:r>
            <a:r>
              <a:rPr lang="en-US" sz="1200" kern="100" dirty="0" err="1">
                <a:latin typeface="Playfair Display" panose="00000500000000000000" pitchFamily="2" charset="0"/>
                <a:ea typeface="Aptos" panose="020B0004020202020204" pitchFamily="34" charset="0"/>
                <a:cs typeface="Times New Roman" panose="02020603050405020304" pitchFamily="18" charset="0"/>
              </a:rPr>
              <a:t>từ</a:t>
            </a:r>
            <a:r>
              <a:rPr lang="en-US" sz="1200" kern="100" dirty="0">
                <a:latin typeface="Playfair Display" panose="00000500000000000000" pitchFamily="2" charset="0"/>
                <a:ea typeface="Aptos" panose="020B0004020202020204" pitchFamily="34" charset="0"/>
                <a:cs typeface="Times New Roman" panose="02020603050405020304" pitchFamily="18" charset="0"/>
              </a:rPr>
              <a:t> cam </a:t>
            </a:r>
            <a:r>
              <a:rPr lang="en-US" sz="1200" kern="100" dirty="0" err="1">
                <a:latin typeface="Playfair Display" panose="00000500000000000000" pitchFamily="2" charset="0"/>
                <a:ea typeface="Aptos" panose="020B0004020202020204" pitchFamily="34" charset="0"/>
                <a:cs typeface="Times New Roman" panose="02020603050405020304" pitchFamily="18" charset="0"/>
              </a:rPr>
              <a:t>kết</a:t>
            </a:r>
            <a:r>
              <a:rPr lang="en-US" sz="1200" kern="100" dirty="0">
                <a:latin typeface="Playfair Display" panose="00000500000000000000" pitchFamily="2" charset="0"/>
                <a:ea typeface="Aptos" panose="020B0004020202020204" pitchFamily="34" charset="0"/>
                <a:cs typeface="Times New Roman" panose="02020603050405020304" pitchFamily="18" charset="0"/>
              </a:rPr>
              <a:t> </a:t>
            </a:r>
            <a:r>
              <a:rPr lang="en-US" sz="1200" kern="100" dirty="0" err="1">
                <a:latin typeface="Playfair Display" panose="00000500000000000000" pitchFamily="2" charset="0"/>
                <a:ea typeface="Aptos" panose="020B0004020202020204" pitchFamily="34" charset="0"/>
                <a:cs typeface="Times New Roman" panose="02020603050405020304" pitchFamily="18" charset="0"/>
              </a:rPr>
              <a:t>các</a:t>
            </a:r>
            <a:r>
              <a:rPr lang="en-US" sz="1200" kern="100" dirty="0">
                <a:latin typeface="Playfair Display" panose="00000500000000000000" pitchFamily="2" charset="0"/>
                <a:ea typeface="Aptos" panose="020B0004020202020204" pitchFamily="34" charset="0"/>
                <a:cs typeface="Times New Roman" panose="02020603050405020304" pitchFamily="18" charset="0"/>
              </a:rPr>
              <a:t> </a:t>
            </a:r>
            <a:r>
              <a:rPr lang="en-US" sz="1200" kern="100" dirty="0" err="1">
                <a:latin typeface="Playfair Display" panose="00000500000000000000" pitchFamily="2" charset="0"/>
                <a:ea typeface="Aptos" panose="020B0004020202020204" pitchFamily="34" charset="0"/>
                <a:cs typeface="Times New Roman" panose="02020603050405020304" pitchFamily="18" charset="0"/>
              </a:rPr>
              <a:t>Hiệp</a:t>
            </a:r>
            <a:r>
              <a:rPr lang="en-US" sz="1200" kern="100" dirty="0">
                <a:latin typeface="Playfair Display" panose="00000500000000000000" pitchFamily="2" charset="0"/>
                <a:ea typeface="Aptos" panose="020B0004020202020204" pitchFamily="34" charset="0"/>
                <a:cs typeface="Times New Roman" panose="02020603050405020304" pitchFamily="18" charset="0"/>
              </a:rPr>
              <a:t> </a:t>
            </a:r>
            <a:r>
              <a:rPr lang="en-US" sz="1200" kern="100" dirty="0" err="1">
                <a:latin typeface="Playfair Display" panose="00000500000000000000" pitchFamily="2" charset="0"/>
                <a:ea typeface="Aptos" panose="020B0004020202020204" pitchFamily="34" charset="0"/>
                <a:cs typeface="Times New Roman" panose="02020603050405020304" pitchFamily="18" charset="0"/>
              </a:rPr>
              <a:t>định</a:t>
            </a:r>
            <a:endParaRPr lang="en-US" sz="1200" kern="100" dirty="0">
              <a:effectLst/>
              <a:latin typeface="Playfair Display" panose="00000500000000000000" pitchFamily="2" charset="0"/>
              <a:ea typeface="Aptos" panose="020B0004020202020204" pitchFamily="34" charset="0"/>
              <a:cs typeface="Times New Roman" panose="02020603050405020304" pitchFamily="18" charset="0"/>
            </a:endParaRPr>
          </a:p>
        </p:txBody>
      </p:sp>
    </p:spTree>
  </p:cSld>
  <p:clrMapOvr>
    <a:masterClrMapping/>
  </p:clrMapOvr>
  <p:transition spd="slow" advClick="0">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BF4E268-F785-8601-31C4-058717F00EA4}"/>
              </a:ext>
            </a:extLst>
          </p:cNvPr>
          <p:cNvSpPr/>
          <p:nvPr/>
        </p:nvSpPr>
        <p:spPr>
          <a:xfrm>
            <a:off x="0" y="0"/>
            <a:ext cx="228601" cy="209551"/>
          </a:xfrm>
          <a:prstGeom prst="rect">
            <a:avLst/>
          </a:prstGeom>
          <a:solidFill>
            <a:srgbClr val="6A7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7F5910B-AC74-8B9E-8391-8D502209E6DA}"/>
              </a:ext>
            </a:extLst>
          </p:cNvPr>
          <p:cNvSpPr/>
          <p:nvPr/>
        </p:nvSpPr>
        <p:spPr>
          <a:xfrm>
            <a:off x="8915399" y="0"/>
            <a:ext cx="228601" cy="209551"/>
          </a:xfrm>
          <a:prstGeom prst="rect">
            <a:avLst/>
          </a:prstGeom>
          <a:solidFill>
            <a:srgbClr val="6A7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219B018-B36A-6939-BA86-35708B9370B0}"/>
              </a:ext>
            </a:extLst>
          </p:cNvPr>
          <p:cNvSpPr/>
          <p:nvPr/>
        </p:nvSpPr>
        <p:spPr>
          <a:xfrm>
            <a:off x="8915399" y="4933949"/>
            <a:ext cx="228601" cy="209551"/>
          </a:xfrm>
          <a:prstGeom prst="rect">
            <a:avLst/>
          </a:prstGeom>
          <a:solidFill>
            <a:srgbClr val="6A7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5946C1F-47C5-EF7D-7171-AA3845E9D79E}"/>
              </a:ext>
            </a:extLst>
          </p:cNvPr>
          <p:cNvSpPr/>
          <p:nvPr/>
        </p:nvSpPr>
        <p:spPr>
          <a:xfrm>
            <a:off x="-1" y="4933949"/>
            <a:ext cx="228601" cy="209551"/>
          </a:xfrm>
          <a:prstGeom prst="rect">
            <a:avLst/>
          </a:prstGeom>
          <a:solidFill>
            <a:srgbClr val="6A7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596;p57">
            <a:extLst>
              <a:ext uri="{FF2B5EF4-FFF2-40B4-BE49-F238E27FC236}">
                <a16:creationId xmlns:a16="http://schemas.microsoft.com/office/drawing/2014/main" id="{407D77F4-21DC-4650-97E6-08ABFDA0C6C5}"/>
              </a:ext>
            </a:extLst>
          </p:cNvPr>
          <p:cNvSpPr txBox="1">
            <a:spLocks/>
          </p:cNvSpPr>
          <p:nvPr/>
        </p:nvSpPr>
        <p:spPr>
          <a:xfrm>
            <a:off x="838200" y="249900"/>
            <a:ext cx="7467600" cy="591952"/>
          </a:xfrm>
          <a:prstGeom prst="rect">
            <a:avLst/>
          </a:prstGeom>
        </p:spPr>
        <p:txBody>
          <a:bodyPr spcFirstLastPara="1" wrap="square" lIns="91425" tIns="91425" rIns="91425" bIns="91425" anchor="t" anchorCtr="0">
            <a:noAutofit/>
          </a:bodyPr>
          <a:lstStyle>
            <a:lvl1pPr marL="0" lvl="0" rtl="0">
              <a:lnSpc>
                <a:spcPct val="100000"/>
              </a:lnSpc>
              <a:spcBef>
                <a:spcPts val="0"/>
              </a:spcBef>
              <a:spcAft>
                <a:spcPts val="0"/>
              </a:spcAft>
              <a:buNone/>
              <a:defRPr sz="1400" b="0" i="0">
                <a:solidFill>
                  <a:schemeClr val="tx1"/>
                </a:solidFill>
                <a:latin typeface="+mn-lt"/>
                <a:ea typeface="+mn-ea"/>
                <a:cs typeface="+mn-cs"/>
              </a:defRPr>
            </a:lvl1pPr>
            <a:lvl2pPr marL="457200" lvl="1" rtl="0">
              <a:lnSpc>
                <a:spcPct val="100000"/>
              </a:lnSpc>
              <a:spcBef>
                <a:spcPts val="0"/>
              </a:spcBef>
              <a:spcAft>
                <a:spcPts val="0"/>
              </a:spcAft>
              <a:buNone/>
              <a:defRPr sz="1400">
                <a:latin typeface="+mn-lt"/>
                <a:ea typeface="+mn-ea"/>
                <a:cs typeface="+mn-cs"/>
              </a:defRPr>
            </a:lvl2pPr>
            <a:lvl3pPr marL="914400" lvl="2" rtl="0">
              <a:lnSpc>
                <a:spcPct val="100000"/>
              </a:lnSpc>
              <a:spcBef>
                <a:spcPts val="0"/>
              </a:spcBef>
              <a:spcAft>
                <a:spcPts val="0"/>
              </a:spcAft>
              <a:buNone/>
              <a:defRPr sz="1400">
                <a:latin typeface="+mn-lt"/>
                <a:ea typeface="+mn-ea"/>
                <a:cs typeface="+mn-cs"/>
              </a:defRPr>
            </a:lvl3pPr>
            <a:lvl4pPr marL="1371600" lvl="3" rtl="0">
              <a:lnSpc>
                <a:spcPct val="100000"/>
              </a:lnSpc>
              <a:spcBef>
                <a:spcPts val="0"/>
              </a:spcBef>
              <a:spcAft>
                <a:spcPts val="0"/>
              </a:spcAft>
              <a:buNone/>
              <a:defRPr sz="1400">
                <a:latin typeface="+mn-lt"/>
                <a:ea typeface="+mn-ea"/>
                <a:cs typeface="+mn-cs"/>
              </a:defRPr>
            </a:lvl4pPr>
            <a:lvl5pPr marL="1828800" lvl="4" rtl="0">
              <a:lnSpc>
                <a:spcPct val="100000"/>
              </a:lnSpc>
              <a:spcBef>
                <a:spcPts val="0"/>
              </a:spcBef>
              <a:spcAft>
                <a:spcPts val="0"/>
              </a:spcAft>
              <a:buNone/>
              <a:defRPr sz="1400">
                <a:latin typeface="+mn-lt"/>
                <a:ea typeface="+mn-ea"/>
                <a:cs typeface="+mn-cs"/>
              </a:defRPr>
            </a:lvl5pPr>
            <a:lvl6pPr marL="2286000" lvl="5" rtl="0">
              <a:lnSpc>
                <a:spcPct val="100000"/>
              </a:lnSpc>
              <a:spcBef>
                <a:spcPts val="0"/>
              </a:spcBef>
              <a:spcAft>
                <a:spcPts val="0"/>
              </a:spcAft>
              <a:buNone/>
              <a:defRPr sz="1400">
                <a:latin typeface="+mn-lt"/>
                <a:ea typeface="+mn-ea"/>
                <a:cs typeface="+mn-cs"/>
              </a:defRPr>
            </a:lvl6pPr>
            <a:lvl7pPr marL="2743200" lvl="6" rtl="0">
              <a:lnSpc>
                <a:spcPct val="100000"/>
              </a:lnSpc>
              <a:spcBef>
                <a:spcPts val="0"/>
              </a:spcBef>
              <a:spcAft>
                <a:spcPts val="0"/>
              </a:spcAft>
              <a:buNone/>
              <a:defRPr sz="1400">
                <a:latin typeface="+mn-lt"/>
                <a:ea typeface="+mn-ea"/>
                <a:cs typeface="+mn-cs"/>
              </a:defRPr>
            </a:lvl7pPr>
            <a:lvl8pPr marL="3200400" lvl="7" rtl="0">
              <a:lnSpc>
                <a:spcPct val="100000"/>
              </a:lnSpc>
              <a:spcBef>
                <a:spcPts val="0"/>
              </a:spcBef>
              <a:spcAft>
                <a:spcPts val="0"/>
              </a:spcAft>
              <a:buNone/>
              <a:defRPr sz="1400">
                <a:latin typeface="+mn-lt"/>
                <a:ea typeface="+mn-ea"/>
                <a:cs typeface="+mn-cs"/>
              </a:defRPr>
            </a:lvl8pPr>
            <a:lvl9pPr marL="3657600" lvl="8" rtl="0">
              <a:lnSpc>
                <a:spcPct val="100000"/>
              </a:lnSpc>
              <a:spcBef>
                <a:spcPts val="0"/>
              </a:spcBef>
              <a:spcAft>
                <a:spcPts val="0"/>
              </a:spcAft>
              <a:buNone/>
              <a:defRPr sz="1400">
                <a:latin typeface="+mn-lt"/>
                <a:ea typeface="+mn-ea"/>
                <a:cs typeface="+mn-cs"/>
              </a:defRPr>
            </a:lvl9pPr>
          </a:lstStyle>
          <a:p>
            <a:pPr algn="ctr"/>
            <a:r>
              <a:rPr lang="en-US" b="1" kern="0" dirty="0">
                <a:solidFill>
                  <a:schemeClr val="tx2">
                    <a:lumMod val="50000"/>
                  </a:schemeClr>
                </a:solidFill>
                <a:latin typeface="Playfair Display" panose="020B0604020202020204" charset="0"/>
              </a:rPr>
              <a:t>Cam </a:t>
            </a:r>
            <a:r>
              <a:rPr lang="en-US" b="1" kern="0" dirty="0" err="1">
                <a:solidFill>
                  <a:schemeClr val="tx2">
                    <a:lumMod val="50000"/>
                  </a:schemeClr>
                </a:solidFill>
                <a:latin typeface="Playfair Display" panose="020B0604020202020204" charset="0"/>
              </a:rPr>
              <a:t>kết</a:t>
            </a:r>
            <a:r>
              <a:rPr lang="en-US" b="1" kern="0" dirty="0">
                <a:solidFill>
                  <a:schemeClr val="tx2">
                    <a:lumMod val="50000"/>
                  </a:schemeClr>
                </a:solidFill>
                <a:latin typeface="Playfair Display" panose="020B0604020202020204" charset="0"/>
              </a:rPr>
              <a:t> </a:t>
            </a:r>
            <a:r>
              <a:rPr lang="en-US" b="1" kern="0" dirty="0" err="1">
                <a:solidFill>
                  <a:schemeClr val="tx2">
                    <a:lumMod val="50000"/>
                  </a:schemeClr>
                </a:solidFill>
                <a:latin typeface="Playfair Display" panose="020B0604020202020204" charset="0"/>
              </a:rPr>
              <a:t>cắt</a:t>
            </a:r>
            <a:r>
              <a:rPr lang="en-US" b="1" kern="0" dirty="0">
                <a:solidFill>
                  <a:schemeClr val="tx2">
                    <a:lumMod val="50000"/>
                  </a:schemeClr>
                </a:solidFill>
                <a:latin typeface="Playfair Display" panose="020B0604020202020204" charset="0"/>
              </a:rPr>
              <a:t> </a:t>
            </a:r>
            <a:r>
              <a:rPr lang="en-US" b="1" kern="0" dirty="0" err="1">
                <a:solidFill>
                  <a:schemeClr val="tx2">
                    <a:lumMod val="50000"/>
                  </a:schemeClr>
                </a:solidFill>
                <a:latin typeface="Playfair Display" panose="020B0604020202020204" charset="0"/>
              </a:rPr>
              <a:t>giảm</a:t>
            </a:r>
            <a:r>
              <a:rPr lang="en-US" b="1" kern="0" dirty="0">
                <a:solidFill>
                  <a:schemeClr val="tx2">
                    <a:lumMod val="50000"/>
                  </a:schemeClr>
                </a:solidFill>
                <a:latin typeface="Playfair Display" panose="020B0604020202020204" charset="0"/>
              </a:rPr>
              <a:t> </a:t>
            </a:r>
            <a:r>
              <a:rPr lang="en-US" b="1" kern="0" dirty="0" err="1">
                <a:solidFill>
                  <a:schemeClr val="tx2">
                    <a:lumMod val="50000"/>
                  </a:schemeClr>
                </a:solidFill>
                <a:latin typeface="Playfair Display" panose="020B0604020202020204" charset="0"/>
              </a:rPr>
              <a:t>thuế</a:t>
            </a:r>
            <a:r>
              <a:rPr lang="en-US" b="1" kern="0" dirty="0">
                <a:solidFill>
                  <a:schemeClr val="tx2">
                    <a:lumMod val="50000"/>
                  </a:schemeClr>
                </a:solidFill>
                <a:latin typeface="Playfair Display" panose="020B0604020202020204" charset="0"/>
              </a:rPr>
              <a:t> </a:t>
            </a:r>
            <a:r>
              <a:rPr lang="en-US" b="1" kern="0" dirty="0" err="1">
                <a:solidFill>
                  <a:schemeClr val="tx2">
                    <a:lumMod val="50000"/>
                  </a:schemeClr>
                </a:solidFill>
                <a:latin typeface="Playfair Display" panose="020B0604020202020204" charset="0"/>
              </a:rPr>
              <a:t>quan</a:t>
            </a:r>
            <a:r>
              <a:rPr lang="en-US" b="1" kern="0" dirty="0">
                <a:solidFill>
                  <a:schemeClr val="tx2">
                    <a:lumMod val="50000"/>
                  </a:schemeClr>
                </a:solidFill>
                <a:latin typeface="Playfair Display" panose="020B0604020202020204" charset="0"/>
              </a:rPr>
              <a:t> </a:t>
            </a:r>
            <a:r>
              <a:rPr lang="en-US" b="1" kern="0" dirty="0" err="1">
                <a:solidFill>
                  <a:schemeClr val="tx2">
                    <a:lumMod val="50000"/>
                  </a:schemeClr>
                </a:solidFill>
                <a:latin typeface="Playfair Display" panose="020B0604020202020204" charset="0"/>
              </a:rPr>
              <a:t>của</a:t>
            </a:r>
            <a:r>
              <a:rPr lang="en-US" b="1" kern="0" dirty="0">
                <a:solidFill>
                  <a:schemeClr val="tx2">
                    <a:lumMod val="50000"/>
                  </a:schemeClr>
                </a:solidFill>
                <a:latin typeface="Playfair Display" panose="020B0604020202020204" charset="0"/>
              </a:rPr>
              <a:t> </a:t>
            </a:r>
            <a:r>
              <a:rPr lang="en-US" b="1" kern="0" dirty="0" err="1">
                <a:solidFill>
                  <a:schemeClr val="tx2">
                    <a:lumMod val="50000"/>
                  </a:schemeClr>
                </a:solidFill>
                <a:latin typeface="Playfair Display" panose="020B0604020202020204" charset="0"/>
              </a:rPr>
              <a:t>các</a:t>
            </a:r>
            <a:r>
              <a:rPr lang="en-US" b="1" kern="0" dirty="0">
                <a:solidFill>
                  <a:schemeClr val="tx2">
                    <a:lumMod val="50000"/>
                  </a:schemeClr>
                </a:solidFill>
                <a:latin typeface="Playfair Display" panose="020B0604020202020204" charset="0"/>
              </a:rPr>
              <a:t> n</a:t>
            </a:r>
            <a:r>
              <a:rPr lang="vi-VN" b="1" kern="0" dirty="0">
                <a:solidFill>
                  <a:schemeClr val="tx2">
                    <a:lumMod val="50000"/>
                  </a:schemeClr>
                </a:solidFill>
                <a:latin typeface="Playfair Display" panose="020B0604020202020204" charset="0"/>
              </a:rPr>
              <a:t>ư</a:t>
            </a:r>
            <a:r>
              <a:rPr lang="en-US" b="1" kern="0" dirty="0" err="1">
                <a:solidFill>
                  <a:schemeClr val="tx2">
                    <a:lumMod val="50000"/>
                  </a:schemeClr>
                </a:solidFill>
                <a:latin typeface="Playfair Display" panose="020B0604020202020204" charset="0"/>
              </a:rPr>
              <a:t>ớc</a:t>
            </a:r>
            <a:r>
              <a:rPr lang="en-US" b="1" kern="0" dirty="0">
                <a:solidFill>
                  <a:schemeClr val="tx2">
                    <a:lumMod val="50000"/>
                  </a:schemeClr>
                </a:solidFill>
                <a:latin typeface="Playfair Display" panose="020B0604020202020204" charset="0"/>
              </a:rPr>
              <a:t> ASEAN-6 </a:t>
            </a:r>
            <a:r>
              <a:rPr lang="en-US" b="1" kern="0" dirty="0" err="1">
                <a:solidFill>
                  <a:schemeClr val="tx2">
                    <a:lumMod val="50000"/>
                  </a:schemeClr>
                </a:solidFill>
                <a:latin typeface="Playfair Display" panose="020B0604020202020204" charset="0"/>
              </a:rPr>
              <a:t>đối</a:t>
            </a:r>
            <a:r>
              <a:rPr lang="en-US" b="1" kern="0" dirty="0">
                <a:solidFill>
                  <a:schemeClr val="tx2">
                    <a:lumMod val="50000"/>
                  </a:schemeClr>
                </a:solidFill>
                <a:latin typeface="Playfair Display" panose="020B0604020202020204" charset="0"/>
              </a:rPr>
              <a:t> </a:t>
            </a:r>
            <a:r>
              <a:rPr lang="en-US" b="1" kern="0" dirty="0" err="1">
                <a:solidFill>
                  <a:schemeClr val="tx2">
                    <a:lumMod val="50000"/>
                  </a:schemeClr>
                </a:solidFill>
                <a:latin typeface="Playfair Display" panose="020B0604020202020204" charset="0"/>
              </a:rPr>
              <a:t>với</a:t>
            </a:r>
            <a:r>
              <a:rPr lang="en-US" b="1" kern="0" dirty="0">
                <a:solidFill>
                  <a:schemeClr val="tx2">
                    <a:lumMod val="50000"/>
                  </a:schemeClr>
                </a:solidFill>
                <a:latin typeface="Playfair Display" panose="020B0604020202020204" charset="0"/>
              </a:rPr>
              <a:t> </a:t>
            </a:r>
            <a:r>
              <a:rPr lang="en-US" b="1" kern="0" dirty="0" err="1">
                <a:solidFill>
                  <a:schemeClr val="tx2">
                    <a:lumMod val="50000"/>
                  </a:schemeClr>
                </a:solidFill>
                <a:latin typeface="Playfair Display" panose="020B0604020202020204" charset="0"/>
              </a:rPr>
              <a:t>một</a:t>
            </a:r>
            <a:r>
              <a:rPr lang="en-US" b="1" kern="0" dirty="0">
                <a:solidFill>
                  <a:schemeClr val="tx2">
                    <a:lumMod val="50000"/>
                  </a:schemeClr>
                </a:solidFill>
                <a:latin typeface="Playfair Display" panose="020B0604020202020204" charset="0"/>
              </a:rPr>
              <a:t> </a:t>
            </a:r>
            <a:r>
              <a:rPr lang="en-US" b="1" kern="0" dirty="0" err="1">
                <a:solidFill>
                  <a:schemeClr val="tx2">
                    <a:lumMod val="50000"/>
                  </a:schemeClr>
                </a:solidFill>
                <a:latin typeface="Playfair Display" panose="020B0604020202020204" charset="0"/>
              </a:rPr>
              <a:t>số</a:t>
            </a:r>
            <a:r>
              <a:rPr lang="en-US" b="1" kern="0" dirty="0">
                <a:solidFill>
                  <a:schemeClr val="tx2">
                    <a:lumMod val="50000"/>
                  </a:schemeClr>
                </a:solidFill>
                <a:latin typeface="Playfair Display" panose="020B0604020202020204" charset="0"/>
              </a:rPr>
              <a:t> </a:t>
            </a:r>
            <a:r>
              <a:rPr lang="en-US" b="1" kern="0" dirty="0" err="1">
                <a:solidFill>
                  <a:schemeClr val="tx2">
                    <a:lumMod val="50000"/>
                  </a:schemeClr>
                </a:solidFill>
                <a:latin typeface="Playfair Display" panose="020B0604020202020204" charset="0"/>
              </a:rPr>
              <a:t>mặt</a:t>
            </a:r>
            <a:r>
              <a:rPr lang="en-US" b="1" kern="0" dirty="0">
                <a:solidFill>
                  <a:schemeClr val="tx2">
                    <a:lumMod val="50000"/>
                  </a:schemeClr>
                </a:solidFill>
                <a:latin typeface="Playfair Display" panose="020B0604020202020204" charset="0"/>
              </a:rPr>
              <a:t> </a:t>
            </a:r>
            <a:r>
              <a:rPr lang="en-US" b="1" kern="0" dirty="0" err="1">
                <a:solidFill>
                  <a:schemeClr val="tx2">
                    <a:lumMod val="50000"/>
                  </a:schemeClr>
                </a:solidFill>
                <a:latin typeface="Playfair Display" panose="020B0604020202020204" charset="0"/>
              </a:rPr>
              <a:t>hàng</a:t>
            </a:r>
            <a:r>
              <a:rPr lang="en-US" b="1" kern="0" dirty="0">
                <a:solidFill>
                  <a:schemeClr val="tx2">
                    <a:lumMod val="50000"/>
                  </a:schemeClr>
                </a:solidFill>
                <a:latin typeface="Playfair Display" panose="020B0604020202020204" charset="0"/>
              </a:rPr>
              <a:t> </a:t>
            </a:r>
            <a:r>
              <a:rPr lang="en-US" b="1" kern="0" dirty="0" err="1">
                <a:solidFill>
                  <a:schemeClr val="tx2">
                    <a:lumMod val="50000"/>
                  </a:schemeClr>
                </a:solidFill>
                <a:latin typeface="Playfair Display" panose="020B0604020202020204" charset="0"/>
              </a:rPr>
              <a:t>xuất</a:t>
            </a:r>
            <a:r>
              <a:rPr lang="en-US" b="1" kern="0" dirty="0">
                <a:solidFill>
                  <a:schemeClr val="tx2">
                    <a:lumMod val="50000"/>
                  </a:schemeClr>
                </a:solidFill>
                <a:latin typeface="Playfair Display" panose="020B0604020202020204" charset="0"/>
              </a:rPr>
              <a:t> </a:t>
            </a:r>
            <a:r>
              <a:rPr lang="en-US" b="1" kern="0" dirty="0" err="1">
                <a:solidFill>
                  <a:schemeClr val="tx2">
                    <a:lumMod val="50000"/>
                  </a:schemeClr>
                </a:solidFill>
                <a:latin typeface="Playfair Display" panose="020B0604020202020204" charset="0"/>
              </a:rPr>
              <a:t>khẩu</a:t>
            </a:r>
            <a:r>
              <a:rPr lang="en-US" b="1" kern="0" dirty="0">
                <a:solidFill>
                  <a:schemeClr val="tx2">
                    <a:lumMod val="50000"/>
                  </a:schemeClr>
                </a:solidFill>
                <a:latin typeface="Playfair Display" panose="020B0604020202020204" charset="0"/>
              </a:rPr>
              <a:t> </a:t>
            </a:r>
            <a:r>
              <a:rPr lang="en-US" b="1" kern="0" dirty="0" err="1">
                <a:solidFill>
                  <a:schemeClr val="tx2">
                    <a:lumMod val="50000"/>
                  </a:schemeClr>
                </a:solidFill>
                <a:latin typeface="Playfair Display" panose="020B0604020202020204" charset="0"/>
              </a:rPr>
              <a:t>chủ</a:t>
            </a:r>
            <a:r>
              <a:rPr lang="en-US" b="1" kern="0" dirty="0">
                <a:solidFill>
                  <a:schemeClr val="tx2">
                    <a:lumMod val="50000"/>
                  </a:schemeClr>
                </a:solidFill>
                <a:latin typeface="Playfair Display" panose="020B0604020202020204" charset="0"/>
              </a:rPr>
              <a:t> </a:t>
            </a:r>
            <a:r>
              <a:rPr lang="en-US" b="1" kern="0" dirty="0" err="1">
                <a:solidFill>
                  <a:schemeClr val="tx2">
                    <a:lumMod val="50000"/>
                  </a:schemeClr>
                </a:solidFill>
                <a:latin typeface="Playfair Display" panose="020B0604020202020204" charset="0"/>
              </a:rPr>
              <a:t>lực</a:t>
            </a:r>
            <a:r>
              <a:rPr lang="en-US" b="1" kern="0" dirty="0">
                <a:solidFill>
                  <a:schemeClr val="tx2">
                    <a:lumMod val="50000"/>
                  </a:schemeClr>
                </a:solidFill>
                <a:latin typeface="Playfair Display" panose="020B0604020202020204" charset="0"/>
              </a:rPr>
              <a:t> </a:t>
            </a:r>
            <a:r>
              <a:rPr lang="en-US" b="1" kern="0" dirty="0" err="1">
                <a:solidFill>
                  <a:schemeClr val="tx2">
                    <a:lumMod val="50000"/>
                  </a:schemeClr>
                </a:solidFill>
                <a:latin typeface="Playfair Display" panose="020B0604020202020204" charset="0"/>
              </a:rPr>
              <a:t>của</a:t>
            </a:r>
            <a:r>
              <a:rPr lang="en-US" b="1" kern="0" dirty="0">
                <a:solidFill>
                  <a:schemeClr val="tx2">
                    <a:lumMod val="50000"/>
                  </a:schemeClr>
                </a:solidFill>
                <a:latin typeface="Playfair Display" panose="020B0604020202020204" charset="0"/>
              </a:rPr>
              <a:t> </a:t>
            </a:r>
            <a:r>
              <a:rPr lang="en-US" b="1" kern="0" dirty="0" err="1">
                <a:solidFill>
                  <a:schemeClr val="tx2">
                    <a:lumMod val="50000"/>
                  </a:schemeClr>
                </a:solidFill>
                <a:latin typeface="Playfair Display" panose="020B0604020202020204" charset="0"/>
              </a:rPr>
              <a:t>Đà</a:t>
            </a:r>
            <a:r>
              <a:rPr lang="en-US" b="1" kern="0" dirty="0">
                <a:solidFill>
                  <a:schemeClr val="tx2">
                    <a:lumMod val="50000"/>
                  </a:schemeClr>
                </a:solidFill>
                <a:latin typeface="Playfair Display" panose="020B0604020202020204" charset="0"/>
              </a:rPr>
              <a:t> </a:t>
            </a:r>
            <a:r>
              <a:rPr lang="en-US" b="1" kern="0" dirty="0" err="1">
                <a:solidFill>
                  <a:schemeClr val="tx2">
                    <a:lumMod val="50000"/>
                  </a:schemeClr>
                </a:solidFill>
                <a:latin typeface="Playfair Display" panose="020B0604020202020204" charset="0"/>
              </a:rPr>
              <a:t>Nẵng</a:t>
            </a:r>
            <a:r>
              <a:rPr lang="en-US" b="1" kern="0" dirty="0">
                <a:solidFill>
                  <a:schemeClr val="tx2">
                    <a:lumMod val="50000"/>
                  </a:schemeClr>
                </a:solidFill>
                <a:latin typeface="Playfair Display" panose="020B0604020202020204" charset="0"/>
              </a:rPr>
              <a:t> </a:t>
            </a:r>
            <a:r>
              <a:rPr lang="en-US" b="1" kern="0" dirty="0" err="1">
                <a:solidFill>
                  <a:schemeClr val="tx2">
                    <a:lumMod val="50000"/>
                  </a:schemeClr>
                </a:solidFill>
                <a:latin typeface="Playfair Display" panose="020B0604020202020204" charset="0"/>
              </a:rPr>
              <a:t>theo</a:t>
            </a:r>
            <a:r>
              <a:rPr lang="en-US" b="1" kern="0" dirty="0">
                <a:solidFill>
                  <a:schemeClr val="tx2">
                    <a:lumMod val="50000"/>
                  </a:schemeClr>
                </a:solidFill>
                <a:latin typeface="Playfair Display" panose="020B0604020202020204" charset="0"/>
              </a:rPr>
              <a:t> RCEP</a:t>
            </a:r>
          </a:p>
        </p:txBody>
      </p:sp>
      <p:graphicFrame>
        <p:nvGraphicFramePr>
          <p:cNvPr id="3" name="Table 2">
            <a:extLst>
              <a:ext uri="{FF2B5EF4-FFF2-40B4-BE49-F238E27FC236}">
                <a16:creationId xmlns:a16="http://schemas.microsoft.com/office/drawing/2014/main" id="{D151BB7F-31C9-433A-B291-C9B81E297E98}"/>
              </a:ext>
            </a:extLst>
          </p:cNvPr>
          <p:cNvGraphicFramePr>
            <a:graphicFrameLocks noGrp="1"/>
          </p:cNvGraphicFramePr>
          <p:nvPr>
            <p:extLst>
              <p:ext uri="{D42A27DB-BD31-4B8C-83A1-F6EECF244321}">
                <p14:modId xmlns:p14="http://schemas.microsoft.com/office/powerpoint/2010/main" val="2398143606"/>
              </p:ext>
            </p:extLst>
          </p:nvPr>
        </p:nvGraphicFramePr>
        <p:xfrm>
          <a:off x="685800" y="952849"/>
          <a:ext cx="7987289" cy="3333136"/>
        </p:xfrm>
        <a:graphic>
          <a:graphicData uri="http://schemas.openxmlformats.org/drawingml/2006/table">
            <a:tbl>
              <a:tblPr firstRow="1" bandRow="1">
                <a:tableStyleId>{3B4B98B0-60AC-42C2-AFA5-B58CD77FA1E5}</a:tableStyleId>
              </a:tblPr>
              <a:tblGrid>
                <a:gridCol w="1073573">
                  <a:extLst>
                    <a:ext uri="{9D8B030D-6E8A-4147-A177-3AD203B41FA5}">
                      <a16:colId xmlns:a16="http://schemas.microsoft.com/office/drawing/2014/main" val="2405000433"/>
                    </a:ext>
                  </a:extLst>
                </a:gridCol>
                <a:gridCol w="3560916">
                  <a:extLst>
                    <a:ext uri="{9D8B030D-6E8A-4147-A177-3AD203B41FA5}">
                      <a16:colId xmlns:a16="http://schemas.microsoft.com/office/drawing/2014/main" val="3428107695"/>
                    </a:ext>
                  </a:extLst>
                </a:gridCol>
                <a:gridCol w="3352800">
                  <a:extLst>
                    <a:ext uri="{9D8B030D-6E8A-4147-A177-3AD203B41FA5}">
                      <a16:colId xmlns:a16="http://schemas.microsoft.com/office/drawing/2014/main" val="3265435282"/>
                    </a:ext>
                  </a:extLst>
                </a:gridCol>
              </a:tblGrid>
              <a:tr h="539368">
                <a:tc>
                  <a:txBody>
                    <a:bodyPr/>
                    <a:lstStyle/>
                    <a:p>
                      <a:pPr algn="ctr">
                        <a:lnSpc>
                          <a:spcPct val="107000"/>
                        </a:lnSpc>
                        <a:spcAft>
                          <a:spcPts val="800"/>
                        </a:spcAft>
                      </a:pPr>
                      <a:r>
                        <a:rPr lang="en-US" sz="1300" dirty="0" err="1">
                          <a:effectLst/>
                          <a:latin typeface="Playfair Display" panose="020B0604020202020204" charset="0"/>
                        </a:rPr>
                        <a:t>Mặt</a:t>
                      </a:r>
                      <a:r>
                        <a:rPr lang="en-US" sz="1300" dirty="0">
                          <a:effectLst/>
                          <a:latin typeface="Playfair Display" panose="020B0604020202020204" charset="0"/>
                        </a:rPr>
                        <a:t> </a:t>
                      </a:r>
                      <a:r>
                        <a:rPr lang="en-US" sz="1300" dirty="0" err="1">
                          <a:effectLst/>
                          <a:latin typeface="Playfair Display" panose="020B0604020202020204" charset="0"/>
                        </a:rPr>
                        <a:t>hàng</a:t>
                      </a:r>
                      <a:r>
                        <a:rPr lang="en-US" sz="1300" dirty="0">
                          <a:effectLst/>
                          <a:latin typeface="Playfair Display" panose="020B0604020202020204" charset="0"/>
                        </a:rPr>
                        <a:t> </a:t>
                      </a:r>
                      <a:r>
                        <a:rPr lang="en-US" sz="1300" dirty="0" err="1">
                          <a:effectLst/>
                          <a:latin typeface="Playfair Display" panose="020B0604020202020204" charset="0"/>
                        </a:rPr>
                        <a:t>xuất</a:t>
                      </a:r>
                      <a:r>
                        <a:rPr lang="en-US" sz="1300" dirty="0">
                          <a:effectLst/>
                          <a:latin typeface="Playfair Display" panose="020B0604020202020204" charset="0"/>
                        </a:rPr>
                        <a:t> </a:t>
                      </a:r>
                      <a:r>
                        <a:rPr lang="en-US" sz="1300" dirty="0" err="1">
                          <a:effectLst/>
                          <a:latin typeface="Playfair Display" panose="020B0604020202020204" charset="0"/>
                        </a:rPr>
                        <a:t>khẩu</a:t>
                      </a:r>
                      <a:endParaRPr lang="en-US" sz="1300" dirty="0">
                        <a:effectLst/>
                        <a:latin typeface="Playfair Display" panose="020B0604020202020204" charset="0"/>
                        <a:ea typeface="Calibri" panose="020F0502020204030204" pitchFamily="34" charset="0"/>
                        <a:cs typeface="Times New Roman" panose="02020603050405020304" pitchFamily="18" charset="0"/>
                      </a:endParaRPr>
                    </a:p>
                  </a:txBody>
                  <a:tcPr marL="58513" marR="58513" marT="29256" marB="29256" anchor="ctr"/>
                </a:tc>
                <a:tc>
                  <a:txBody>
                    <a:bodyPr/>
                    <a:lstStyle/>
                    <a:p>
                      <a:pPr algn="ctr">
                        <a:lnSpc>
                          <a:spcPct val="107000"/>
                        </a:lnSpc>
                        <a:spcAft>
                          <a:spcPts val="800"/>
                        </a:spcAft>
                      </a:pPr>
                      <a:r>
                        <a:rPr lang="en-US" sz="1300" dirty="0">
                          <a:effectLst/>
                          <a:latin typeface="Playfair Display" panose="020B0604020202020204" charset="0"/>
                        </a:rPr>
                        <a:t>Cam </a:t>
                      </a:r>
                      <a:r>
                        <a:rPr lang="en-US" sz="1300" dirty="0" err="1">
                          <a:effectLst/>
                          <a:latin typeface="Playfair Display" panose="020B0604020202020204" charset="0"/>
                        </a:rPr>
                        <a:t>kết</a:t>
                      </a:r>
                      <a:r>
                        <a:rPr lang="en-US" sz="1300" dirty="0">
                          <a:effectLst/>
                          <a:latin typeface="Playfair Display" panose="020B0604020202020204" charset="0"/>
                        </a:rPr>
                        <a:t> </a:t>
                      </a:r>
                      <a:r>
                        <a:rPr lang="en-US" sz="1300" dirty="0" err="1">
                          <a:effectLst/>
                          <a:latin typeface="Playfair Display" panose="020B0604020202020204" charset="0"/>
                        </a:rPr>
                        <a:t>cắt</a:t>
                      </a:r>
                      <a:r>
                        <a:rPr lang="en-US" sz="1300" dirty="0">
                          <a:effectLst/>
                          <a:latin typeface="Playfair Display" panose="020B0604020202020204" charset="0"/>
                        </a:rPr>
                        <a:t> </a:t>
                      </a:r>
                      <a:r>
                        <a:rPr lang="en-US" sz="1300" dirty="0" err="1">
                          <a:effectLst/>
                          <a:latin typeface="Playfair Display" panose="020B0604020202020204" charset="0"/>
                        </a:rPr>
                        <a:t>giảm</a:t>
                      </a:r>
                      <a:r>
                        <a:rPr lang="en-US" sz="1300" dirty="0">
                          <a:effectLst/>
                          <a:latin typeface="Playfair Display" panose="020B0604020202020204" charset="0"/>
                        </a:rPr>
                        <a:t> </a:t>
                      </a:r>
                      <a:r>
                        <a:rPr lang="en-US" sz="1300" dirty="0" err="1">
                          <a:effectLst/>
                          <a:latin typeface="Playfair Display" panose="020B0604020202020204" charset="0"/>
                        </a:rPr>
                        <a:t>thuế</a:t>
                      </a:r>
                      <a:r>
                        <a:rPr lang="en-US" sz="1300" dirty="0">
                          <a:effectLst/>
                          <a:latin typeface="Playfair Display" panose="020B0604020202020204" charset="0"/>
                        </a:rPr>
                        <a:t> </a:t>
                      </a:r>
                      <a:r>
                        <a:rPr lang="en-US" sz="1300" dirty="0" err="1">
                          <a:effectLst/>
                          <a:latin typeface="Playfair Display" panose="020B0604020202020204" charset="0"/>
                        </a:rPr>
                        <a:t>quan</a:t>
                      </a:r>
                      <a:r>
                        <a:rPr lang="en-US" sz="1300" dirty="0">
                          <a:effectLst/>
                          <a:latin typeface="Playfair Display" panose="020B0604020202020204" charset="0"/>
                        </a:rPr>
                        <a:t> </a:t>
                      </a:r>
                      <a:r>
                        <a:rPr lang="en-US" sz="1300" dirty="0" err="1">
                          <a:effectLst/>
                          <a:latin typeface="Playfair Display" panose="020B0604020202020204" charset="0"/>
                        </a:rPr>
                        <a:t>theo</a:t>
                      </a:r>
                      <a:r>
                        <a:rPr lang="en-US" sz="1300" dirty="0">
                          <a:effectLst/>
                          <a:latin typeface="Playfair Display" panose="020B0604020202020204" charset="0"/>
                        </a:rPr>
                        <a:t> RCEP</a:t>
                      </a:r>
                      <a:endParaRPr lang="en-US" sz="1300" dirty="0">
                        <a:effectLst/>
                        <a:latin typeface="Playfair Display" panose="020B0604020202020204" charset="0"/>
                        <a:ea typeface="Calibri" panose="020F0502020204030204" pitchFamily="34" charset="0"/>
                        <a:cs typeface="Times New Roman" panose="02020603050405020304" pitchFamily="18" charset="0"/>
                      </a:endParaRPr>
                    </a:p>
                  </a:txBody>
                  <a:tcPr marL="58513" marR="58513" marT="29256" marB="29256" anchor="ctr"/>
                </a:tc>
                <a:tc>
                  <a:txBody>
                    <a:bodyPr/>
                    <a:lstStyle/>
                    <a:p>
                      <a:pPr marL="0" marR="0" lvl="0" indent="0" algn="ctr" defTabSz="914400" eaLnBrk="1" fontAlgn="auto" latinLnBrk="0" hangingPunct="1">
                        <a:lnSpc>
                          <a:spcPct val="107000"/>
                        </a:lnSpc>
                        <a:spcBef>
                          <a:spcPts val="0"/>
                        </a:spcBef>
                        <a:spcAft>
                          <a:spcPts val="800"/>
                        </a:spcAft>
                        <a:buClrTx/>
                        <a:buSzTx/>
                        <a:buFontTx/>
                        <a:buNone/>
                        <a:tabLst/>
                        <a:defRPr/>
                      </a:pPr>
                      <a:r>
                        <a:rPr lang="en-US" sz="1300" dirty="0">
                          <a:effectLst/>
                          <a:latin typeface="Playfair Display" panose="020B0604020202020204" charset="0"/>
                        </a:rPr>
                        <a:t> </a:t>
                      </a:r>
                      <a:r>
                        <a:rPr lang="en-US" sz="1300" dirty="0" err="1">
                          <a:effectLst/>
                          <a:latin typeface="Playfair Display" panose="020B0604020202020204" charset="0"/>
                        </a:rPr>
                        <a:t>Điều</a:t>
                      </a:r>
                      <a:r>
                        <a:rPr lang="en-US" sz="1300" dirty="0">
                          <a:effectLst/>
                          <a:latin typeface="Playfair Display" panose="020B0604020202020204" charset="0"/>
                        </a:rPr>
                        <a:t> </a:t>
                      </a:r>
                      <a:r>
                        <a:rPr lang="en-US" sz="1300" dirty="0" err="1">
                          <a:effectLst/>
                          <a:latin typeface="Playfair Display" panose="020B0604020202020204" charset="0"/>
                        </a:rPr>
                        <a:t>kiện</a:t>
                      </a:r>
                      <a:r>
                        <a:rPr lang="en-US" sz="1300" dirty="0">
                          <a:effectLst/>
                          <a:latin typeface="Playfair Display" panose="020B0604020202020204" charset="0"/>
                        </a:rPr>
                        <a:t> QTXX</a:t>
                      </a:r>
                      <a:endParaRPr lang="en-US" sz="1300" dirty="0">
                        <a:effectLst/>
                        <a:latin typeface="Playfair Display" panose="020B060402020202020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220415708"/>
                  </a:ext>
                </a:extLst>
              </a:tr>
              <a:tr h="641633">
                <a:tc>
                  <a:txBody>
                    <a:bodyPr/>
                    <a:lstStyle/>
                    <a:p>
                      <a:pPr>
                        <a:lnSpc>
                          <a:spcPct val="107000"/>
                        </a:lnSpc>
                        <a:spcAft>
                          <a:spcPts val="800"/>
                        </a:spcAft>
                      </a:pPr>
                      <a:r>
                        <a:rPr lang="en-US" sz="1300" dirty="0" err="1">
                          <a:effectLst/>
                          <a:latin typeface="Playfair Display" panose="020B0604020202020204" charset="0"/>
                        </a:rPr>
                        <a:t>Hàng</a:t>
                      </a:r>
                      <a:r>
                        <a:rPr lang="en-US" sz="1300" dirty="0">
                          <a:effectLst/>
                          <a:latin typeface="Playfair Display" panose="020B0604020202020204" charset="0"/>
                        </a:rPr>
                        <a:t> </a:t>
                      </a:r>
                      <a:r>
                        <a:rPr lang="en-US" sz="1300" dirty="0" err="1">
                          <a:effectLst/>
                          <a:latin typeface="Playfair Display" panose="020B0604020202020204" charset="0"/>
                        </a:rPr>
                        <a:t>dệt</a:t>
                      </a:r>
                      <a:r>
                        <a:rPr lang="en-US" sz="1300" dirty="0">
                          <a:effectLst/>
                          <a:latin typeface="Playfair Display" panose="020B0604020202020204" charset="0"/>
                        </a:rPr>
                        <a:t> may</a:t>
                      </a:r>
                      <a:endParaRPr lang="en-US" sz="1300" dirty="0">
                        <a:effectLst/>
                        <a:latin typeface="Playfair Display" panose="020B0604020202020204" charset="0"/>
                        <a:ea typeface="Calibri" panose="020F0502020204030204" pitchFamily="34" charset="0"/>
                        <a:cs typeface="Times New Roman" panose="02020603050405020304" pitchFamily="18" charset="0"/>
                      </a:endParaRPr>
                    </a:p>
                  </a:txBody>
                  <a:tcPr marL="58513" marR="58513" marT="29256" marB="29256" anchor="ctr"/>
                </a:tc>
                <a:tc>
                  <a:txBody>
                    <a:bodyPr/>
                    <a:lstStyle/>
                    <a:p>
                      <a:pPr>
                        <a:lnSpc>
                          <a:spcPct val="107000"/>
                        </a:lnSpc>
                        <a:spcAft>
                          <a:spcPts val="800"/>
                        </a:spcAft>
                      </a:pPr>
                      <a:r>
                        <a:rPr lang="en-US" sz="1300" dirty="0" err="1">
                          <a:effectLst/>
                          <a:latin typeface="Playfair Display" panose="020B0604020202020204" charset="0"/>
                          <a:ea typeface="Calibri" panose="020F0502020204030204" pitchFamily="34" charset="0"/>
                          <a:cs typeface="Times New Roman" panose="02020603050405020304" pitchFamily="18" charset="0"/>
                        </a:rPr>
                        <a:t>Xóa</a:t>
                      </a:r>
                      <a:r>
                        <a:rPr lang="en-US" sz="1300" dirty="0">
                          <a:effectLst/>
                          <a:latin typeface="Playfair Display" panose="020B0604020202020204" charset="0"/>
                          <a:ea typeface="Calibri" panose="020F0502020204030204" pitchFamily="34" charset="0"/>
                          <a:cs typeface="Times New Roman" panose="02020603050405020304" pitchFamily="18" charset="0"/>
                        </a:rPr>
                        <a:t> </a:t>
                      </a:r>
                      <a:r>
                        <a:rPr lang="en-US" sz="1300" dirty="0" err="1">
                          <a:effectLst/>
                          <a:latin typeface="Playfair Display" panose="020B0604020202020204" charset="0"/>
                          <a:ea typeface="Calibri" panose="020F0502020204030204" pitchFamily="34" charset="0"/>
                          <a:cs typeface="Times New Roman" panose="02020603050405020304" pitchFamily="18" charset="0"/>
                        </a:rPr>
                        <a:t>bỏ</a:t>
                      </a:r>
                      <a:r>
                        <a:rPr lang="en-US" sz="1300" dirty="0">
                          <a:effectLst/>
                          <a:latin typeface="Playfair Display" panose="020B0604020202020204" charset="0"/>
                          <a:ea typeface="Calibri" panose="020F0502020204030204" pitchFamily="34" charset="0"/>
                          <a:cs typeface="Times New Roman" panose="02020603050405020304" pitchFamily="18" charset="0"/>
                        </a:rPr>
                        <a:t> </a:t>
                      </a:r>
                      <a:r>
                        <a:rPr lang="en-US" sz="1300" dirty="0" err="1">
                          <a:effectLst/>
                          <a:latin typeface="Playfair Display" panose="020B0604020202020204" charset="0"/>
                          <a:ea typeface="Calibri" panose="020F0502020204030204" pitchFamily="34" charset="0"/>
                          <a:cs typeface="Times New Roman" panose="02020603050405020304" pitchFamily="18" charset="0"/>
                        </a:rPr>
                        <a:t>ngay</a:t>
                      </a:r>
                      <a:r>
                        <a:rPr lang="en-US" sz="1300" dirty="0">
                          <a:effectLst/>
                          <a:latin typeface="Playfair Display" panose="020B0604020202020204" charset="0"/>
                          <a:ea typeface="Calibri" panose="020F0502020204030204" pitchFamily="34" charset="0"/>
                          <a:cs typeface="Times New Roman" panose="02020603050405020304" pitchFamily="18" charset="0"/>
                        </a:rPr>
                        <a:t> </a:t>
                      </a:r>
                      <a:r>
                        <a:rPr lang="en-US" sz="1300" dirty="0" err="1">
                          <a:effectLst/>
                          <a:latin typeface="Playfair Display" panose="020B0604020202020204" charset="0"/>
                          <a:ea typeface="Calibri" panose="020F0502020204030204" pitchFamily="34" charset="0"/>
                          <a:cs typeface="Times New Roman" panose="02020603050405020304" pitchFamily="18" charset="0"/>
                        </a:rPr>
                        <a:t>khi</a:t>
                      </a:r>
                      <a:r>
                        <a:rPr lang="en-US" sz="1300" dirty="0">
                          <a:effectLst/>
                          <a:latin typeface="Playfair Display" panose="020B0604020202020204" charset="0"/>
                          <a:ea typeface="Calibri" panose="020F0502020204030204" pitchFamily="34" charset="0"/>
                          <a:cs typeface="Times New Roman" panose="02020603050405020304" pitchFamily="18" charset="0"/>
                        </a:rPr>
                        <a:t> HĐ </a:t>
                      </a:r>
                      <a:r>
                        <a:rPr lang="en-US" sz="1300" dirty="0" err="1">
                          <a:effectLst/>
                          <a:latin typeface="Playfair Display" panose="020B0604020202020204" charset="0"/>
                          <a:ea typeface="Calibri" panose="020F0502020204030204" pitchFamily="34" charset="0"/>
                          <a:cs typeface="Times New Roman" panose="02020603050405020304" pitchFamily="18" charset="0"/>
                        </a:rPr>
                        <a:t>có</a:t>
                      </a:r>
                      <a:r>
                        <a:rPr lang="en-US" sz="1300" dirty="0">
                          <a:effectLst/>
                          <a:latin typeface="Playfair Display" panose="020B0604020202020204" charset="0"/>
                          <a:ea typeface="Calibri" panose="020F0502020204030204" pitchFamily="34" charset="0"/>
                          <a:cs typeface="Times New Roman" panose="02020603050405020304" pitchFamily="18" charset="0"/>
                        </a:rPr>
                        <a:t> </a:t>
                      </a:r>
                      <a:r>
                        <a:rPr lang="en-US" sz="1300" dirty="0" err="1">
                          <a:effectLst/>
                          <a:latin typeface="Playfair Display" panose="020B0604020202020204" charset="0"/>
                          <a:ea typeface="Calibri" panose="020F0502020204030204" pitchFamily="34" charset="0"/>
                          <a:cs typeface="Times New Roman" panose="02020603050405020304" pitchFamily="18" charset="0"/>
                        </a:rPr>
                        <a:t>hiệu</a:t>
                      </a:r>
                      <a:r>
                        <a:rPr lang="en-US" sz="1300" dirty="0">
                          <a:effectLst/>
                          <a:latin typeface="Playfair Display" panose="020B0604020202020204" charset="0"/>
                          <a:ea typeface="Calibri" panose="020F0502020204030204" pitchFamily="34" charset="0"/>
                          <a:cs typeface="Times New Roman" panose="02020603050405020304" pitchFamily="18" charset="0"/>
                        </a:rPr>
                        <a:t> </a:t>
                      </a:r>
                      <a:r>
                        <a:rPr lang="en-US" sz="1300" dirty="0" err="1">
                          <a:effectLst/>
                          <a:latin typeface="Playfair Display" panose="020B0604020202020204" charset="0"/>
                          <a:ea typeface="Calibri" panose="020F0502020204030204" pitchFamily="34" charset="0"/>
                          <a:cs typeface="Times New Roman" panose="02020603050405020304" pitchFamily="18" charset="0"/>
                        </a:rPr>
                        <a:t>lực</a:t>
                      </a:r>
                      <a:r>
                        <a:rPr lang="en-US" sz="1300" dirty="0">
                          <a:effectLst/>
                          <a:latin typeface="Playfair Display" panose="020B0604020202020204" charset="0"/>
                          <a:ea typeface="Calibri" panose="020F0502020204030204" pitchFamily="34" charset="0"/>
                          <a:cs typeface="Times New Roman" panose="02020603050405020304" pitchFamily="18" charset="0"/>
                        </a:rPr>
                        <a:t>: 50%-100%</a:t>
                      </a:r>
                    </a:p>
                    <a:p>
                      <a:pPr>
                        <a:lnSpc>
                          <a:spcPct val="107000"/>
                        </a:lnSpc>
                        <a:spcAft>
                          <a:spcPts val="800"/>
                        </a:spcAft>
                      </a:pPr>
                      <a:r>
                        <a:rPr lang="en-US" sz="1300" dirty="0" err="1">
                          <a:effectLst/>
                          <a:latin typeface="Playfair Display" panose="020B0604020202020204" charset="0"/>
                          <a:ea typeface="Calibri" panose="020F0502020204030204" pitchFamily="34" charset="0"/>
                          <a:cs typeface="Times New Roman" panose="02020603050405020304" pitchFamily="18" charset="0"/>
                        </a:rPr>
                        <a:t>Cuối</a:t>
                      </a:r>
                      <a:r>
                        <a:rPr lang="en-US" sz="1300" dirty="0">
                          <a:effectLst/>
                          <a:latin typeface="Playfair Display" panose="020B0604020202020204" charset="0"/>
                          <a:ea typeface="Calibri" panose="020F0502020204030204" pitchFamily="34" charset="0"/>
                          <a:cs typeface="Times New Roman" panose="02020603050405020304" pitchFamily="18" charset="0"/>
                        </a:rPr>
                        <a:t> </a:t>
                      </a:r>
                      <a:r>
                        <a:rPr lang="en-US" sz="1300" dirty="0" err="1">
                          <a:effectLst/>
                          <a:latin typeface="Playfair Display" panose="020B0604020202020204" charset="0"/>
                          <a:ea typeface="Calibri" panose="020F0502020204030204" pitchFamily="34" charset="0"/>
                          <a:cs typeface="Times New Roman" panose="02020603050405020304" pitchFamily="18" charset="0"/>
                        </a:rPr>
                        <a:t>lộ</a:t>
                      </a:r>
                      <a:r>
                        <a:rPr lang="en-US" sz="1300" dirty="0">
                          <a:effectLst/>
                          <a:latin typeface="Playfair Display" panose="020B0604020202020204" charset="0"/>
                          <a:ea typeface="Calibri" panose="020F0502020204030204" pitchFamily="34" charset="0"/>
                          <a:cs typeface="Times New Roman" panose="02020603050405020304" pitchFamily="18" charset="0"/>
                        </a:rPr>
                        <a:t> </a:t>
                      </a:r>
                      <a:r>
                        <a:rPr lang="en-US" sz="1300" dirty="0" err="1">
                          <a:effectLst/>
                          <a:latin typeface="Playfair Display" panose="020B0604020202020204" charset="0"/>
                          <a:ea typeface="Calibri" panose="020F0502020204030204" pitchFamily="34" charset="0"/>
                          <a:cs typeface="Times New Roman" panose="02020603050405020304" pitchFamily="18" charset="0"/>
                        </a:rPr>
                        <a:t>trình</a:t>
                      </a:r>
                      <a:r>
                        <a:rPr lang="en-US" sz="1300" dirty="0">
                          <a:effectLst/>
                          <a:latin typeface="Playfair Display" panose="020B0604020202020204" charset="0"/>
                          <a:ea typeface="Calibri" panose="020F0502020204030204" pitchFamily="34" charset="0"/>
                          <a:cs typeface="Times New Roman" panose="02020603050405020304" pitchFamily="18" charset="0"/>
                        </a:rPr>
                        <a:t> (2041): 82,8% - 100%</a:t>
                      </a:r>
                    </a:p>
                  </a:txBody>
                  <a:tcPr marL="58513" marR="58513" marT="29256" marB="29256" anchor="ctr"/>
                </a:tc>
                <a:tc>
                  <a:txBody>
                    <a:bodyPr/>
                    <a:lstStyle/>
                    <a:p>
                      <a:pPr>
                        <a:lnSpc>
                          <a:spcPct val="107000"/>
                        </a:lnSpc>
                        <a:spcAft>
                          <a:spcPts val="800"/>
                        </a:spcAft>
                      </a:pPr>
                      <a:r>
                        <a:rPr lang="en-US" sz="1300" dirty="0">
                          <a:effectLst/>
                          <a:latin typeface="Playfair Display" panose="020B0604020202020204" charset="0"/>
                          <a:ea typeface="Calibri" panose="020F0502020204030204" pitchFamily="34" charset="0"/>
                          <a:cs typeface="Times New Roman" panose="02020603050405020304" pitchFamily="18" charset="0"/>
                        </a:rPr>
                        <a:t>- </a:t>
                      </a:r>
                      <a:r>
                        <a:rPr lang="en-US" sz="1300" dirty="0" err="1">
                          <a:effectLst/>
                          <a:latin typeface="Playfair Display" panose="020B0604020202020204" charset="0"/>
                          <a:ea typeface="Calibri" panose="020F0502020204030204" pitchFamily="34" charset="0"/>
                          <a:cs typeface="Times New Roman" panose="02020603050405020304" pitchFamily="18" charset="0"/>
                        </a:rPr>
                        <a:t>Hàng</a:t>
                      </a:r>
                      <a:r>
                        <a:rPr lang="en-US" sz="1300" dirty="0">
                          <a:effectLst/>
                          <a:latin typeface="Playfair Display" panose="020B0604020202020204" charset="0"/>
                          <a:ea typeface="Calibri" panose="020F0502020204030204" pitchFamily="34" charset="0"/>
                          <a:cs typeface="Times New Roman" panose="02020603050405020304" pitchFamily="18" charset="0"/>
                        </a:rPr>
                        <a:t> may </a:t>
                      </a:r>
                      <a:r>
                        <a:rPr lang="en-US" sz="1300" dirty="0" err="1">
                          <a:effectLst/>
                          <a:latin typeface="Playfair Display" panose="020B0604020202020204" charset="0"/>
                          <a:ea typeface="Calibri" panose="020F0502020204030204" pitchFamily="34" charset="0"/>
                          <a:cs typeface="Times New Roman" panose="02020603050405020304" pitchFamily="18" charset="0"/>
                        </a:rPr>
                        <a:t>mặc</a:t>
                      </a:r>
                      <a:r>
                        <a:rPr lang="en-US" sz="1300" dirty="0">
                          <a:effectLst/>
                          <a:latin typeface="Playfair Display" panose="020B0604020202020204" charset="0"/>
                          <a:ea typeface="Calibri" panose="020F0502020204030204" pitchFamily="34" charset="0"/>
                          <a:cs typeface="Times New Roman" panose="02020603050405020304" pitchFamily="18" charset="0"/>
                        </a:rPr>
                        <a:t>: 61-63: CC</a:t>
                      </a:r>
                    </a:p>
                  </a:txBody>
                  <a:tcPr marL="0" marR="0" marT="0" marB="0"/>
                </a:tc>
                <a:extLst>
                  <a:ext uri="{0D108BD9-81ED-4DB2-BD59-A6C34878D82A}">
                    <a16:rowId xmlns:a16="http://schemas.microsoft.com/office/drawing/2014/main" val="1373225999"/>
                  </a:ext>
                </a:extLst>
              </a:tr>
              <a:tr h="819201">
                <a:tc>
                  <a:txBody>
                    <a:bodyPr/>
                    <a:lstStyle/>
                    <a:p>
                      <a:pPr>
                        <a:lnSpc>
                          <a:spcPct val="107000"/>
                        </a:lnSpc>
                        <a:spcAft>
                          <a:spcPts val="800"/>
                        </a:spcAft>
                      </a:pPr>
                      <a:r>
                        <a:rPr lang="en-US" sz="1300" dirty="0" err="1">
                          <a:effectLst/>
                          <a:latin typeface="Playfair Display" panose="020B0604020202020204" charset="0"/>
                        </a:rPr>
                        <a:t>Thủy</a:t>
                      </a:r>
                      <a:r>
                        <a:rPr lang="en-US" sz="1300" dirty="0">
                          <a:effectLst/>
                          <a:latin typeface="Playfair Display" panose="020B0604020202020204" charset="0"/>
                        </a:rPr>
                        <a:t> </a:t>
                      </a:r>
                      <a:r>
                        <a:rPr lang="en-US" sz="1300" dirty="0" err="1">
                          <a:effectLst/>
                          <a:latin typeface="Playfair Display" panose="020B0604020202020204" charset="0"/>
                        </a:rPr>
                        <a:t>sản</a:t>
                      </a:r>
                      <a:endParaRPr lang="en-US" sz="1300" dirty="0">
                        <a:effectLst/>
                        <a:latin typeface="Playfair Display" panose="020B0604020202020204" charset="0"/>
                        <a:ea typeface="Calibri" panose="020F0502020204030204" pitchFamily="34" charset="0"/>
                        <a:cs typeface="Times New Roman" panose="02020603050405020304" pitchFamily="18" charset="0"/>
                      </a:endParaRPr>
                    </a:p>
                  </a:txBody>
                  <a:tcPr marL="58513" marR="58513" marT="29256" marB="29256" anchor="ctr"/>
                </a:tc>
                <a:tc>
                  <a:txBody>
                    <a:bodyPr/>
                    <a:lstStyle/>
                    <a:p>
                      <a:pPr>
                        <a:lnSpc>
                          <a:spcPct val="107000"/>
                        </a:lnSpc>
                        <a:spcAft>
                          <a:spcPts val="800"/>
                        </a:spcAft>
                      </a:pPr>
                      <a:r>
                        <a:rPr lang="en-US" sz="1300" dirty="0" err="1">
                          <a:effectLst/>
                          <a:latin typeface="Playfair Display" panose="020B0604020202020204" charset="0"/>
                          <a:ea typeface="Calibri" panose="020F0502020204030204" pitchFamily="34" charset="0"/>
                          <a:cs typeface="Times New Roman" panose="02020603050405020304" pitchFamily="18" charset="0"/>
                        </a:rPr>
                        <a:t>Xóa</a:t>
                      </a:r>
                      <a:r>
                        <a:rPr lang="en-US" sz="1300" dirty="0">
                          <a:effectLst/>
                          <a:latin typeface="Playfair Display" panose="020B0604020202020204" charset="0"/>
                          <a:ea typeface="Calibri" panose="020F0502020204030204" pitchFamily="34" charset="0"/>
                          <a:cs typeface="Times New Roman" panose="02020603050405020304" pitchFamily="18" charset="0"/>
                        </a:rPr>
                        <a:t> </a:t>
                      </a:r>
                      <a:r>
                        <a:rPr lang="en-US" sz="1300" dirty="0" err="1">
                          <a:effectLst/>
                          <a:latin typeface="Playfair Display" panose="020B0604020202020204" charset="0"/>
                          <a:ea typeface="Calibri" panose="020F0502020204030204" pitchFamily="34" charset="0"/>
                          <a:cs typeface="Times New Roman" panose="02020603050405020304" pitchFamily="18" charset="0"/>
                        </a:rPr>
                        <a:t>bỏ</a:t>
                      </a:r>
                      <a:r>
                        <a:rPr lang="en-US" sz="1300" dirty="0">
                          <a:effectLst/>
                          <a:latin typeface="Playfair Display" panose="020B0604020202020204" charset="0"/>
                          <a:ea typeface="Calibri" panose="020F0502020204030204" pitchFamily="34" charset="0"/>
                          <a:cs typeface="Times New Roman" panose="02020603050405020304" pitchFamily="18" charset="0"/>
                        </a:rPr>
                        <a:t> </a:t>
                      </a:r>
                      <a:r>
                        <a:rPr lang="en-US" sz="1300" dirty="0" err="1">
                          <a:effectLst/>
                          <a:latin typeface="Playfair Display" panose="020B0604020202020204" charset="0"/>
                          <a:ea typeface="Calibri" panose="020F0502020204030204" pitchFamily="34" charset="0"/>
                          <a:cs typeface="Times New Roman" panose="02020603050405020304" pitchFamily="18" charset="0"/>
                        </a:rPr>
                        <a:t>ngay</a:t>
                      </a:r>
                      <a:r>
                        <a:rPr lang="en-US" sz="1300" dirty="0">
                          <a:effectLst/>
                          <a:latin typeface="Playfair Display" panose="020B0604020202020204" charset="0"/>
                          <a:ea typeface="Calibri" panose="020F0502020204030204" pitchFamily="34" charset="0"/>
                          <a:cs typeface="Times New Roman" panose="02020603050405020304" pitchFamily="18" charset="0"/>
                        </a:rPr>
                        <a:t> </a:t>
                      </a:r>
                      <a:r>
                        <a:rPr lang="en-US" sz="1300" dirty="0" err="1">
                          <a:effectLst/>
                          <a:latin typeface="Playfair Display" panose="020B0604020202020204" charset="0"/>
                          <a:ea typeface="Calibri" panose="020F0502020204030204" pitchFamily="34" charset="0"/>
                          <a:cs typeface="Times New Roman" panose="02020603050405020304" pitchFamily="18" charset="0"/>
                        </a:rPr>
                        <a:t>khi</a:t>
                      </a:r>
                      <a:r>
                        <a:rPr lang="en-US" sz="1300" dirty="0">
                          <a:effectLst/>
                          <a:latin typeface="Playfair Display" panose="020B0604020202020204" charset="0"/>
                          <a:ea typeface="Calibri" panose="020F0502020204030204" pitchFamily="34" charset="0"/>
                          <a:cs typeface="Times New Roman" panose="02020603050405020304" pitchFamily="18" charset="0"/>
                        </a:rPr>
                        <a:t> HĐ </a:t>
                      </a:r>
                      <a:r>
                        <a:rPr lang="en-US" sz="1300" dirty="0" err="1">
                          <a:effectLst/>
                          <a:latin typeface="Playfair Display" panose="020B0604020202020204" charset="0"/>
                          <a:ea typeface="Calibri" panose="020F0502020204030204" pitchFamily="34" charset="0"/>
                          <a:cs typeface="Times New Roman" panose="02020603050405020304" pitchFamily="18" charset="0"/>
                        </a:rPr>
                        <a:t>có</a:t>
                      </a:r>
                      <a:r>
                        <a:rPr lang="en-US" sz="1300" dirty="0">
                          <a:effectLst/>
                          <a:latin typeface="Playfair Display" panose="020B0604020202020204" charset="0"/>
                          <a:ea typeface="Calibri" panose="020F0502020204030204" pitchFamily="34" charset="0"/>
                          <a:cs typeface="Times New Roman" panose="02020603050405020304" pitchFamily="18" charset="0"/>
                        </a:rPr>
                        <a:t> </a:t>
                      </a:r>
                      <a:r>
                        <a:rPr lang="en-US" sz="1300" dirty="0" err="1">
                          <a:effectLst/>
                          <a:latin typeface="Playfair Display" panose="020B0604020202020204" charset="0"/>
                          <a:ea typeface="Calibri" panose="020F0502020204030204" pitchFamily="34" charset="0"/>
                          <a:cs typeface="Times New Roman" panose="02020603050405020304" pitchFamily="18" charset="0"/>
                        </a:rPr>
                        <a:t>hiệu</a:t>
                      </a:r>
                      <a:r>
                        <a:rPr lang="en-US" sz="1300" dirty="0">
                          <a:effectLst/>
                          <a:latin typeface="Playfair Display" panose="020B0604020202020204" charset="0"/>
                          <a:ea typeface="Calibri" panose="020F0502020204030204" pitchFamily="34" charset="0"/>
                          <a:cs typeface="Times New Roman" panose="02020603050405020304" pitchFamily="18" charset="0"/>
                        </a:rPr>
                        <a:t> </a:t>
                      </a:r>
                      <a:r>
                        <a:rPr lang="en-US" sz="1300" dirty="0" err="1">
                          <a:effectLst/>
                          <a:latin typeface="Playfair Display" panose="020B0604020202020204" charset="0"/>
                          <a:ea typeface="Calibri" panose="020F0502020204030204" pitchFamily="34" charset="0"/>
                          <a:cs typeface="Times New Roman" panose="02020603050405020304" pitchFamily="18" charset="0"/>
                        </a:rPr>
                        <a:t>lực</a:t>
                      </a:r>
                      <a:r>
                        <a:rPr lang="en-US" sz="1300" dirty="0">
                          <a:effectLst/>
                          <a:latin typeface="Playfair Display" panose="020B0604020202020204" charset="0"/>
                          <a:ea typeface="Calibri" panose="020F0502020204030204" pitchFamily="34" charset="0"/>
                          <a:cs typeface="Times New Roman" panose="02020603050405020304" pitchFamily="18" charset="0"/>
                        </a:rPr>
                        <a:t>: 48,9%-100%</a:t>
                      </a:r>
                    </a:p>
                    <a:p>
                      <a:pPr>
                        <a:lnSpc>
                          <a:spcPct val="107000"/>
                        </a:lnSpc>
                        <a:spcAft>
                          <a:spcPts val="800"/>
                        </a:spcAft>
                      </a:pPr>
                      <a:r>
                        <a:rPr lang="en-US" sz="1300" dirty="0" err="1">
                          <a:effectLst/>
                          <a:latin typeface="Playfair Display" panose="020B0604020202020204" charset="0"/>
                          <a:ea typeface="Calibri" panose="020F0502020204030204" pitchFamily="34" charset="0"/>
                          <a:cs typeface="Times New Roman" panose="02020603050405020304" pitchFamily="18" charset="0"/>
                        </a:rPr>
                        <a:t>Cuối</a:t>
                      </a:r>
                      <a:r>
                        <a:rPr lang="en-US" sz="1300" dirty="0">
                          <a:effectLst/>
                          <a:latin typeface="Playfair Display" panose="020B0604020202020204" charset="0"/>
                          <a:ea typeface="Calibri" panose="020F0502020204030204" pitchFamily="34" charset="0"/>
                          <a:cs typeface="Times New Roman" panose="02020603050405020304" pitchFamily="18" charset="0"/>
                        </a:rPr>
                        <a:t> </a:t>
                      </a:r>
                      <a:r>
                        <a:rPr lang="en-US" sz="1300" dirty="0" err="1">
                          <a:effectLst/>
                          <a:latin typeface="Playfair Display" panose="020B0604020202020204" charset="0"/>
                          <a:ea typeface="Calibri" panose="020F0502020204030204" pitchFamily="34" charset="0"/>
                          <a:cs typeface="Times New Roman" panose="02020603050405020304" pitchFamily="18" charset="0"/>
                        </a:rPr>
                        <a:t>lộ</a:t>
                      </a:r>
                      <a:r>
                        <a:rPr lang="en-US" sz="1300" dirty="0">
                          <a:effectLst/>
                          <a:latin typeface="Playfair Display" panose="020B0604020202020204" charset="0"/>
                          <a:ea typeface="Calibri" panose="020F0502020204030204" pitchFamily="34" charset="0"/>
                          <a:cs typeface="Times New Roman" panose="02020603050405020304" pitchFamily="18" charset="0"/>
                        </a:rPr>
                        <a:t> </a:t>
                      </a:r>
                      <a:r>
                        <a:rPr lang="en-US" sz="1300" dirty="0" err="1">
                          <a:effectLst/>
                          <a:latin typeface="Playfair Display" panose="020B0604020202020204" charset="0"/>
                          <a:ea typeface="Calibri" panose="020F0502020204030204" pitchFamily="34" charset="0"/>
                          <a:cs typeface="Times New Roman" panose="02020603050405020304" pitchFamily="18" charset="0"/>
                        </a:rPr>
                        <a:t>trình</a:t>
                      </a:r>
                      <a:r>
                        <a:rPr lang="en-US" sz="1300" dirty="0">
                          <a:effectLst/>
                          <a:latin typeface="Playfair Display" panose="020B0604020202020204" charset="0"/>
                          <a:ea typeface="Calibri" panose="020F0502020204030204" pitchFamily="34" charset="0"/>
                          <a:cs typeface="Times New Roman" panose="02020603050405020304" pitchFamily="18" charset="0"/>
                        </a:rPr>
                        <a:t> (2041): 91,2% - 100%</a:t>
                      </a:r>
                    </a:p>
                  </a:txBody>
                  <a:tcPr marL="58513" marR="58513" marT="29256" marB="29256" anchor="ctr"/>
                </a:tc>
                <a:tc>
                  <a:txBody>
                    <a:bodyPr/>
                    <a:lstStyle/>
                    <a:p>
                      <a:pPr marL="0" marR="0" lvl="0" indent="0" defTabSz="914400" eaLnBrk="1" fontAlgn="auto" latinLnBrk="0" hangingPunct="1">
                        <a:lnSpc>
                          <a:spcPct val="107000"/>
                        </a:lnSpc>
                        <a:spcBef>
                          <a:spcPts val="0"/>
                        </a:spcBef>
                        <a:spcAft>
                          <a:spcPts val="800"/>
                        </a:spcAft>
                        <a:buClrTx/>
                        <a:buSzTx/>
                        <a:buFontTx/>
                        <a:buNone/>
                        <a:tabLst/>
                        <a:defRPr/>
                      </a:pPr>
                      <a:r>
                        <a:rPr lang="en-US" sz="1300" dirty="0">
                          <a:effectLst/>
                          <a:latin typeface="Playfair Display" panose="020B0604020202020204" charset="0"/>
                        </a:rPr>
                        <a:t>- T</a:t>
                      </a:r>
                      <a:r>
                        <a:rPr lang="vi-VN" sz="1300" dirty="0">
                          <a:effectLst/>
                          <a:latin typeface="Playfair Display" panose="020B0604020202020204" charset="0"/>
                        </a:rPr>
                        <a:t>ư</a:t>
                      </a:r>
                      <a:r>
                        <a:rPr lang="en-US" sz="1300" dirty="0" err="1">
                          <a:effectLst/>
                          <a:latin typeface="Playfair Display" panose="020B0604020202020204" charset="0"/>
                        </a:rPr>
                        <a:t>ơi</a:t>
                      </a:r>
                      <a:r>
                        <a:rPr lang="en-US" sz="1300" dirty="0">
                          <a:effectLst/>
                          <a:latin typeface="Playfair Display" panose="020B0604020202020204" charset="0"/>
                        </a:rPr>
                        <a:t>/S</a:t>
                      </a:r>
                      <a:r>
                        <a:rPr lang="vi-VN" sz="1300" dirty="0">
                          <a:effectLst/>
                          <a:latin typeface="Playfair Display" panose="020B0604020202020204" charset="0"/>
                        </a:rPr>
                        <a:t>ơ</a:t>
                      </a:r>
                      <a:r>
                        <a:rPr lang="en-US" sz="1300" dirty="0">
                          <a:effectLst/>
                          <a:latin typeface="Playfair Display" panose="020B0604020202020204" charset="0"/>
                        </a:rPr>
                        <a:t> </a:t>
                      </a:r>
                      <a:r>
                        <a:rPr lang="en-US" sz="1300" dirty="0" err="1">
                          <a:effectLst/>
                          <a:latin typeface="Playfair Display" panose="020B0604020202020204" charset="0"/>
                        </a:rPr>
                        <a:t>chế</a:t>
                      </a:r>
                      <a:r>
                        <a:rPr lang="en-US" sz="1300" dirty="0">
                          <a:effectLst/>
                          <a:latin typeface="Playfair Display" panose="020B0604020202020204" charset="0"/>
                        </a:rPr>
                        <a:t> (Ch</a:t>
                      </a:r>
                      <a:r>
                        <a:rPr lang="vi-VN" sz="1300" dirty="0">
                          <a:effectLst/>
                          <a:latin typeface="Playfair Display" panose="020B0604020202020204" charset="0"/>
                        </a:rPr>
                        <a:t>ư</a:t>
                      </a:r>
                      <a:r>
                        <a:rPr lang="en-US" sz="1300" dirty="0" err="1">
                          <a:effectLst/>
                          <a:latin typeface="Playfair Display" panose="020B0604020202020204" charset="0"/>
                        </a:rPr>
                        <a:t>ơng</a:t>
                      </a:r>
                      <a:r>
                        <a:rPr lang="en-US" sz="1300" dirty="0">
                          <a:effectLst/>
                          <a:latin typeface="Playfair Display" panose="020B0604020202020204" charset="0"/>
                        </a:rPr>
                        <a:t> 03): </a:t>
                      </a:r>
                      <a:r>
                        <a:rPr lang="en-US" sz="1300" dirty="0">
                          <a:effectLst/>
                          <a:latin typeface="Playfair Display" panose="020B0604020202020204" charset="0"/>
                          <a:ea typeface="Calibri" panose="020F0502020204030204" pitchFamily="34" charset="0"/>
                          <a:cs typeface="Times New Roman" panose="02020603050405020304" pitchFamily="18" charset="0"/>
                        </a:rPr>
                        <a:t>WO; CC; CTH; CC </a:t>
                      </a:r>
                      <a:r>
                        <a:rPr lang="en-US" sz="1300" dirty="0" err="1">
                          <a:effectLst/>
                          <a:latin typeface="Playfair Display" panose="020B0604020202020204" charset="0"/>
                          <a:ea typeface="Calibri" panose="020F0502020204030204" pitchFamily="34" charset="0"/>
                          <a:cs typeface="Times New Roman" panose="02020603050405020304" pitchFamily="18" charset="0"/>
                        </a:rPr>
                        <a:t>hoặc</a:t>
                      </a:r>
                      <a:r>
                        <a:rPr lang="en-US" sz="1300" dirty="0">
                          <a:effectLst/>
                          <a:latin typeface="Playfair Display" panose="020B0604020202020204" charset="0"/>
                          <a:ea typeface="Calibri" panose="020F0502020204030204" pitchFamily="34" charset="0"/>
                          <a:cs typeface="Times New Roman" panose="02020603050405020304" pitchFamily="18" charset="0"/>
                        </a:rPr>
                        <a:t> RVC40</a:t>
                      </a:r>
                    </a:p>
                    <a:p>
                      <a:pPr marL="0" marR="0" lvl="0" indent="0" defTabSz="914400" eaLnBrk="1" fontAlgn="auto" latinLnBrk="0" hangingPunct="1">
                        <a:lnSpc>
                          <a:spcPct val="107000"/>
                        </a:lnSpc>
                        <a:spcBef>
                          <a:spcPts val="0"/>
                        </a:spcBef>
                        <a:spcAft>
                          <a:spcPts val="800"/>
                        </a:spcAft>
                        <a:buClrTx/>
                        <a:buSzTx/>
                        <a:buFontTx/>
                        <a:buNone/>
                        <a:tabLst/>
                        <a:defRPr/>
                      </a:pPr>
                      <a:r>
                        <a:rPr lang="en-US" sz="1300" dirty="0">
                          <a:effectLst/>
                          <a:latin typeface="Playfair Display" panose="020B0604020202020204" charset="0"/>
                          <a:ea typeface="Calibri" panose="020F0502020204030204" pitchFamily="34" charset="0"/>
                          <a:cs typeface="Times New Roman" panose="02020603050405020304" pitchFamily="18" charset="0"/>
                        </a:rPr>
                        <a:t>- </a:t>
                      </a:r>
                      <a:r>
                        <a:rPr lang="en-US" sz="1300" dirty="0" err="1">
                          <a:effectLst/>
                          <a:latin typeface="Playfair Display" panose="020B0604020202020204" charset="0"/>
                          <a:ea typeface="Calibri" panose="020F0502020204030204" pitchFamily="34" charset="0"/>
                          <a:cs typeface="Times New Roman" panose="02020603050405020304" pitchFamily="18" charset="0"/>
                        </a:rPr>
                        <a:t>Chế</a:t>
                      </a:r>
                      <a:r>
                        <a:rPr lang="en-US" sz="1300" dirty="0">
                          <a:effectLst/>
                          <a:latin typeface="Playfair Display" panose="020B0604020202020204" charset="0"/>
                          <a:ea typeface="Calibri" panose="020F0502020204030204" pitchFamily="34" charset="0"/>
                          <a:cs typeface="Times New Roman" panose="02020603050405020304" pitchFamily="18" charset="0"/>
                        </a:rPr>
                        <a:t> </a:t>
                      </a:r>
                      <a:r>
                        <a:rPr lang="en-US" sz="1300" dirty="0" err="1">
                          <a:effectLst/>
                          <a:latin typeface="Playfair Display" panose="020B0604020202020204" charset="0"/>
                          <a:ea typeface="Calibri" panose="020F0502020204030204" pitchFamily="34" charset="0"/>
                          <a:cs typeface="Times New Roman" panose="02020603050405020304" pitchFamily="18" charset="0"/>
                        </a:rPr>
                        <a:t>biến</a:t>
                      </a:r>
                      <a:r>
                        <a:rPr lang="en-US" sz="1300" dirty="0">
                          <a:effectLst/>
                          <a:latin typeface="Playfair Display" panose="020B0604020202020204" charset="0"/>
                          <a:ea typeface="Calibri" panose="020F0502020204030204" pitchFamily="34" charset="0"/>
                          <a:cs typeface="Times New Roman" panose="02020603050405020304" pitchFamily="18" charset="0"/>
                        </a:rPr>
                        <a:t> (1604, 1605): CC; CC </a:t>
                      </a:r>
                      <a:r>
                        <a:rPr lang="en-US" sz="1300" dirty="0" err="1">
                          <a:effectLst/>
                          <a:latin typeface="Playfair Display" panose="020B0604020202020204" charset="0"/>
                          <a:ea typeface="Calibri" panose="020F0502020204030204" pitchFamily="34" charset="0"/>
                          <a:cs typeface="Times New Roman" panose="02020603050405020304" pitchFamily="18" charset="0"/>
                        </a:rPr>
                        <a:t>hoặc</a:t>
                      </a:r>
                      <a:r>
                        <a:rPr lang="en-US" sz="1300" dirty="0">
                          <a:effectLst/>
                          <a:latin typeface="Playfair Display" panose="020B0604020202020204" charset="0"/>
                          <a:ea typeface="Calibri" panose="020F0502020204030204" pitchFamily="34" charset="0"/>
                          <a:cs typeface="Times New Roman" panose="02020603050405020304" pitchFamily="18" charset="0"/>
                        </a:rPr>
                        <a:t> RVC40</a:t>
                      </a:r>
                    </a:p>
                  </a:txBody>
                  <a:tcPr marL="0" marR="0" marT="0" marB="0"/>
                </a:tc>
                <a:extLst>
                  <a:ext uri="{0D108BD9-81ED-4DB2-BD59-A6C34878D82A}">
                    <a16:rowId xmlns:a16="http://schemas.microsoft.com/office/drawing/2014/main" val="3371703329"/>
                  </a:ext>
                </a:extLst>
              </a:tr>
              <a:tr h="604843">
                <a:tc>
                  <a:txBody>
                    <a:bodyPr/>
                    <a:lstStyle/>
                    <a:p>
                      <a:pPr>
                        <a:lnSpc>
                          <a:spcPct val="107000"/>
                        </a:lnSpc>
                        <a:spcAft>
                          <a:spcPts val="800"/>
                        </a:spcAft>
                      </a:pPr>
                      <a:r>
                        <a:rPr lang="en-US" sz="1300" dirty="0" err="1">
                          <a:effectLst/>
                          <a:latin typeface="Playfair Display" panose="020B0604020202020204" charset="0"/>
                          <a:ea typeface="Calibri" panose="020F0502020204030204" pitchFamily="34" charset="0"/>
                          <a:cs typeface="Times New Roman" panose="02020603050405020304" pitchFamily="18" charset="0"/>
                        </a:rPr>
                        <a:t>Đồ</a:t>
                      </a:r>
                      <a:r>
                        <a:rPr lang="en-US" sz="1300" dirty="0">
                          <a:effectLst/>
                          <a:latin typeface="Playfair Display" panose="020B0604020202020204" charset="0"/>
                          <a:ea typeface="Calibri" panose="020F0502020204030204" pitchFamily="34" charset="0"/>
                          <a:cs typeface="Times New Roman" panose="02020603050405020304" pitchFamily="18" charset="0"/>
                        </a:rPr>
                        <a:t> </a:t>
                      </a:r>
                      <a:r>
                        <a:rPr lang="en-US" sz="1300" dirty="0" err="1">
                          <a:effectLst/>
                          <a:latin typeface="Playfair Display" panose="020B0604020202020204" charset="0"/>
                          <a:ea typeface="Calibri" panose="020F0502020204030204" pitchFamily="34" charset="0"/>
                          <a:cs typeface="Times New Roman" panose="02020603050405020304" pitchFamily="18" charset="0"/>
                        </a:rPr>
                        <a:t>gỗ</a:t>
                      </a:r>
                      <a:endParaRPr lang="en-US" sz="1300" dirty="0">
                        <a:effectLst/>
                        <a:latin typeface="Playfair Display" panose="020B0604020202020204" charset="0"/>
                        <a:ea typeface="Calibri" panose="020F0502020204030204" pitchFamily="34" charset="0"/>
                        <a:cs typeface="Times New Roman" panose="02020603050405020304" pitchFamily="18" charset="0"/>
                      </a:endParaRPr>
                    </a:p>
                  </a:txBody>
                  <a:tcPr marL="58513" marR="58513" marT="29256" marB="29256" anchor="ctr"/>
                </a:tc>
                <a:tc>
                  <a:txBody>
                    <a:bodyPr/>
                    <a:lstStyle/>
                    <a:p>
                      <a:pPr>
                        <a:lnSpc>
                          <a:spcPct val="107000"/>
                        </a:lnSpc>
                        <a:spcAft>
                          <a:spcPts val="800"/>
                        </a:spcAft>
                      </a:pPr>
                      <a:r>
                        <a:rPr lang="en-US" sz="1300" dirty="0" err="1">
                          <a:effectLst/>
                          <a:latin typeface="Playfair Display" panose="020B0604020202020204" charset="0"/>
                          <a:ea typeface="Calibri" panose="020F0502020204030204" pitchFamily="34" charset="0"/>
                          <a:cs typeface="Times New Roman" panose="02020603050405020304" pitchFamily="18" charset="0"/>
                        </a:rPr>
                        <a:t>Xóa</a:t>
                      </a:r>
                      <a:r>
                        <a:rPr lang="en-US" sz="1300" dirty="0">
                          <a:effectLst/>
                          <a:latin typeface="Playfair Display" panose="020B0604020202020204" charset="0"/>
                          <a:ea typeface="Calibri" panose="020F0502020204030204" pitchFamily="34" charset="0"/>
                          <a:cs typeface="Times New Roman" panose="02020603050405020304" pitchFamily="18" charset="0"/>
                        </a:rPr>
                        <a:t> </a:t>
                      </a:r>
                      <a:r>
                        <a:rPr lang="en-US" sz="1300" dirty="0" err="1">
                          <a:effectLst/>
                          <a:latin typeface="Playfair Display" panose="020B0604020202020204" charset="0"/>
                          <a:ea typeface="Calibri" panose="020F0502020204030204" pitchFamily="34" charset="0"/>
                          <a:cs typeface="Times New Roman" panose="02020603050405020304" pitchFamily="18" charset="0"/>
                        </a:rPr>
                        <a:t>bỏ</a:t>
                      </a:r>
                      <a:r>
                        <a:rPr lang="en-US" sz="1300" dirty="0">
                          <a:effectLst/>
                          <a:latin typeface="Playfair Display" panose="020B0604020202020204" charset="0"/>
                          <a:ea typeface="Calibri" panose="020F0502020204030204" pitchFamily="34" charset="0"/>
                          <a:cs typeface="Times New Roman" panose="02020603050405020304" pitchFamily="18" charset="0"/>
                        </a:rPr>
                        <a:t> </a:t>
                      </a:r>
                      <a:r>
                        <a:rPr lang="en-US" sz="1300" dirty="0" err="1">
                          <a:effectLst/>
                          <a:latin typeface="Playfair Display" panose="020B0604020202020204" charset="0"/>
                          <a:ea typeface="Calibri" panose="020F0502020204030204" pitchFamily="34" charset="0"/>
                          <a:cs typeface="Times New Roman" panose="02020603050405020304" pitchFamily="18" charset="0"/>
                        </a:rPr>
                        <a:t>ngay</a:t>
                      </a:r>
                      <a:r>
                        <a:rPr lang="en-US" sz="1300" dirty="0">
                          <a:effectLst/>
                          <a:latin typeface="Playfair Display" panose="020B0604020202020204" charset="0"/>
                          <a:ea typeface="Calibri" panose="020F0502020204030204" pitchFamily="34" charset="0"/>
                          <a:cs typeface="Times New Roman" panose="02020603050405020304" pitchFamily="18" charset="0"/>
                        </a:rPr>
                        <a:t> </a:t>
                      </a:r>
                      <a:r>
                        <a:rPr lang="en-US" sz="1300" dirty="0" err="1">
                          <a:effectLst/>
                          <a:latin typeface="Playfair Display" panose="020B0604020202020204" charset="0"/>
                          <a:ea typeface="Calibri" panose="020F0502020204030204" pitchFamily="34" charset="0"/>
                          <a:cs typeface="Times New Roman" panose="02020603050405020304" pitchFamily="18" charset="0"/>
                        </a:rPr>
                        <a:t>khi</a:t>
                      </a:r>
                      <a:r>
                        <a:rPr lang="en-US" sz="1300" dirty="0">
                          <a:effectLst/>
                          <a:latin typeface="Playfair Display" panose="020B0604020202020204" charset="0"/>
                          <a:ea typeface="Calibri" panose="020F0502020204030204" pitchFamily="34" charset="0"/>
                          <a:cs typeface="Times New Roman" panose="02020603050405020304" pitchFamily="18" charset="0"/>
                        </a:rPr>
                        <a:t> HĐ </a:t>
                      </a:r>
                      <a:r>
                        <a:rPr lang="en-US" sz="1300" dirty="0" err="1">
                          <a:effectLst/>
                          <a:latin typeface="Playfair Display" panose="020B0604020202020204" charset="0"/>
                          <a:ea typeface="Calibri" panose="020F0502020204030204" pitchFamily="34" charset="0"/>
                          <a:cs typeface="Times New Roman" panose="02020603050405020304" pitchFamily="18" charset="0"/>
                        </a:rPr>
                        <a:t>có</a:t>
                      </a:r>
                      <a:r>
                        <a:rPr lang="en-US" sz="1300" dirty="0">
                          <a:effectLst/>
                          <a:latin typeface="Playfair Display" panose="020B0604020202020204" charset="0"/>
                          <a:ea typeface="Calibri" panose="020F0502020204030204" pitchFamily="34" charset="0"/>
                          <a:cs typeface="Times New Roman" panose="02020603050405020304" pitchFamily="18" charset="0"/>
                        </a:rPr>
                        <a:t> </a:t>
                      </a:r>
                      <a:r>
                        <a:rPr lang="en-US" sz="1300" dirty="0" err="1">
                          <a:effectLst/>
                          <a:latin typeface="Playfair Display" panose="020B0604020202020204" charset="0"/>
                          <a:ea typeface="Calibri" panose="020F0502020204030204" pitchFamily="34" charset="0"/>
                          <a:cs typeface="Times New Roman" panose="02020603050405020304" pitchFamily="18" charset="0"/>
                        </a:rPr>
                        <a:t>hiệu</a:t>
                      </a:r>
                      <a:r>
                        <a:rPr lang="en-US" sz="1300" dirty="0">
                          <a:effectLst/>
                          <a:latin typeface="Playfair Display" panose="020B0604020202020204" charset="0"/>
                          <a:ea typeface="Calibri" panose="020F0502020204030204" pitchFamily="34" charset="0"/>
                          <a:cs typeface="Times New Roman" panose="02020603050405020304" pitchFamily="18" charset="0"/>
                        </a:rPr>
                        <a:t> </a:t>
                      </a:r>
                      <a:r>
                        <a:rPr lang="en-US" sz="1300" dirty="0" err="1">
                          <a:effectLst/>
                          <a:latin typeface="Playfair Display" panose="020B0604020202020204" charset="0"/>
                          <a:ea typeface="Calibri" panose="020F0502020204030204" pitchFamily="34" charset="0"/>
                          <a:cs typeface="Times New Roman" panose="02020603050405020304" pitchFamily="18" charset="0"/>
                        </a:rPr>
                        <a:t>lực</a:t>
                      </a:r>
                      <a:r>
                        <a:rPr lang="en-US" sz="1300" dirty="0">
                          <a:effectLst/>
                          <a:latin typeface="Playfair Display" panose="020B0604020202020204" charset="0"/>
                          <a:ea typeface="Calibri" panose="020F0502020204030204" pitchFamily="34" charset="0"/>
                          <a:cs typeface="Times New Roman" panose="02020603050405020304" pitchFamily="18" charset="0"/>
                        </a:rPr>
                        <a:t>: 87,3%-100%</a:t>
                      </a:r>
                    </a:p>
                    <a:p>
                      <a:pPr>
                        <a:lnSpc>
                          <a:spcPct val="107000"/>
                        </a:lnSpc>
                        <a:spcAft>
                          <a:spcPts val="800"/>
                        </a:spcAft>
                      </a:pPr>
                      <a:r>
                        <a:rPr lang="en-US" sz="1300" dirty="0" err="1">
                          <a:effectLst/>
                          <a:latin typeface="Playfair Display" panose="020B0604020202020204" charset="0"/>
                          <a:ea typeface="Calibri" panose="020F0502020204030204" pitchFamily="34" charset="0"/>
                          <a:cs typeface="Times New Roman" panose="02020603050405020304" pitchFamily="18" charset="0"/>
                        </a:rPr>
                        <a:t>Cuối</a:t>
                      </a:r>
                      <a:r>
                        <a:rPr lang="en-US" sz="1300" dirty="0">
                          <a:effectLst/>
                          <a:latin typeface="Playfair Display" panose="020B0604020202020204" charset="0"/>
                          <a:ea typeface="Calibri" panose="020F0502020204030204" pitchFamily="34" charset="0"/>
                          <a:cs typeface="Times New Roman" panose="02020603050405020304" pitchFamily="18" charset="0"/>
                        </a:rPr>
                        <a:t> </a:t>
                      </a:r>
                      <a:r>
                        <a:rPr lang="en-US" sz="1300" dirty="0" err="1">
                          <a:effectLst/>
                          <a:latin typeface="Playfair Display" panose="020B0604020202020204" charset="0"/>
                          <a:ea typeface="Calibri" panose="020F0502020204030204" pitchFamily="34" charset="0"/>
                          <a:cs typeface="Times New Roman" panose="02020603050405020304" pitchFamily="18" charset="0"/>
                        </a:rPr>
                        <a:t>lộ</a:t>
                      </a:r>
                      <a:r>
                        <a:rPr lang="en-US" sz="1300" dirty="0">
                          <a:effectLst/>
                          <a:latin typeface="Playfair Display" panose="020B0604020202020204" charset="0"/>
                          <a:ea typeface="Calibri" panose="020F0502020204030204" pitchFamily="34" charset="0"/>
                          <a:cs typeface="Times New Roman" panose="02020603050405020304" pitchFamily="18" charset="0"/>
                        </a:rPr>
                        <a:t> </a:t>
                      </a:r>
                      <a:r>
                        <a:rPr lang="en-US" sz="1300" dirty="0" err="1">
                          <a:effectLst/>
                          <a:latin typeface="Playfair Display" panose="020B0604020202020204" charset="0"/>
                          <a:ea typeface="Calibri" panose="020F0502020204030204" pitchFamily="34" charset="0"/>
                          <a:cs typeface="Times New Roman" panose="02020603050405020304" pitchFamily="18" charset="0"/>
                        </a:rPr>
                        <a:t>trình</a:t>
                      </a:r>
                      <a:r>
                        <a:rPr lang="en-US" sz="1300" dirty="0">
                          <a:effectLst/>
                          <a:latin typeface="Playfair Display" panose="020B0604020202020204" charset="0"/>
                          <a:ea typeface="Calibri" panose="020F0502020204030204" pitchFamily="34" charset="0"/>
                          <a:cs typeface="Times New Roman" panose="02020603050405020304" pitchFamily="18" charset="0"/>
                        </a:rPr>
                        <a:t> (2041): 99,1% - 100%</a:t>
                      </a:r>
                    </a:p>
                  </a:txBody>
                  <a:tcPr marL="58513" marR="58513" marT="29256" marB="29256" anchor="ctr"/>
                </a:tc>
                <a:tc>
                  <a:txBody>
                    <a:bodyPr/>
                    <a:lstStyle/>
                    <a:p>
                      <a:pPr>
                        <a:lnSpc>
                          <a:spcPct val="107000"/>
                        </a:lnSpc>
                        <a:spcAft>
                          <a:spcPts val="800"/>
                        </a:spcAft>
                      </a:pPr>
                      <a:r>
                        <a:rPr lang="en-US" sz="1300" dirty="0">
                          <a:effectLst/>
                          <a:latin typeface="Playfair Display" panose="020B0604020202020204" charset="0"/>
                        </a:rPr>
                        <a:t> - </a:t>
                      </a:r>
                      <a:r>
                        <a:rPr lang="en-US" sz="1300" dirty="0" err="1">
                          <a:effectLst/>
                          <a:latin typeface="Playfair Display" panose="020B0604020202020204" charset="0"/>
                        </a:rPr>
                        <a:t>Gỗ</a:t>
                      </a:r>
                      <a:r>
                        <a:rPr lang="en-US" sz="1300" dirty="0">
                          <a:effectLst/>
                          <a:latin typeface="Playfair Display" panose="020B0604020202020204" charset="0"/>
                        </a:rPr>
                        <a:t> (Ch</a:t>
                      </a:r>
                      <a:r>
                        <a:rPr lang="vi-VN" sz="1300" dirty="0">
                          <a:effectLst/>
                          <a:latin typeface="Playfair Display" panose="020B0604020202020204" charset="0"/>
                        </a:rPr>
                        <a:t>ư</a:t>
                      </a:r>
                      <a:r>
                        <a:rPr lang="en-US" sz="1300" dirty="0" err="1">
                          <a:effectLst/>
                          <a:latin typeface="Playfair Display" panose="020B0604020202020204" charset="0"/>
                        </a:rPr>
                        <a:t>ơng</a:t>
                      </a:r>
                      <a:r>
                        <a:rPr lang="en-US" sz="1300" dirty="0">
                          <a:effectLst/>
                          <a:latin typeface="Playfair Display" panose="020B0604020202020204" charset="0"/>
                        </a:rPr>
                        <a:t> 44): CTH; CTH </a:t>
                      </a:r>
                      <a:r>
                        <a:rPr lang="en-US" sz="1300" dirty="0" err="1">
                          <a:effectLst/>
                          <a:latin typeface="Playfair Display" panose="020B0604020202020204" charset="0"/>
                        </a:rPr>
                        <a:t>hoặc</a:t>
                      </a:r>
                      <a:r>
                        <a:rPr lang="en-US" sz="1300" dirty="0">
                          <a:effectLst/>
                          <a:latin typeface="Playfair Display" panose="020B0604020202020204" charset="0"/>
                        </a:rPr>
                        <a:t> RVC40</a:t>
                      </a:r>
                    </a:p>
                    <a:p>
                      <a:pPr>
                        <a:lnSpc>
                          <a:spcPct val="107000"/>
                        </a:lnSpc>
                        <a:spcAft>
                          <a:spcPts val="800"/>
                        </a:spcAft>
                      </a:pPr>
                      <a:r>
                        <a:rPr lang="en-US" sz="1300" dirty="0">
                          <a:effectLst/>
                          <a:latin typeface="Playfair Display" panose="020B0604020202020204" charset="0"/>
                          <a:ea typeface="Calibri" panose="020F0502020204030204" pitchFamily="34" charset="0"/>
                          <a:cs typeface="Times New Roman" panose="02020603050405020304" pitchFamily="18" charset="0"/>
                        </a:rPr>
                        <a:t>- </a:t>
                      </a:r>
                      <a:r>
                        <a:rPr lang="en-US" sz="1300" dirty="0" err="1">
                          <a:effectLst/>
                          <a:latin typeface="Playfair Display" panose="020B0604020202020204" charset="0"/>
                          <a:ea typeface="Calibri" panose="020F0502020204030204" pitchFamily="34" charset="0"/>
                          <a:cs typeface="Times New Roman" panose="02020603050405020304" pitchFamily="18" charset="0"/>
                        </a:rPr>
                        <a:t>Đồ</a:t>
                      </a:r>
                      <a:r>
                        <a:rPr lang="en-US" sz="1300" dirty="0">
                          <a:effectLst/>
                          <a:latin typeface="Playfair Display" panose="020B0604020202020204" charset="0"/>
                          <a:ea typeface="Calibri" panose="020F0502020204030204" pitchFamily="34" charset="0"/>
                          <a:cs typeface="Times New Roman" panose="02020603050405020304" pitchFamily="18" charset="0"/>
                        </a:rPr>
                        <a:t> </a:t>
                      </a:r>
                      <a:r>
                        <a:rPr lang="en-US" sz="1300" dirty="0" err="1">
                          <a:effectLst/>
                          <a:latin typeface="Playfair Display" panose="020B0604020202020204" charset="0"/>
                          <a:ea typeface="Calibri" panose="020F0502020204030204" pitchFamily="34" charset="0"/>
                          <a:cs typeface="Times New Roman" panose="02020603050405020304" pitchFamily="18" charset="0"/>
                        </a:rPr>
                        <a:t>nội</a:t>
                      </a:r>
                      <a:r>
                        <a:rPr lang="en-US" sz="1300" dirty="0">
                          <a:effectLst/>
                          <a:latin typeface="Playfair Display" panose="020B0604020202020204" charset="0"/>
                          <a:ea typeface="Calibri" panose="020F0502020204030204" pitchFamily="34" charset="0"/>
                          <a:cs typeface="Times New Roman" panose="02020603050405020304" pitchFamily="18" charset="0"/>
                        </a:rPr>
                        <a:t> </a:t>
                      </a:r>
                      <a:r>
                        <a:rPr lang="en-US" sz="1300" dirty="0" err="1">
                          <a:effectLst/>
                          <a:latin typeface="Playfair Display" panose="020B0604020202020204" charset="0"/>
                          <a:ea typeface="Calibri" panose="020F0502020204030204" pitchFamily="34" charset="0"/>
                          <a:cs typeface="Times New Roman" panose="02020603050405020304" pitchFamily="18" charset="0"/>
                        </a:rPr>
                        <a:t>thất</a:t>
                      </a:r>
                      <a:r>
                        <a:rPr lang="en-US" sz="1300" dirty="0">
                          <a:effectLst/>
                          <a:latin typeface="Playfair Display" panose="020B0604020202020204" charset="0"/>
                          <a:ea typeface="Calibri" panose="020F0502020204030204" pitchFamily="34" charset="0"/>
                          <a:cs typeface="Times New Roman" panose="02020603050405020304" pitchFamily="18" charset="0"/>
                        </a:rPr>
                        <a:t> (9403): </a:t>
                      </a:r>
                      <a:r>
                        <a:rPr lang="en-US" sz="1300" dirty="0">
                          <a:effectLst/>
                          <a:latin typeface="Playfair Display" panose="020B0604020202020204" charset="0"/>
                        </a:rPr>
                        <a:t>CTH </a:t>
                      </a:r>
                      <a:r>
                        <a:rPr lang="en-US" sz="1300" dirty="0" err="1">
                          <a:effectLst/>
                          <a:latin typeface="Playfair Display" panose="020B0604020202020204" charset="0"/>
                        </a:rPr>
                        <a:t>hoặc</a:t>
                      </a:r>
                      <a:r>
                        <a:rPr lang="en-US" sz="1300" dirty="0">
                          <a:effectLst/>
                          <a:latin typeface="Playfair Display" panose="020B0604020202020204" charset="0"/>
                        </a:rPr>
                        <a:t> RVC40</a:t>
                      </a:r>
                      <a:endParaRPr lang="en-US" sz="1300" dirty="0">
                        <a:effectLst/>
                        <a:latin typeface="Playfair Display" panose="020B060402020202020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993722705"/>
                  </a:ext>
                </a:extLst>
              </a:tr>
              <a:tr h="645174">
                <a:tc>
                  <a:txBody>
                    <a:bodyPr/>
                    <a:lstStyle/>
                    <a:p>
                      <a:pPr>
                        <a:lnSpc>
                          <a:spcPct val="107000"/>
                        </a:lnSpc>
                        <a:spcAft>
                          <a:spcPts val="800"/>
                        </a:spcAft>
                      </a:pPr>
                      <a:r>
                        <a:rPr lang="en-US" sz="1300" dirty="0">
                          <a:effectLst/>
                          <a:latin typeface="Playfair Display" panose="020B0604020202020204" charset="0"/>
                          <a:ea typeface="Calibri" panose="020F0502020204030204" pitchFamily="34" charset="0"/>
                          <a:cs typeface="Times New Roman" panose="02020603050405020304" pitchFamily="18" charset="0"/>
                        </a:rPr>
                        <a:t>Rau </a:t>
                      </a:r>
                      <a:r>
                        <a:rPr lang="en-US" sz="1300" dirty="0" err="1">
                          <a:effectLst/>
                          <a:latin typeface="Playfair Display" panose="020B0604020202020204" charset="0"/>
                          <a:ea typeface="Calibri" panose="020F0502020204030204" pitchFamily="34" charset="0"/>
                          <a:cs typeface="Times New Roman" panose="02020603050405020304" pitchFamily="18" charset="0"/>
                        </a:rPr>
                        <a:t>quả</a:t>
                      </a:r>
                      <a:endParaRPr lang="en-US" sz="1300" dirty="0">
                        <a:effectLst/>
                        <a:latin typeface="Playfair Display" panose="020B0604020202020204" charset="0"/>
                        <a:ea typeface="Calibri" panose="020F0502020204030204" pitchFamily="34" charset="0"/>
                        <a:cs typeface="Times New Roman" panose="02020603050405020304" pitchFamily="18" charset="0"/>
                      </a:endParaRPr>
                    </a:p>
                  </a:txBody>
                  <a:tcPr marL="58513" marR="58513" marT="29256" marB="29256" anchor="ctr"/>
                </a:tc>
                <a:tc>
                  <a:txBody>
                    <a:bodyPr/>
                    <a:lstStyle/>
                    <a:p>
                      <a:pPr>
                        <a:lnSpc>
                          <a:spcPct val="107000"/>
                        </a:lnSpc>
                        <a:spcAft>
                          <a:spcPts val="800"/>
                        </a:spcAft>
                      </a:pPr>
                      <a:r>
                        <a:rPr lang="en-US" sz="1300" dirty="0" err="1">
                          <a:effectLst/>
                          <a:latin typeface="Playfair Display" panose="020B0604020202020204" charset="0"/>
                          <a:ea typeface="Calibri" panose="020F0502020204030204" pitchFamily="34" charset="0"/>
                          <a:cs typeface="Times New Roman" panose="02020603050405020304" pitchFamily="18" charset="0"/>
                        </a:rPr>
                        <a:t>Xóa</a:t>
                      </a:r>
                      <a:r>
                        <a:rPr lang="en-US" sz="1300" dirty="0">
                          <a:effectLst/>
                          <a:latin typeface="Playfair Display" panose="020B0604020202020204" charset="0"/>
                          <a:ea typeface="Calibri" panose="020F0502020204030204" pitchFamily="34" charset="0"/>
                          <a:cs typeface="Times New Roman" panose="02020603050405020304" pitchFamily="18" charset="0"/>
                        </a:rPr>
                        <a:t> </a:t>
                      </a:r>
                      <a:r>
                        <a:rPr lang="en-US" sz="1300" dirty="0" err="1">
                          <a:effectLst/>
                          <a:latin typeface="Playfair Display" panose="020B0604020202020204" charset="0"/>
                          <a:ea typeface="Calibri" panose="020F0502020204030204" pitchFamily="34" charset="0"/>
                          <a:cs typeface="Times New Roman" panose="02020603050405020304" pitchFamily="18" charset="0"/>
                        </a:rPr>
                        <a:t>bỏ</a:t>
                      </a:r>
                      <a:r>
                        <a:rPr lang="en-US" sz="1300" dirty="0">
                          <a:effectLst/>
                          <a:latin typeface="Playfair Display" panose="020B0604020202020204" charset="0"/>
                          <a:ea typeface="Calibri" panose="020F0502020204030204" pitchFamily="34" charset="0"/>
                          <a:cs typeface="Times New Roman" panose="02020603050405020304" pitchFamily="18" charset="0"/>
                        </a:rPr>
                        <a:t> </a:t>
                      </a:r>
                      <a:r>
                        <a:rPr lang="en-US" sz="1300" dirty="0" err="1">
                          <a:effectLst/>
                          <a:latin typeface="Playfair Display" panose="020B0604020202020204" charset="0"/>
                          <a:ea typeface="Calibri" panose="020F0502020204030204" pitchFamily="34" charset="0"/>
                          <a:cs typeface="Times New Roman" panose="02020603050405020304" pitchFamily="18" charset="0"/>
                        </a:rPr>
                        <a:t>ngay</a:t>
                      </a:r>
                      <a:r>
                        <a:rPr lang="en-US" sz="1300" dirty="0">
                          <a:effectLst/>
                          <a:latin typeface="Playfair Display" panose="020B0604020202020204" charset="0"/>
                          <a:ea typeface="Calibri" panose="020F0502020204030204" pitchFamily="34" charset="0"/>
                          <a:cs typeface="Times New Roman" panose="02020603050405020304" pitchFamily="18" charset="0"/>
                        </a:rPr>
                        <a:t> </a:t>
                      </a:r>
                      <a:r>
                        <a:rPr lang="en-US" sz="1300" dirty="0" err="1">
                          <a:effectLst/>
                          <a:latin typeface="Playfair Display" panose="020B0604020202020204" charset="0"/>
                          <a:ea typeface="Calibri" panose="020F0502020204030204" pitchFamily="34" charset="0"/>
                          <a:cs typeface="Times New Roman" panose="02020603050405020304" pitchFamily="18" charset="0"/>
                        </a:rPr>
                        <a:t>khi</a:t>
                      </a:r>
                      <a:r>
                        <a:rPr lang="en-US" sz="1300" dirty="0">
                          <a:effectLst/>
                          <a:latin typeface="Playfair Display" panose="020B0604020202020204" charset="0"/>
                          <a:ea typeface="Calibri" panose="020F0502020204030204" pitchFamily="34" charset="0"/>
                          <a:cs typeface="Times New Roman" panose="02020603050405020304" pitchFamily="18" charset="0"/>
                        </a:rPr>
                        <a:t> HĐ </a:t>
                      </a:r>
                      <a:r>
                        <a:rPr lang="en-US" sz="1300" dirty="0" err="1">
                          <a:effectLst/>
                          <a:latin typeface="Playfair Display" panose="020B0604020202020204" charset="0"/>
                          <a:ea typeface="Calibri" panose="020F0502020204030204" pitchFamily="34" charset="0"/>
                          <a:cs typeface="Times New Roman" panose="02020603050405020304" pitchFamily="18" charset="0"/>
                        </a:rPr>
                        <a:t>có</a:t>
                      </a:r>
                      <a:r>
                        <a:rPr lang="en-US" sz="1300" dirty="0">
                          <a:effectLst/>
                          <a:latin typeface="Playfair Display" panose="020B0604020202020204" charset="0"/>
                          <a:ea typeface="Calibri" panose="020F0502020204030204" pitchFamily="34" charset="0"/>
                          <a:cs typeface="Times New Roman" panose="02020603050405020304" pitchFamily="18" charset="0"/>
                        </a:rPr>
                        <a:t> </a:t>
                      </a:r>
                      <a:r>
                        <a:rPr lang="en-US" sz="1300" dirty="0" err="1">
                          <a:effectLst/>
                          <a:latin typeface="Playfair Display" panose="020B0604020202020204" charset="0"/>
                          <a:ea typeface="Calibri" panose="020F0502020204030204" pitchFamily="34" charset="0"/>
                          <a:cs typeface="Times New Roman" panose="02020603050405020304" pitchFamily="18" charset="0"/>
                        </a:rPr>
                        <a:t>hiệu</a:t>
                      </a:r>
                      <a:r>
                        <a:rPr lang="en-US" sz="1300" dirty="0">
                          <a:effectLst/>
                          <a:latin typeface="Playfair Display" panose="020B0604020202020204" charset="0"/>
                          <a:ea typeface="Calibri" panose="020F0502020204030204" pitchFamily="34" charset="0"/>
                          <a:cs typeface="Times New Roman" panose="02020603050405020304" pitchFamily="18" charset="0"/>
                        </a:rPr>
                        <a:t> </a:t>
                      </a:r>
                      <a:r>
                        <a:rPr lang="en-US" sz="1300" dirty="0" err="1">
                          <a:effectLst/>
                          <a:latin typeface="Playfair Display" panose="020B0604020202020204" charset="0"/>
                          <a:ea typeface="Calibri" panose="020F0502020204030204" pitchFamily="34" charset="0"/>
                          <a:cs typeface="Times New Roman" panose="02020603050405020304" pitchFamily="18" charset="0"/>
                        </a:rPr>
                        <a:t>lực</a:t>
                      </a:r>
                      <a:r>
                        <a:rPr lang="en-US" sz="1300" dirty="0">
                          <a:effectLst/>
                          <a:latin typeface="Playfair Display" panose="020B0604020202020204" charset="0"/>
                          <a:ea typeface="Calibri" panose="020F0502020204030204" pitchFamily="34" charset="0"/>
                          <a:cs typeface="Times New Roman" panose="02020603050405020304" pitchFamily="18" charset="0"/>
                        </a:rPr>
                        <a:t>: 70,3%-100%</a:t>
                      </a:r>
                    </a:p>
                    <a:p>
                      <a:pPr>
                        <a:lnSpc>
                          <a:spcPct val="107000"/>
                        </a:lnSpc>
                        <a:spcAft>
                          <a:spcPts val="800"/>
                        </a:spcAft>
                      </a:pPr>
                      <a:r>
                        <a:rPr lang="en-US" sz="1300" dirty="0" err="1">
                          <a:effectLst/>
                          <a:latin typeface="Playfair Display" panose="020B0604020202020204" charset="0"/>
                          <a:ea typeface="Calibri" panose="020F0502020204030204" pitchFamily="34" charset="0"/>
                          <a:cs typeface="Times New Roman" panose="02020603050405020304" pitchFamily="18" charset="0"/>
                        </a:rPr>
                        <a:t>Cuối</a:t>
                      </a:r>
                      <a:r>
                        <a:rPr lang="en-US" sz="1300" dirty="0">
                          <a:effectLst/>
                          <a:latin typeface="Playfair Display" panose="020B0604020202020204" charset="0"/>
                          <a:ea typeface="Calibri" panose="020F0502020204030204" pitchFamily="34" charset="0"/>
                          <a:cs typeface="Times New Roman" panose="02020603050405020304" pitchFamily="18" charset="0"/>
                        </a:rPr>
                        <a:t> </a:t>
                      </a:r>
                      <a:r>
                        <a:rPr lang="en-US" sz="1300" dirty="0" err="1">
                          <a:effectLst/>
                          <a:latin typeface="Playfair Display" panose="020B0604020202020204" charset="0"/>
                          <a:ea typeface="Calibri" panose="020F0502020204030204" pitchFamily="34" charset="0"/>
                          <a:cs typeface="Times New Roman" panose="02020603050405020304" pitchFamily="18" charset="0"/>
                        </a:rPr>
                        <a:t>lộ</a:t>
                      </a:r>
                      <a:r>
                        <a:rPr lang="en-US" sz="1300" dirty="0">
                          <a:effectLst/>
                          <a:latin typeface="Playfair Display" panose="020B0604020202020204" charset="0"/>
                          <a:ea typeface="Calibri" panose="020F0502020204030204" pitchFamily="34" charset="0"/>
                          <a:cs typeface="Times New Roman" panose="02020603050405020304" pitchFamily="18" charset="0"/>
                        </a:rPr>
                        <a:t> </a:t>
                      </a:r>
                      <a:r>
                        <a:rPr lang="en-US" sz="1300" dirty="0" err="1">
                          <a:effectLst/>
                          <a:latin typeface="Playfair Display" panose="020B0604020202020204" charset="0"/>
                          <a:ea typeface="Calibri" panose="020F0502020204030204" pitchFamily="34" charset="0"/>
                          <a:cs typeface="Times New Roman" panose="02020603050405020304" pitchFamily="18" charset="0"/>
                        </a:rPr>
                        <a:t>trình</a:t>
                      </a:r>
                      <a:r>
                        <a:rPr lang="en-US" sz="1300" dirty="0">
                          <a:effectLst/>
                          <a:latin typeface="Playfair Display" panose="020B0604020202020204" charset="0"/>
                          <a:ea typeface="Calibri" panose="020F0502020204030204" pitchFamily="34" charset="0"/>
                          <a:cs typeface="Times New Roman" panose="02020603050405020304" pitchFamily="18" charset="0"/>
                        </a:rPr>
                        <a:t> (2041): 82,9% - 100%</a:t>
                      </a:r>
                    </a:p>
                  </a:txBody>
                  <a:tcPr marL="58513" marR="58513" marT="29256" marB="29256" anchor="ctr"/>
                </a:tc>
                <a:tc>
                  <a:txBody>
                    <a:bodyPr/>
                    <a:lstStyle/>
                    <a:p>
                      <a:pPr marL="0" marR="0" lvl="0" indent="0" defTabSz="914400" eaLnBrk="1" fontAlgn="auto" latinLnBrk="0" hangingPunct="1">
                        <a:lnSpc>
                          <a:spcPct val="107000"/>
                        </a:lnSpc>
                        <a:spcBef>
                          <a:spcPts val="0"/>
                        </a:spcBef>
                        <a:spcAft>
                          <a:spcPts val="800"/>
                        </a:spcAft>
                        <a:buClrTx/>
                        <a:buSzTx/>
                        <a:buFontTx/>
                        <a:buNone/>
                        <a:tabLst/>
                        <a:defRPr/>
                      </a:pPr>
                      <a:r>
                        <a:rPr lang="en-US" sz="1300" dirty="0">
                          <a:effectLst/>
                          <a:latin typeface="Playfair Display" panose="020B0604020202020204" charset="0"/>
                        </a:rPr>
                        <a:t>- T</a:t>
                      </a:r>
                      <a:r>
                        <a:rPr lang="vi-VN" sz="1300" dirty="0">
                          <a:effectLst/>
                          <a:latin typeface="Playfair Display" panose="020B0604020202020204" charset="0"/>
                        </a:rPr>
                        <a:t>ư</a:t>
                      </a:r>
                      <a:r>
                        <a:rPr lang="en-US" sz="1300" dirty="0" err="1">
                          <a:effectLst/>
                          <a:latin typeface="Playfair Display" panose="020B0604020202020204" charset="0"/>
                        </a:rPr>
                        <a:t>ơi</a:t>
                      </a:r>
                      <a:r>
                        <a:rPr lang="en-US" sz="1300" dirty="0">
                          <a:effectLst/>
                          <a:latin typeface="Playfair Display" panose="020B0604020202020204" charset="0"/>
                        </a:rPr>
                        <a:t>/S</a:t>
                      </a:r>
                      <a:r>
                        <a:rPr lang="vi-VN" sz="1300" dirty="0">
                          <a:effectLst/>
                          <a:latin typeface="Playfair Display" panose="020B0604020202020204" charset="0"/>
                        </a:rPr>
                        <a:t>ơ</a:t>
                      </a:r>
                      <a:r>
                        <a:rPr lang="en-US" sz="1300" dirty="0">
                          <a:effectLst/>
                          <a:latin typeface="Playfair Display" panose="020B0604020202020204" charset="0"/>
                        </a:rPr>
                        <a:t> </a:t>
                      </a:r>
                      <a:r>
                        <a:rPr lang="en-US" sz="1300" dirty="0" err="1">
                          <a:effectLst/>
                          <a:latin typeface="Playfair Display" panose="020B0604020202020204" charset="0"/>
                        </a:rPr>
                        <a:t>chế</a:t>
                      </a:r>
                      <a:r>
                        <a:rPr lang="en-US" sz="1300" dirty="0">
                          <a:effectLst/>
                          <a:latin typeface="Playfair Display" panose="020B0604020202020204" charset="0"/>
                        </a:rPr>
                        <a:t> (Ch</a:t>
                      </a:r>
                      <a:r>
                        <a:rPr lang="vi-VN" sz="1300" dirty="0">
                          <a:effectLst/>
                          <a:latin typeface="Playfair Display" panose="020B0604020202020204" charset="0"/>
                        </a:rPr>
                        <a:t>ư</a:t>
                      </a:r>
                      <a:r>
                        <a:rPr lang="en-US" sz="1300" dirty="0" err="1">
                          <a:effectLst/>
                          <a:latin typeface="Playfair Display" panose="020B0604020202020204" charset="0"/>
                        </a:rPr>
                        <a:t>ơng</a:t>
                      </a:r>
                      <a:r>
                        <a:rPr lang="en-US" sz="1300" dirty="0">
                          <a:effectLst/>
                          <a:latin typeface="Playfair Display" panose="020B0604020202020204" charset="0"/>
                        </a:rPr>
                        <a:t> 07): </a:t>
                      </a:r>
                      <a:r>
                        <a:rPr lang="en-US" sz="1300" dirty="0">
                          <a:effectLst/>
                          <a:latin typeface="Playfair Display" panose="020B0604020202020204" charset="0"/>
                          <a:ea typeface="Calibri" panose="020F0502020204030204" pitchFamily="34" charset="0"/>
                          <a:cs typeface="Times New Roman" panose="02020603050405020304" pitchFamily="18" charset="0"/>
                        </a:rPr>
                        <a:t>WO; CC; CTH; CC </a:t>
                      </a:r>
                      <a:r>
                        <a:rPr lang="en-US" sz="1300" dirty="0" err="1">
                          <a:effectLst/>
                          <a:latin typeface="Playfair Display" panose="020B0604020202020204" charset="0"/>
                          <a:ea typeface="Calibri" panose="020F0502020204030204" pitchFamily="34" charset="0"/>
                          <a:cs typeface="Times New Roman" panose="02020603050405020304" pitchFamily="18" charset="0"/>
                        </a:rPr>
                        <a:t>hoặc</a:t>
                      </a:r>
                      <a:r>
                        <a:rPr lang="en-US" sz="1300" dirty="0">
                          <a:effectLst/>
                          <a:latin typeface="Playfair Display" panose="020B0604020202020204" charset="0"/>
                          <a:ea typeface="Calibri" panose="020F0502020204030204" pitchFamily="34" charset="0"/>
                          <a:cs typeface="Times New Roman" panose="02020603050405020304" pitchFamily="18" charset="0"/>
                        </a:rPr>
                        <a:t> RVC40</a:t>
                      </a:r>
                    </a:p>
                    <a:p>
                      <a:pPr marL="0" marR="0" lvl="0" indent="0" defTabSz="914400" eaLnBrk="1" fontAlgn="auto" latinLnBrk="0" hangingPunct="1">
                        <a:lnSpc>
                          <a:spcPct val="107000"/>
                        </a:lnSpc>
                        <a:spcBef>
                          <a:spcPts val="0"/>
                        </a:spcBef>
                        <a:spcAft>
                          <a:spcPts val="800"/>
                        </a:spcAft>
                        <a:buClrTx/>
                        <a:buSzTx/>
                        <a:buFontTx/>
                        <a:buNone/>
                        <a:tabLst/>
                        <a:defRPr/>
                      </a:pPr>
                      <a:r>
                        <a:rPr lang="en-US" sz="1300" dirty="0">
                          <a:effectLst/>
                          <a:latin typeface="Playfair Display" panose="020B0604020202020204" charset="0"/>
                          <a:ea typeface="Calibri" panose="020F0502020204030204" pitchFamily="34" charset="0"/>
                          <a:cs typeface="Times New Roman" panose="02020603050405020304" pitchFamily="18" charset="0"/>
                        </a:rPr>
                        <a:t>- </a:t>
                      </a:r>
                      <a:r>
                        <a:rPr lang="en-US" sz="1300" dirty="0" err="1">
                          <a:effectLst/>
                          <a:latin typeface="Playfair Display" panose="020B0604020202020204" charset="0"/>
                          <a:ea typeface="Calibri" panose="020F0502020204030204" pitchFamily="34" charset="0"/>
                          <a:cs typeface="Times New Roman" panose="02020603050405020304" pitchFamily="18" charset="0"/>
                        </a:rPr>
                        <a:t>Chế</a:t>
                      </a:r>
                      <a:r>
                        <a:rPr lang="en-US" sz="1300" dirty="0">
                          <a:effectLst/>
                          <a:latin typeface="Playfair Display" panose="020B0604020202020204" charset="0"/>
                          <a:ea typeface="Calibri" panose="020F0502020204030204" pitchFamily="34" charset="0"/>
                          <a:cs typeface="Times New Roman" panose="02020603050405020304" pitchFamily="18" charset="0"/>
                        </a:rPr>
                        <a:t> </a:t>
                      </a:r>
                      <a:r>
                        <a:rPr lang="en-US" sz="1300" dirty="0" err="1">
                          <a:effectLst/>
                          <a:latin typeface="Playfair Display" panose="020B0604020202020204" charset="0"/>
                          <a:ea typeface="Calibri" panose="020F0502020204030204" pitchFamily="34" charset="0"/>
                          <a:cs typeface="Times New Roman" panose="02020603050405020304" pitchFamily="18" charset="0"/>
                        </a:rPr>
                        <a:t>biến</a:t>
                      </a:r>
                      <a:r>
                        <a:rPr lang="en-US" sz="1300" dirty="0">
                          <a:effectLst/>
                          <a:latin typeface="Playfair Display" panose="020B0604020202020204" charset="0"/>
                          <a:ea typeface="Calibri" panose="020F0502020204030204" pitchFamily="34" charset="0"/>
                          <a:cs typeface="Times New Roman" panose="02020603050405020304" pitchFamily="18" charset="0"/>
                        </a:rPr>
                        <a:t> (Ch</a:t>
                      </a:r>
                      <a:r>
                        <a:rPr lang="vi-VN" sz="1300" dirty="0">
                          <a:effectLst/>
                          <a:latin typeface="Playfair Display" panose="020B0604020202020204" charset="0"/>
                          <a:ea typeface="Calibri" panose="020F0502020204030204" pitchFamily="34" charset="0"/>
                          <a:cs typeface="Times New Roman" panose="02020603050405020304" pitchFamily="18" charset="0"/>
                        </a:rPr>
                        <a:t>ư</a:t>
                      </a:r>
                      <a:r>
                        <a:rPr lang="en-US" sz="1300" dirty="0" err="1">
                          <a:effectLst/>
                          <a:latin typeface="Playfair Display" panose="020B0604020202020204" charset="0"/>
                          <a:ea typeface="Calibri" panose="020F0502020204030204" pitchFamily="34" charset="0"/>
                          <a:cs typeface="Times New Roman" panose="02020603050405020304" pitchFamily="18" charset="0"/>
                        </a:rPr>
                        <a:t>ơng</a:t>
                      </a:r>
                      <a:r>
                        <a:rPr lang="en-US" sz="1300" dirty="0">
                          <a:effectLst/>
                          <a:latin typeface="Playfair Display" panose="020B0604020202020204" charset="0"/>
                          <a:ea typeface="Calibri" panose="020F0502020204030204" pitchFamily="34" charset="0"/>
                          <a:cs typeface="Times New Roman" panose="02020603050405020304" pitchFamily="18" charset="0"/>
                        </a:rPr>
                        <a:t> 20): CC</a:t>
                      </a:r>
                    </a:p>
                  </a:txBody>
                  <a:tcPr marL="0" marR="0" marT="0" marB="0"/>
                </a:tc>
                <a:extLst>
                  <a:ext uri="{0D108BD9-81ED-4DB2-BD59-A6C34878D82A}">
                    <a16:rowId xmlns:a16="http://schemas.microsoft.com/office/drawing/2014/main" val="1422247079"/>
                  </a:ext>
                </a:extLst>
              </a:tr>
            </a:tbl>
          </a:graphicData>
        </a:graphic>
      </p:graphicFrame>
      <p:sp>
        <p:nvSpPr>
          <p:cNvPr id="11" name="Rectangle 10">
            <a:extLst>
              <a:ext uri="{FF2B5EF4-FFF2-40B4-BE49-F238E27FC236}">
                <a16:creationId xmlns:a16="http://schemas.microsoft.com/office/drawing/2014/main" id="{6CD08C82-937B-4342-85D3-0DC526DE0F50}"/>
              </a:ext>
            </a:extLst>
          </p:cNvPr>
          <p:cNvSpPr/>
          <p:nvPr/>
        </p:nvSpPr>
        <p:spPr>
          <a:xfrm>
            <a:off x="5829300" y="4396982"/>
            <a:ext cx="3276600" cy="275653"/>
          </a:xfrm>
          <a:prstGeom prst="rect">
            <a:avLst/>
          </a:prstGeom>
        </p:spPr>
        <p:txBody>
          <a:bodyPr wrap="square">
            <a:spAutoFit/>
          </a:bodyPr>
          <a:lstStyle/>
          <a:p>
            <a:pPr>
              <a:lnSpc>
                <a:spcPct val="107000"/>
              </a:lnSpc>
              <a:spcAft>
                <a:spcPts val="800"/>
              </a:spcAft>
            </a:pPr>
            <a:r>
              <a:rPr lang="en-US" sz="1200" dirty="0" err="1">
                <a:latin typeface="Playfair Display" panose="020B0604020202020204" charset="0"/>
                <a:ea typeface="Calibri" panose="020F0502020204030204" pitchFamily="34" charset="0"/>
                <a:cs typeface="Times New Roman" panose="02020603050405020304" pitchFamily="18" charset="0"/>
              </a:rPr>
              <a:t>Nguồn</a:t>
            </a:r>
            <a:r>
              <a:rPr lang="en-US" sz="1200" dirty="0">
                <a:latin typeface="Playfair Display" panose="020B0604020202020204" charset="0"/>
                <a:ea typeface="Calibri" panose="020F0502020204030204" pitchFamily="34" charset="0"/>
                <a:cs typeface="Times New Roman" panose="02020603050405020304" pitchFamily="18" charset="0"/>
              </a:rPr>
              <a:t>: </a:t>
            </a:r>
            <a:r>
              <a:rPr lang="en-US" sz="1200" dirty="0" err="1">
                <a:latin typeface="Playfair Display" panose="020B0604020202020204" charset="0"/>
                <a:ea typeface="Calibri" panose="020F0502020204030204" pitchFamily="34" charset="0"/>
                <a:cs typeface="Times New Roman" panose="02020603050405020304" pitchFamily="18" charset="0"/>
              </a:rPr>
              <a:t>Cẩm</a:t>
            </a:r>
            <a:r>
              <a:rPr lang="en-US" sz="1200" dirty="0">
                <a:latin typeface="Playfair Display" panose="020B0604020202020204" charset="0"/>
                <a:ea typeface="Calibri" panose="020F0502020204030204" pitchFamily="34" charset="0"/>
                <a:cs typeface="Times New Roman" panose="02020603050405020304" pitchFamily="18" charset="0"/>
              </a:rPr>
              <a:t> </a:t>
            </a:r>
            <a:r>
              <a:rPr lang="en-US" sz="1200" dirty="0" err="1">
                <a:latin typeface="Playfair Display" panose="020B0604020202020204" charset="0"/>
                <a:ea typeface="Calibri" panose="020F0502020204030204" pitchFamily="34" charset="0"/>
                <a:cs typeface="Times New Roman" panose="02020603050405020304" pitchFamily="18" charset="0"/>
              </a:rPr>
              <a:t>nang</a:t>
            </a:r>
            <a:r>
              <a:rPr lang="en-US" sz="1200" dirty="0">
                <a:latin typeface="Playfair Display" panose="020B0604020202020204" charset="0"/>
                <a:ea typeface="Calibri" panose="020F0502020204030204" pitchFamily="34" charset="0"/>
                <a:cs typeface="Times New Roman" panose="02020603050405020304" pitchFamily="18" charset="0"/>
              </a:rPr>
              <a:t> </a:t>
            </a:r>
            <a:r>
              <a:rPr lang="en-US" sz="1200" dirty="0" err="1">
                <a:latin typeface="Playfair Display" panose="020B0604020202020204" charset="0"/>
                <a:ea typeface="Calibri" panose="020F0502020204030204" pitchFamily="34" charset="0"/>
                <a:cs typeface="Times New Roman" panose="02020603050405020304" pitchFamily="18" charset="0"/>
              </a:rPr>
              <a:t>Tóm</a:t>
            </a:r>
            <a:r>
              <a:rPr lang="en-US" sz="1200" dirty="0">
                <a:latin typeface="Playfair Display" panose="020B0604020202020204" charset="0"/>
                <a:ea typeface="Calibri" panose="020F0502020204030204" pitchFamily="34" charset="0"/>
                <a:cs typeface="Times New Roman" panose="02020603050405020304" pitchFamily="18" charset="0"/>
              </a:rPr>
              <a:t> l</a:t>
            </a:r>
            <a:r>
              <a:rPr lang="vi-VN" sz="1200" dirty="0">
                <a:latin typeface="Playfair Display" panose="020B0604020202020204" charset="0"/>
                <a:ea typeface="Calibri" panose="020F0502020204030204" pitchFamily="34" charset="0"/>
                <a:cs typeface="Times New Roman" panose="02020603050405020304" pitchFamily="18" charset="0"/>
              </a:rPr>
              <a:t>ư</a:t>
            </a:r>
            <a:r>
              <a:rPr lang="en-US" sz="1200" dirty="0" err="1">
                <a:latin typeface="Playfair Display" panose="020B0604020202020204" charset="0"/>
                <a:ea typeface="Calibri" panose="020F0502020204030204" pitchFamily="34" charset="0"/>
                <a:cs typeface="Times New Roman" panose="02020603050405020304" pitchFamily="18" charset="0"/>
              </a:rPr>
              <a:t>ợc</a:t>
            </a:r>
            <a:r>
              <a:rPr lang="en-US" sz="1200" dirty="0">
                <a:latin typeface="Playfair Display" panose="020B0604020202020204" charset="0"/>
                <a:ea typeface="Calibri" panose="020F0502020204030204" pitchFamily="34" charset="0"/>
                <a:cs typeface="Times New Roman" panose="02020603050405020304" pitchFamily="18" charset="0"/>
              </a:rPr>
              <a:t> RCEP </a:t>
            </a:r>
            <a:r>
              <a:rPr lang="en-US" sz="1200" dirty="0" err="1">
                <a:latin typeface="Playfair Display" panose="020B0604020202020204" charset="0"/>
                <a:ea typeface="Calibri" panose="020F0502020204030204" pitchFamily="34" charset="0"/>
                <a:cs typeface="Times New Roman" panose="02020603050405020304" pitchFamily="18" charset="0"/>
              </a:rPr>
              <a:t>của</a:t>
            </a:r>
            <a:r>
              <a:rPr lang="en-US" sz="1200" dirty="0">
                <a:latin typeface="Playfair Display" panose="020B0604020202020204" charset="0"/>
                <a:ea typeface="Calibri" panose="020F0502020204030204" pitchFamily="34" charset="0"/>
                <a:cs typeface="Times New Roman" panose="02020603050405020304" pitchFamily="18" charset="0"/>
              </a:rPr>
              <a:t> VCCI</a:t>
            </a:r>
          </a:p>
        </p:txBody>
      </p:sp>
      <p:pic>
        <p:nvPicPr>
          <p:cNvPr id="12" name="Picture 11">
            <a:extLst>
              <a:ext uri="{FF2B5EF4-FFF2-40B4-BE49-F238E27FC236}">
                <a16:creationId xmlns:a16="http://schemas.microsoft.com/office/drawing/2014/main" id="{137DD8B8-3BCB-4BA4-9968-B24683182553}"/>
              </a:ext>
            </a:extLst>
          </p:cNvPr>
          <p:cNvPicPr>
            <a:picLocks noChangeAspect="1"/>
          </p:cNvPicPr>
          <p:nvPr/>
        </p:nvPicPr>
        <p:blipFill>
          <a:blip r:embed="rId3"/>
          <a:stretch>
            <a:fillRect/>
          </a:stretch>
        </p:blipFill>
        <p:spPr>
          <a:xfrm>
            <a:off x="173956" y="219895"/>
            <a:ext cx="625818" cy="347676"/>
          </a:xfrm>
          <a:prstGeom prst="rect">
            <a:avLst/>
          </a:prstGeom>
        </p:spPr>
      </p:pic>
    </p:spTree>
    <p:extLst>
      <p:ext uri="{BB962C8B-B14F-4D97-AF65-F5344CB8AC3E}">
        <p14:creationId xmlns:p14="http://schemas.microsoft.com/office/powerpoint/2010/main" val="3331890458"/>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2"/>
          <p:cNvSpPr/>
          <p:nvPr/>
        </p:nvSpPr>
        <p:spPr>
          <a:xfrm>
            <a:off x="3988200" y="1297968"/>
            <a:ext cx="1167600" cy="1047300"/>
          </a:xfrm>
          <a:prstGeom prst="rect">
            <a:avLst/>
          </a:prstGeom>
          <a:gradFill>
            <a:gsLst>
              <a:gs pos="50000">
                <a:srgbClr val="0E86BD"/>
              </a:gs>
              <a:gs pos="0">
                <a:schemeClr val="tx2">
                  <a:lumMod val="50000"/>
                </a:schemeClr>
              </a:gs>
              <a:gs pos="100000">
                <a:srgbClr val="00C4FF">
                  <a:alpha val="63921"/>
                </a:srgbClr>
              </a:gs>
            </a:gsLst>
            <a:path path="circle">
              <a:fillToRect r="100000" b="100000"/>
            </a:path>
            <a:tileRect l="-100000" t="-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panose="020B0604020202020204" charset="0"/>
            </a:endParaRPr>
          </a:p>
        </p:txBody>
      </p:sp>
      <p:sp>
        <p:nvSpPr>
          <p:cNvPr id="285" name="Google Shape;285;p42"/>
          <p:cNvSpPr/>
          <p:nvPr/>
        </p:nvSpPr>
        <p:spPr>
          <a:xfrm>
            <a:off x="981600" y="1297968"/>
            <a:ext cx="1167600" cy="1047300"/>
          </a:xfrm>
          <a:prstGeom prst="rect">
            <a:avLst/>
          </a:prstGeom>
          <a:gradFill>
            <a:gsLst>
              <a:gs pos="50000">
                <a:srgbClr val="0E86BD"/>
              </a:gs>
              <a:gs pos="0">
                <a:schemeClr val="tx2">
                  <a:lumMod val="50000"/>
                </a:schemeClr>
              </a:gs>
              <a:gs pos="100000">
                <a:srgbClr val="00C4FF">
                  <a:alpha val="63921"/>
                </a:srgbClr>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panose="020B0604020202020204" charset="0"/>
            </a:endParaRPr>
          </a:p>
        </p:txBody>
      </p:sp>
      <p:sp>
        <p:nvSpPr>
          <p:cNvPr id="286" name="Google Shape;286;p42"/>
          <p:cNvSpPr/>
          <p:nvPr/>
        </p:nvSpPr>
        <p:spPr>
          <a:xfrm>
            <a:off x="6849000" y="1297968"/>
            <a:ext cx="1167600" cy="1047300"/>
          </a:xfrm>
          <a:prstGeom prst="rect">
            <a:avLst/>
          </a:prstGeom>
          <a:gradFill>
            <a:gsLst>
              <a:gs pos="50000">
                <a:srgbClr val="0E86BD"/>
              </a:gs>
              <a:gs pos="0">
                <a:schemeClr val="tx2">
                  <a:lumMod val="50000"/>
                </a:schemeClr>
              </a:gs>
              <a:gs pos="100000">
                <a:srgbClr val="00C4FF">
                  <a:alpha val="63921"/>
                </a:srgbClr>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panose="020B0604020202020204" charset="0"/>
            </a:endParaRPr>
          </a:p>
        </p:txBody>
      </p:sp>
      <p:sp>
        <p:nvSpPr>
          <p:cNvPr id="287" name="Google Shape;287;p42"/>
          <p:cNvSpPr txBox="1">
            <a:spLocks noGrp="1"/>
          </p:cNvSpPr>
          <p:nvPr>
            <p:ph type="subTitle" idx="1"/>
          </p:nvPr>
        </p:nvSpPr>
        <p:spPr>
          <a:xfrm>
            <a:off x="487714" y="2581350"/>
            <a:ext cx="2057400" cy="37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1600" dirty="0" err="1">
                <a:latin typeface="Playfair Display" panose="020B0604020202020204" charset="0"/>
              </a:rPr>
              <a:t>Giảm</a:t>
            </a:r>
            <a:r>
              <a:rPr lang="en-US" sz="1600" dirty="0">
                <a:latin typeface="Playfair Display" panose="020B0604020202020204" charset="0"/>
              </a:rPr>
              <a:t> </a:t>
            </a:r>
            <a:r>
              <a:rPr lang="en-US" sz="1600" dirty="0" err="1">
                <a:latin typeface="Playfair Display" panose="020B0604020202020204" charset="0"/>
              </a:rPr>
              <a:t>hàng</a:t>
            </a:r>
            <a:r>
              <a:rPr lang="en-US" sz="1600" dirty="0">
                <a:latin typeface="Playfair Display" panose="020B0604020202020204" charset="0"/>
              </a:rPr>
              <a:t> </a:t>
            </a:r>
            <a:r>
              <a:rPr lang="en-US" sz="1600" dirty="0" err="1">
                <a:latin typeface="Playfair Display" panose="020B0604020202020204" charset="0"/>
              </a:rPr>
              <a:t>rào</a:t>
            </a:r>
            <a:r>
              <a:rPr lang="en-US" sz="1600" dirty="0">
                <a:latin typeface="Playfair Display" panose="020B0604020202020204" charset="0"/>
              </a:rPr>
              <a:t> phi </a:t>
            </a:r>
            <a:r>
              <a:rPr lang="en-US" sz="1600" dirty="0" err="1">
                <a:latin typeface="Playfair Display" panose="020B0604020202020204" charset="0"/>
              </a:rPr>
              <a:t>thuế</a:t>
            </a:r>
            <a:r>
              <a:rPr lang="en-US" sz="1600" dirty="0">
                <a:latin typeface="Playfair Display" panose="020B0604020202020204" charset="0"/>
              </a:rPr>
              <a:t> </a:t>
            </a:r>
            <a:r>
              <a:rPr lang="en-US" sz="1600" dirty="0" err="1">
                <a:latin typeface="Playfair Display" panose="020B0604020202020204" charset="0"/>
              </a:rPr>
              <a:t>quan</a:t>
            </a:r>
            <a:endParaRPr sz="1600" dirty="0">
              <a:latin typeface="Playfair Display" panose="020B0604020202020204" charset="0"/>
            </a:endParaRPr>
          </a:p>
        </p:txBody>
      </p:sp>
      <p:sp>
        <p:nvSpPr>
          <p:cNvPr id="288" name="Google Shape;288;p42"/>
          <p:cNvSpPr txBox="1">
            <a:spLocks noGrp="1"/>
          </p:cNvSpPr>
          <p:nvPr>
            <p:ph type="subTitle" idx="2"/>
          </p:nvPr>
        </p:nvSpPr>
        <p:spPr>
          <a:xfrm>
            <a:off x="386080" y="3166950"/>
            <a:ext cx="2280919" cy="1614600"/>
          </a:xfrm>
          <a:prstGeom prst="rect">
            <a:avLst/>
          </a:prstGeom>
        </p:spPr>
        <p:txBody>
          <a:bodyPr spcFirstLastPara="1" wrap="square" lIns="91425" tIns="91425" rIns="91425" bIns="91425" anchor="t" anchorCtr="0">
            <a:noAutofit/>
          </a:bodyPr>
          <a:lstStyle/>
          <a:p>
            <a:pPr marL="171450" lvl="1" indent="-171450" algn="just">
              <a:buFont typeface="Wingdings" panose="05000000000000000000" pitchFamily="2" charset="2"/>
              <a:buChar char="Ø"/>
            </a:pPr>
            <a:r>
              <a:rPr lang="en-US" sz="1000" dirty="0" err="1">
                <a:latin typeface="Playfair Display" panose="020B0604020202020204" charset="0"/>
              </a:rPr>
              <a:t>Đơn</a:t>
            </a:r>
            <a:r>
              <a:rPr lang="en-US" sz="1000" dirty="0">
                <a:latin typeface="Playfair Display" panose="020B0604020202020204" charset="0"/>
              </a:rPr>
              <a:t> </a:t>
            </a:r>
            <a:r>
              <a:rPr lang="vi-VN" sz="1000" dirty="0">
                <a:latin typeface="Playfair Display" panose="020B0604020202020204" charset="0"/>
              </a:rPr>
              <a:t>giản hóa thủ tục hải quan và thuận lợi hóa thương mại</a:t>
            </a:r>
            <a:endParaRPr lang="en-US" sz="1000" dirty="0">
              <a:latin typeface="Playfair Display" panose="020B0604020202020204" charset="0"/>
            </a:endParaRPr>
          </a:p>
          <a:p>
            <a:pPr marL="171450" lvl="1" indent="-171450" algn="just">
              <a:buFont typeface="Wingdings" panose="05000000000000000000" pitchFamily="2" charset="2"/>
              <a:buChar char="Ø"/>
            </a:pPr>
            <a:r>
              <a:rPr lang="en-US" sz="1000" dirty="0" err="1">
                <a:latin typeface="Playfair Display" panose="020B0604020202020204" charset="0"/>
              </a:rPr>
              <a:t>Các</a:t>
            </a:r>
            <a:r>
              <a:rPr lang="en-US" sz="1000" dirty="0">
                <a:latin typeface="Playfair Display" panose="020B0604020202020204" charset="0"/>
              </a:rPr>
              <a:t> cam </a:t>
            </a:r>
            <a:r>
              <a:rPr lang="en-US" sz="1000" dirty="0" err="1">
                <a:latin typeface="Playfair Display" panose="020B0604020202020204" charset="0"/>
              </a:rPr>
              <a:t>kết</a:t>
            </a:r>
            <a:r>
              <a:rPr lang="en-US" sz="1000" dirty="0">
                <a:latin typeface="Playfair Display" panose="020B0604020202020204" charset="0"/>
              </a:rPr>
              <a:t> rang </a:t>
            </a:r>
            <a:r>
              <a:rPr lang="en-US" sz="1000" dirty="0" err="1">
                <a:latin typeface="Playfair Display" panose="020B0604020202020204" charset="0"/>
              </a:rPr>
              <a:t>buộc</a:t>
            </a:r>
            <a:r>
              <a:rPr lang="en-US" sz="1000" dirty="0">
                <a:latin typeface="Playfair Display" panose="020B0604020202020204" charset="0"/>
              </a:rPr>
              <a:t> </a:t>
            </a:r>
            <a:r>
              <a:rPr lang="en-US" sz="1000" dirty="0" err="1">
                <a:latin typeface="Playfair Display" panose="020B0604020202020204" charset="0"/>
              </a:rPr>
              <a:t>để</a:t>
            </a:r>
            <a:r>
              <a:rPr lang="en-US" sz="1000" dirty="0">
                <a:latin typeface="Playfair Display" panose="020B0604020202020204" charset="0"/>
              </a:rPr>
              <a:t> </a:t>
            </a:r>
            <a:r>
              <a:rPr lang="en-US" sz="1000" dirty="0" err="1">
                <a:latin typeface="Playfair Display" panose="020B0604020202020204" charset="0"/>
              </a:rPr>
              <a:t>tránh</a:t>
            </a:r>
            <a:r>
              <a:rPr lang="en-US" sz="1000" dirty="0">
                <a:latin typeface="Playfair Display" panose="020B0604020202020204" charset="0"/>
              </a:rPr>
              <a:t> </a:t>
            </a:r>
            <a:r>
              <a:rPr lang="en-US" sz="1000" dirty="0" err="1">
                <a:latin typeface="Playfair Display" panose="020B0604020202020204" charset="0"/>
              </a:rPr>
              <a:t>lạm</a:t>
            </a:r>
            <a:r>
              <a:rPr lang="en-US" sz="1000" dirty="0">
                <a:latin typeface="Playfair Display" panose="020B0604020202020204" charset="0"/>
              </a:rPr>
              <a:t> </a:t>
            </a:r>
            <a:r>
              <a:rPr lang="en-US" sz="1000" dirty="0" err="1">
                <a:latin typeface="Playfair Display" panose="020B0604020202020204" charset="0"/>
              </a:rPr>
              <a:t>dụng</a:t>
            </a:r>
            <a:endParaRPr lang="en-US" sz="1000" dirty="0">
              <a:latin typeface="Playfair Display" panose="020B0604020202020204" charset="0"/>
            </a:endParaRPr>
          </a:p>
          <a:p>
            <a:pPr marL="171450" lvl="1" indent="-171450" algn="just">
              <a:buFont typeface="Wingdings" panose="05000000000000000000" pitchFamily="2" charset="2"/>
              <a:buChar char="Ø"/>
            </a:pPr>
            <a:r>
              <a:rPr lang="en-US" sz="1000" dirty="0" err="1">
                <a:latin typeface="Playfair Display" panose="020B0604020202020204" charset="0"/>
              </a:rPr>
              <a:t>Các</a:t>
            </a:r>
            <a:r>
              <a:rPr lang="en-US" sz="1000" dirty="0">
                <a:latin typeface="Playfair Display" panose="020B0604020202020204" charset="0"/>
              </a:rPr>
              <a:t> cam </a:t>
            </a:r>
            <a:r>
              <a:rPr lang="en-US" sz="1000" dirty="0" err="1">
                <a:latin typeface="Playfair Display" panose="020B0604020202020204" charset="0"/>
              </a:rPr>
              <a:t>kết</a:t>
            </a:r>
            <a:r>
              <a:rPr lang="en-US" sz="1000" dirty="0">
                <a:latin typeface="Playfair Display" panose="020B0604020202020204" charset="0"/>
              </a:rPr>
              <a:t> </a:t>
            </a:r>
            <a:r>
              <a:rPr lang="en-US" sz="1000" dirty="0" err="1">
                <a:latin typeface="Playfair Display" panose="020B0604020202020204" charset="0"/>
              </a:rPr>
              <a:t>giảm</a:t>
            </a:r>
            <a:r>
              <a:rPr lang="en-US" sz="1000" dirty="0">
                <a:latin typeface="Playfair Display" panose="020B0604020202020204" charset="0"/>
              </a:rPr>
              <a:t> </a:t>
            </a:r>
            <a:r>
              <a:rPr lang="en-US" sz="1000" dirty="0" err="1">
                <a:latin typeface="Playfair Display" panose="020B0604020202020204" charset="0"/>
              </a:rPr>
              <a:t>bớt</a:t>
            </a:r>
            <a:r>
              <a:rPr lang="en-US" sz="1000" dirty="0">
                <a:latin typeface="Playfair Display" panose="020B0604020202020204" charset="0"/>
              </a:rPr>
              <a:t> </a:t>
            </a:r>
            <a:r>
              <a:rPr lang="en-US" sz="1000" dirty="0" err="1">
                <a:latin typeface="Playfair Display" panose="020B0604020202020204" charset="0"/>
              </a:rPr>
              <a:t>thủ</a:t>
            </a:r>
            <a:r>
              <a:rPr lang="en-US" sz="1000" dirty="0">
                <a:latin typeface="Playfair Display" panose="020B0604020202020204" charset="0"/>
              </a:rPr>
              <a:t> </a:t>
            </a:r>
            <a:r>
              <a:rPr lang="en-US" sz="1000" dirty="0" err="1">
                <a:latin typeface="Playfair Display" panose="020B0604020202020204" charset="0"/>
              </a:rPr>
              <a:t>tục</a:t>
            </a:r>
            <a:r>
              <a:rPr lang="en-US" sz="1000" dirty="0">
                <a:latin typeface="Playfair Display" panose="020B0604020202020204" charset="0"/>
              </a:rPr>
              <a:t> (</a:t>
            </a:r>
            <a:r>
              <a:rPr lang="en-US" sz="1000" dirty="0" err="1">
                <a:latin typeface="Playfair Display" panose="020B0604020202020204" charset="0"/>
              </a:rPr>
              <a:t>Bỏ</a:t>
            </a:r>
            <a:r>
              <a:rPr lang="en-US" sz="1000" dirty="0">
                <a:latin typeface="Playfair Display" panose="020B0604020202020204" charset="0"/>
              </a:rPr>
              <a:t> </a:t>
            </a:r>
            <a:r>
              <a:rPr lang="en-US" sz="1000" dirty="0" err="1">
                <a:latin typeface="Playfair Display" panose="020B0604020202020204" charset="0"/>
              </a:rPr>
              <a:t>thủ</a:t>
            </a:r>
            <a:r>
              <a:rPr lang="en-US" sz="1000" dirty="0">
                <a:latin typeface="Playfair Display" panose="020B0604020202020204" charset="0"/>
              </a:rPr>
              <a:t> </a:t>
            </a:r>
            <a:r>
              <a:rPr lang="en-US" sz="1000" dirty="0" err="1">
                <a:latin typeface="Playfair Display" panose="020B0604020202020204" charset="0"/>
              </a:rPr>
              <a:t>tục</a:t>
            </a:r>
            <a:r>
              <a:rPr lang="en-US" sz="1000" dirty="0">
                <a:latin typeface="Playfair Display" panose="020B0604020202020204" charset="0"/>
              </a:rPr>
              <a:t> </a:t>
            </a:r>
            <a:r>
              <a:rPr lang="en-US" sz="1000" dirty="0" err="1">
                <a:latin typeface="Playfair Display" panose="020B0604020202020204" charset="0"/>
              </a:rPr>
              <a:t>hợp</a:t>
            </a:r>
            <a:r>
              <a:rPr lang="en-US" sz="1000" dirty="0">
                <a:latin typeface="Playfair Display" panose="020B0604020202020204" charset="0"/>
              </a:rPr>
              <a:t> </a:t>
            </a:r>
            <a:r>
              <a:rPr lang="en-US" sz="1000" dirty="0" err="1">
                <a:latin typeface="Playfair Display" panose="020B0604020202020204" charset="0"/>
              </a:rPr>
              <a:t>pháp</a:t>
            </a:r>
            <a:r>
              <a:rPr lang="en-US" sz="1000" dirty="0">
                <a:latin typeface="Playfair Display" panose="020B0604020202020204" charset="0"/>
              </a:rPr>
              <a:t> </a:t>
            </a:r>
            <a:r>
              <a:rPr lang="en-US" sz="1000" dirty="0" err="1">
                <a:latin typeface="Playfair Display" panose="020B0604020202020204" charset="0"/>
              </a:rPr>
              <a:t>hóa</a:t>
            </a:r>
            <a:r>
              <a:rPr lang="en-US" sz="1000" dirty="0">
                <a:latin typeface="Playfair Display" panose="020B0604020202020204" charset="0"/>
              </a:rPr>
              <a:t> </a:t>
            </a:r>
            <a:r>
              <a:rPr lang="en-US" sz="1000" dirty="0" err="1">
                <a:latin typeface="Playfair Display" panose="020B0604020202020204" charset="0"/>
              </a:rPr>
              <a:t>lãnh</a:t>
            </a:r>
            <a:r>
              <a:rPr lang="en-US" sz="1000" dirty="0">
                <a:latin typeface="Playfair Display" panose="020B0604020202020204" charset="0"/>
              </a:rPr>
              <a:t> </a:t>
            </a:r>
            <a:r>
              <a:rPr lang="en-US" sz="1000" dirty="0" err="1">
                <a:latin typeface="Playfair Display" panose="020B0604020202020204" charset="0"/>
              </a:rPr>
              <a:t>sự</a:t>
            </a:r>
            <a:r>
              <a:rPr lang="en-US" sz="1000" dirty="0">
                <a:latin typeface="Playfair Display" panose="020B0604020202020204" charset="0"/>
              </a:rPr>
              <a:t>; </a:t>
            </a:r>
            <a:r>
              <a:rPr lang="en-US" sz="1000" dirty="0" err="1">
                <a:latin typeface="Playfair Display" panose="020B0604020202020204" charset="0"/>
              </a:rPr>
              <a:t>nỗ</a:t>
            </a:r>
            <a:r>
              <a:rPr lang="en-US" sz="1000" dirty="0">
                <a:latin typeface="Playfair Display" panose="020B0604020202020204" charset="0"/>
              </a:rPr>
              <a:t> </a:t>
            </a:r>
            <a:r>
              <a:rPr lang="en-US" sz="1000" dirty="0" err="1">
                <a:latin typeface="Playfair Display" panose="020B0604020202020204" charset="0"/>
              </a:rPr>
              <a:t>lực</a:t>
            </a:r>
            <a:r>
              <a:rPr lang="en-US" sz="1000" dirty="0">
                <a:latin typeface="Playfair Display" panose="020B0604020202020204" charset="0"/>
              </a:rPr>
              <a:t> </a:t>
            </a:r>
            <a:r>
              <a:rPr lang="en-US" sz="1000" dirty="0" err="1">
                <a:latin typeface="Playfair Display" panose="020B0604020202020204" charset="0"/>
              </a:rPr>
              <a:t>công</a:t>
            </a:r>
            <a:r>
              <a:rPr lang="en-US" sz="1000" dirty="0">
                <a:latin typeface="Playfair Display" panose="020B0604020202020204" charset="0"/>
              </a:rPr>
              <a:t> </a:t>
            </a:r>
            <a:r>
              <a:rPr lang="en-US" sz="1000" dirty="0" err="1">
                <a:latin typeface="Playfair Display" panose="020B0604020202020204" charset="0"/>
              </a:rPr>
              <a:t>nhận</a:t>
            </a:r>
            <a:r>
              <a:rPr lang="en-US" sz="1000" dirty="0">
                <a:latin typeface="Playfair Display" panose="020B0604020202020204" charset="0"/>
              </a:rPr>
              <a:t> t</a:t>
            </a:r>
            <a:r>
              <a:rPr lang="vi-VN" sz="1000" dirty="0">
                <a:latin typeface="Playfair Display" panose="020B0604020202020204" charset="0"/>
              </a:rPr>
              <a:t>ư</a:t>
            </a:r>
            <a:r>
              <a:rPr lang="en-US" sz="1000" dirty="0" err="1">
                <a:latin typeface="Playfair Display" panose="020B0604020202020204" charset="0"/>
              </a:rPr>
              <a:t>ơng</a:t>
            </a:r>
            <a:r>
              <a:rPr lang="en-US" sz="1000" dirty="0">
                <a:latin typeface="Playfair Display" panose="020B0604020202020204" charset="0"/>
              </a:rPr>
              <a:t> đ</a:t>
            </a:r>
            <a:r>
              <a:rPr lang="vi-VN" sz="1000" dirty="0">
                <a:latin typeface="Playfair Display" panose="020B0604020202020204" charset="0"/>
              </a:rPr>
              <a:t>ư</a:t>
            </a:r>
            <a:r>
              <a:rPr lang="en-US" sz="1000" dirty="0" err="1">
                <a:latin typeface="Playfair Display" panose="020B0604020202020204" charset="0"/>
              </a:rPr>
              <a:t>ơng</a:t>
            </a:r>
            <a:r>
              <a:rPr lang="en-US" sz="1000" dirty="0">
                <a:latin typeface="Playfair Display" panose="020B0604020202020204" charset="0"/>
              </a:rPr>
              <a:t>…</a:t>
            </a:r>
          </a:p>
        </p:txBody>
      </p:sp>
      <p:sp>
        <p:nvSpPr>
          <p:cNvPr id="289" name="Google Shape;289;p42"/>
          <p:cNvSpPr txBox="1">
            <a:spLocks noGrp="1"/>
          </p:cNvSpPr>
          <p:nvPr>
            <p:ph type="subTitle" idx="3"/>
          </p:nvPr>
        </p:nvSpPr>
        <p:spPr>
          <a:xfrm>
            <a:off x="3492515" y="2511883"/>
            <a:ext cx="1917686"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1600" dirty="0" err="1">
                <a:latin typeface="Playfair Display" panose="020B0604020202020204" charset="0"/>
              </a:rPr>
              <a:t>Tối</a:t>
            </a:r>
            <a:r>
              <a:rPr lang="en-US" sz="1600" dirty="0">
                <a:latin typeface="Playfair Display" panose="020B0604020202020204" charset="0"/>
              </a:rPr>
              <a:t> </a:t>
            </a:r>
            <a:r>
              <a:rPr lang="en-US" sz="1600" dirty="0" err="1">
                <a:latin typeface="Playfair Display" panose="020B0604020202020204" charset="0"/>
              </a:rPr>
              <a:t>ưu</a:t>
            </a:r>
            <a:r>
              <a:rPr lang="en-US" sz="1600" dirty="0">
                <a:latin typeface="Playfair Display" panose="020B0604020202020204" charset="0"/>
              </a:rPr>
              <a:t> chi </a:t>
            </a:r>
            <a:r>
              <a:rPr lang="en-US" sz="1600" dirty="0" err="1">
                <a:latin typeface="Playfair Display" panose="020B0604020202020204" charset="0"/>
              </a:rPr>
              <a:t>phí</a:t>
            </a:r>
            <a:r>
              <a:rPr lang="en-US" sz="1600" dirty="0">
                <a:latin typeface="Playfair Display" panose="020B0604020202020204" charset="0"/>
              </a:rPr>
              <a:t> </a:t>
            </a:r>
            <a:r>
              <a:rPr lang="en-US" sz="1600" dirty="0" err="1">
                <a:latin typeface="Playfair Display" panose="020B0604020202020204" charset="0"/>
              </a:rPr>
              <a:t>sản</a:t>
            </a:r>
            <a:r>
              <a:rPr lang="en-US" sz="1600" dirty="0">
                <a:latin typeface="Playfair Display" panose="020B0604020202020204" charset="0"/>
              </a:rPr>
              <a:t> </a:t>
            </a:r>
            <a:r>
              <a:rPr lang="en-US" sz="1600" dirty="0" err="1">
                <a:latin typeface="Playfair Display" panose="020B0604020202020204" charset="0"/>
              </a:rPr>
              <a:t>xuất</a:t>
            </a:r>
            <a:endParaRPr sz="1600" dirty="0">
              <a:latin typeface="Playfair Display" panose="020B0604020202020204" charset="0"/>
            </a:endParaRPr>
          </a:p>
        </p:txBody>
      </p:sp>
      <p:sp>
        <p:nvSpPr>
          <p:cNvPr id="290" name="Google Shape;290;p42"/>
          <p:cNvSpPr txBox="1">
            <a:spLocks noGrp="1"/>
          </p:cNvSpPr>
          <p:nvPr>
            <p:ph type="subTitle" idx="4"/>
          </p:nvPr>
        </p:nvSpPr>
        <p:spPr>
          <a:xfrm>
            <a:off x="3434081" y="3160499"/>
            <a:ext cx="2280919" cy="1011451"/>
          </a:xfrm>
          <a:prstGeom prst="rect">
            <a:avLst/>
          </a:prstGeom>
        </p:spPr>
        <p:txBody>
          <a:bodyPr spcFirstLastPara="1" wrap="square" lIns="91425" tIns="91425" rIns="91425" bIns="91425" anchor="t" anchorCtr="0">
            <a:noAutofit/>
          </a:bodyPr>
          <a:lstStyle/>
          <a:p>
            <a:pPr marL="268288" lvl="1" indent="-257175">
              <a:spcAft>
                <a:spcPts val="600"/>
              </a:spcAft>
              <a:buFont typeface="Wingdings" panose="05000000000000000000" pitchFamily="2" charset="2"/>
              <a:buChar char="Ø"/>
            </a:pPr>
            <a:r>
              <a:rPr lang="en-US" sz="1000" u="sng" dirty="0" err="1">
                <a:latin typeface="Playfair Display" panose="020B0604020202020204" charset="0"/>
              </a:rPr>
              <a:t>Nhập</a:t>
            </a:r>
            <a:r>
              <a:rPr lang="en-US" sz="1000" u="sng" dirty="0">
                <a:latin typeface="Playfair Display" panose="020B0604020202020204" charset="0"/>
              </a:rPr>
              <a:t> </a:t>
            </a:r>
            <a:r>
              <a:rPr lang="en-US" sz="1000" u="sng" dirty="0" err="1">
                <a:latin typeface="Playfair Display" panose="020B0604020202020204" charset="0"/>
              </a:rPr>
              <a:t>khẩu</a:t>
            </a:r>
            <a:r>
              <a:rPr lang="en-US" sz="1000" u="sng" dirty="0">
                <a:latin typeface="Playfair Display" panose="020B0604020202020204" charset="0"/>
              </a:rPr>
              <a:t> </a:t>
            </a:r>
            <a:r>
              <a:rPr lang="en-US" sz="1000" dirty="0" err="1">
                <a:latin typeface="Playfair Display" panose="020B0604020202020204" charset="0"/>
              </a:rPr>
              <a:t>máy</a:t>
            </a:r>
            <a:r>
              <a:rPr lang="en-US" sz="1000" dirty="0">
                <a:latin typeface="Playfair Display" panose="020B0604020202020204" charset="0"/>
              </a:rPr>
              <a:t> </a:t>
            </a:r>
            <a:r>
              <a:rPr lang="en-US" sz="1000" dirty="0" err="1">
                <a:latin typeface="Playfair Display" panose="020B0604020202020204" charset="0"/>
              </a:rPr>
              <a:t>móc</a:t>
            </a:r>
            <a:r>
              <a:rPr lang="en-US" sz="1000" dirty="0">
                <a:latin typeface="Playfair Display" panose="020B0604020202020204" charset="0"/>
              </a:rPr>
              <a:t>, </a:t>
            </a:r>
            <a:r>
              <a:rPr lang="en-US" sz="1000" dirty="0" err="1">
                <a:latin typeface="Playfair Display" panose="020B0604020202020204" charset="0"/>
              </a:rPr>
              <a:t>nguyên</a:t>
            </a:r>
            <a:r>
              <a:rPr lang="en-US" sz="1000" dirty="0">
                <a:latin typeface="Playfair Display" panose="020B0604020202020204" charset="0"/>
              </a:rPr>
              <a:t> </a:t>
            </a:r>
            <a:r>
              <a:rPr lang="en-US" sz="1000" dirty="0" err="1">
                <a:latin typeface="Playfair Display" panose="020B0604020202020204" charset="0"/>
              </a:rPr>
              <a:t>nhiên</a:t>
            </a:r>
            <a:r>
              <a:rPr lang="en-US" sz="1000" dirty="0">
                <a:latin typeface="Playfair Display" panose="020B0604020202020204" charset="0"/>
              </a:rPr>
              <a:t> </a:t>
            </a:r>
            <a:r>
              <a:rPr lang="en-US" sz="1000" dirty="0" err="1">
                <a:latin typeface="Playfair Display" panose="020B0604020202020204" charset="0"/>
              </a:rPr>
              <a:t>liệu</a:t>
            </a:r>
            <a:r>
              <a:rPr lang="en-US" sz="1000" dirty="0">
                <a:latin typeface="Playfair Display" panose="020B0604020202020204" charset="0"/>
              </a:rPr>
              <a:t> </a:t>
            </a:r>
            <a:r>
              <a:rPr lang="en-US" sz="1000" dirty="0" err="1">
                <a:latin typeface="Playfair Display" panose="020B0604020202020204" charset="0"/>
              </a:rPr>
              <a:t>đầu</a:t>
            </a:r>
            <a:r>
              <a:rPr lang="en-US" sz="1000" dirty="0">
                <a:latin typeface="Playfair Display" panose="020B0604020202020204" charset="0"/>
              </a:rPr>
              <a:t> </a:t>
            </a:r>
            <a:r>
              <a:rPr lang="en-US" sz="1000" dirty="0" err="1">
                <a:latin typeface="Playfair Display" panose="020B0604020202020204" charset="0"/>
              </a:rPr>
              <a:t>vào</a:t>
            </a:r>
            <a:r>
              <a:rPr lang="en-US" sz="1000" dirty="0">
                <a:latin typeface="Playfair Display" panose="020B0604020202020204" charset="0"/>
              </a:rPr>
              <a:t> – </a:t>
            </a:r>
            <a:r>
              <a:rPr lang="en-US" sz="1000" u="sng" dirty="0" err="1">
                <a:latin typeface="Playfair Display" panose="020B0604020202020204" charset="0"/>
              </a:rPr>
              <a:t>với</a:t>
            </a:r>
            <a:r>
              <a:rPr lang="en-US" sz="1000" u="sng" dirty="0">
                <a:latin typeface="Playfair Display" panose="020B0604020202020204" charset="0"/>
              </a:rPr>
              <a:t> </a:t>
            </a:r>
            <a:r>
              <a:rPr lang="en-US" sz="1000" u="sng" dirty="0" err="1">
                <a:latin typeface="Playfair Display" panose="020B0604020202020204" charset="0"/>
              </a:rPr>
              <a:t>thuế</a:t>
            </a:r>
            <a:r>
              <a:rPr lang="en-US" sz="1000" u="sng" dirty="0">
                <a:latin typeface="Playfair Display" panose="020B0604020202020204" charset="0"/>
              </a:rPr>
              <a:t> </a:t>
            </a:r>
            <a:r>
              <a:rPr lang="en-US" sz="1000" u="sng" dirty="0" err="1">
                <a:latin typeface="Playfair Display" panose="020B0604020202020204" charset="0"/>
              </a:rPr>
              <a:t>quan</a:t>
            </a:r>
            <a:r>
              <a:rPr lang="en-US" sz="1000" u="sng" dirty="0">
                <a:latin typeface="Playfair Display" panose="020B0604020202020204" charset="0"/>
              </a:rPr>
              <a:t> </a:t>
            </a:r>
            <a:r>
              <a:rPr lang="vi-VN" sz="1000" u="sng" dirty="0">
                <a:latin typeface="Playfair Display" panose="020B0604020202020204" charset="0"/>
              </a:rPr>
              <a:t>ư</a:t>
            </a:r>
            <a:r>
              <a:rPr lang="en-US" sz="1000" u="sng" dirty="0">
                <a:latin typeface="Playfair Display" panose="020B0604020202020204" charset="0"/>
              </a:rPr>
              <a:t>u </a:t>
            </a:r>
            <a:r>
              <a:rPr lang="en-US" sz="1000" u="sng" dirty="0" err="1">
                <a:latin typeface="Playfair Display" panose="020B0604020202020204" charset="0"/>
              </a:rPr>
              <a:t>đãi</a:t>
            </a:r>
            <a:endParaRPr lang="en-US" sz="1000" u="sng" dirty="0">
              <a:latin typeface="Playfair Display" panose="020B0604020202020204" charset="0"/>
            </a:endParaRPr>
          </a:p>
          <a:p>
            <a:pPr marL="11113" lvl="1" indent="0">
              <a:spcAft>
                <a:spcPts val="600"/>
              </a:spcAft>
            </a:pPr>
            <a:r>
              <a:rPr lang="en-US" sz="1000" dirty="0">
                <a:latin typeface="Playfair Display" panose="020B0604020202020204" charset="0"/>
              </a:rPr>
              <a:t>       =&gt; </a:t>
            </a:r>
            <a:r>
              <a:rPr lang="en-US" sz="1000" dirty="0" err="1">
                <a:latin typeface="Playfair Display" panose="020B0604020202020204" charset="0"/>
              </a:rPr>
              <a:t>Giảm</a:t>
            </a:r>
            <a:r>
              <a:rPr lang="en-US" sz="1000" dirty="0">
                <a:latin typeface="Playfair Display" panose="020B0604020202020204" charset="0"/>
              </a:rPr>
              <a:t> chi </a:t>
            </a:r>
            <a:r>
              <a:rPr lang="en-US" sz="1000" dirty="0" err="1">
                <a:latin typeface="Playfair Display" panose="020B0604020202020204" charset="0"/>
              </a:rPr>
              <a:t>phí</a:t>
            </a:r>
            <a:r>
              <a:rPr lang="en-US" sz="1000" dirty="0">
                <a:latin typeface="Playfair Display" panose="020B0604020202020204" charset="0"/>
              </a:rPr>
              <a:t> </a:t>
            </a:r>
            <a:r>
              <a:rPr lang="en-US" sz="1000" dirty="0" err="1">
                <a:latin typeface="Playfair Display" panose="020B0604020202020204" charset="0"/>
              </a:rPr>
              <a:t>đầu</a:t>
            </a:r>
            <a:r>
              <a:rPr lang="en-US" sz="1000" dirty="0">
                <a:latin typeface="Playfair Display" panose="020B0604020202020204" charset="0"/>
              </a:rPr>
              <a:t> </a:t>
            </a:r>
            <a:r>
              <a:rPr lang="en-US" sz="1000" dirty="0" err="1">
                <a:latin typeface="Playfair Display" panose="020B0604020202020204" charset="0"/>
              </a:rPr>
              <a:t>vào</a:t>
            </a:r>
            <a:endParaRPr lang="en-US" sz="1000" dirty="0">
              <a:latin typeface="Playfair Display" panose="020B0604020202020204" charset="0"/>
            </a:endParaRPr>
          </a:p>
        </p:txBody>
      </p:sp>
      <p:sp>
        <p:nvSpPr>
          <p:cNvPr id="291" name="Google Shape;291;p42"/>
          <p:cNvSpPr txBox="1">
            <a:spLocks noGrp="1"/>
          </p:cNvSpPr>
          <p:nvPr>
            <p:ph type="subTitle" idx="5"/>
          </p:nvPr>
        </p:nvSpPr>
        <p:spPr>
          <a:xfrm>
            <a:off x="6324600" y="2581350"/>
            <a:ext cx="2216400" cy="37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1600" dirty="0" err="1">
                <a:latin typeface="Playfair Display" panose="020B0604020202020204" charset="0"/>
              </a:rPr>
              <a:t>Cải</a:t>
            </a:r>
            <a:r>
              <a:rPr lang="en-US" sz="1600" dirty="0">
                <a:latin typeface="Playfair Display" panose="020B0604020202020204" charset="0"/>
              </a:rPr>
              <a:t> </a:t>
            </a:r>
            <a:r>
              <a:rPr lang="en-US" sz="1600" dirty="0" err="1">
                <a:latin typeface="Playfair Display" panose="020B0604020202020204" charset="0"/>
              </a:rPr>
              <a:t>thiện</a:t>
            </a:r>
            <a:r>
              <a:rPr lang="en-US" sz="1600" dirty="0">
                <a:latin typeface="Playfair Display" panose="020B0604020202020204" charset="0"/>
              </a:rPr>
              <a:t> </a:t>
            </a:r>
            <a:r>
              <a:rPr lang="en-US" sz="1600" dirty="0" err="1">
                <a:latin typeface="Playfair Display" panose="020B0604020202020204" charset="0"/>
              </a:rPr>
              <a:t>năng</a:t>
            </a:r>
            <a:r>
              <a:rPr lang="en-US" sz="1600" dirty="0">
                <a:latin typeface="Playfair Display" panose="020B0604020202020204" charset="0"/>
              </a:rPr>
              <a:t> </a:t>
            </a:r>
            <a:r>
              <a:rPr lang="en-US" sz="1600" dirty="0" err="1">
                <a:latin typeface="Playfair Display" panose="020B0604020202020204" charset="0"/>
              </a:rPr>
              <a:t>lực</a:t>
            </a:r>
            <a:r>
              <a:rPr lang="en-US" sz="1600" dirty="0">
                <a:latin typeface="Playfair Display" panose="020B0604020202020204" charset="0"/>
              </a:rPr>
              <a:t> </a:t>
            </a:r>
            <a:r>
              <a:rPr lang="en-US" sz="1600" dirty="0" err="1">
                <a:latin typeface="Playfair Display" panose="020B0604020202020204" charset="0"/>
              </a:rPr>
              <a:t>cạnh</a:t>
            </a:r>
            <a:r>
              <a:rPr lang="en-US" sz="1600" dirty="0">
                <a:latin typeface="Playfair Display" panose="020B0604020202020204" charset="0"/>
              </a:rPr>
              <a:t> </a:t>
            </a:r>
            <a:r>
              <a:rPr lang="en-US" sz="1600" dirty="0" err="1">
                <a:latin typeface="Playfair Display" panose="020B0604020202020204" charset="0"/>
              </a:rPr>
              <a:t>tranh</a:t>
            </a:r>
            <a:endParaRPr sz="1600" dirty="0">
              <a:latin typeface="Playfair Display" panose="020B0604020202020204" charset="0"/>
            </a:endParaRPr>
          </a:p>
        </p:txBody>
      </p:sp>
      <p:sp>
        <p:nvSpPr>
          <p:cNvPr id="292" name="Google Shape;292;p42"/>
          <p:cNvSpPr txBox="1">
            <a:spLocks noGrp="1"/>
          </p:cNvSpPr>
          <p:nvPr>
            <p:ph type="subTitle" idx="6"/>
          </p:nvPr>
        </p:nvSpPr>
        <p:spPr>
          <a:xfrm>
            <a:off x="5638800" y="3056692"/>
            <a:ext cx="3179668" cy="1953458"/>
          </a:xfrm>
          <a:prstGeom prst="rect">
            <a:avLst/>
          </a:prstGeom>
        </p:spPr>
        <p:txBody>
          <a:bodyPr spcFirstLastPara="1" wrap="square" lIns="91425" tIns="91425" rIns="91425" bIns="91425" anchor="t" anchorCtr="0">
            <a:noAutofit/>
          </a:bodyPr>
          <a:lstStyle/>
          <a:p>
            <a:pPr marL="599987" lvl="1" indent="-257175" algn="just">
              <a:spcBef>
                <a:spcPts val="450"/>
              </a:spcBef>
              <a:buFont typeface="Wingdings" panose="05000000000000000000" pitchFamily="2" charset="2"/>
              <a:buChar char="Ø"/>
            </a:pPr>
            <a:r>
              <a:rPr lang="en-US" sz="1000" dirty="0">
                <a:latin typeface="Playfair Display" panose="020B0604020202020204" charset="0"/>
              </a:rPr>
              <a:t>C</a:t>
            </a:r>
            <a:r>
              <a:rPr lang="vi-VN" sz="1000" dirty="0">
                <a:latin typeface="Playfair Display" panose="020B0604020202020204" charset="0"/>
              </a:rPr>
              <a:t>am kết </a:t>
            </a:r>
            <a:r>
              <a:rPr lang="vi-VN" sz="1000" u="sng" dirty="0">
                <a:latin typeface="Playfair Display" panose="020B0604020202020204" charset="0"/>
              </a:rPr>
              <a:t>mở cửa thị trường dịch vụ </a:t>
            </a:r>
            <a:r>
              <a:rPr lang="vi-VN" sz="1000" dirty="0">
                <a:latin typeface="Playfair Display" panose="020B0604020202020204" charset="0"/>
              </a:rPr>
              <a:t>phục vụ sản xuất </a:t>
            </a:r>
            <a:r>
              <a:rPr lang="en-US" sz="1000" dirty="0">
                <a:latin typeface="Playfair Display" panose="020B0604020202020204" charset="0"/>
              </a:rPr>
              <a:t>(</a:t>
            </a:r>
            <a:r>
              <a:rPr lang="en-US" sz="1000" dirty="0" err="1">
                <a:latin typeface="Playfair Display" panose="020B0604020202020204" charset="0"/>
              </a:rPr>
              <a:t>tài</a:t>
            </a:r>
            <a:r>
              <a:rPr lang="en-US" sz="1000" dirty="0">
                <a:latin typeface="Playfair Display" panose="020B0604020202020204" charset="0"/>
              </a:rPr>
              <a:t> </a:t>
            </a:r>
            <a:r>
              <a:rPr lang="en-US" sz="1000" dirty="0" err="1">
                <a:latin typeface="Playfair Display" panose="020B0604020202020204" charset="0"/>
              </a:rPr>
              <a:t>chính</a:t>
            </a:r>
            <a:r>
              <a:rPr lang="en-US" sz="1000" dirty="0">
                <a:latin typeface="Playfair Display" panose="020B0604020202020204" charset="0"/>
              </a:rPr>
              <a:t>, </a:t>
            </a:r>
            <a:r>
              <a:rPr lang="en-US" sz="1000" dirty="0" err="1">
                <a:latin typeface="Playfair Display" panose="020B0604020202020204" charset="0"/>
              </a:rPr>
              <a:t>viễn</a:t>
            </a:r>
            <a:r>
              <a:rPr lang="en-US" sz="1000" dirty="0">
                <a:latin typeface="Playfair Display" panose="020B0604020202020204" charset="0"/>
              </a:rPr>
              <a:t> </a:t>
            </a:r>
            <a:r>
              <a:rPr lang="en-US" sz="1000" dirty="0" err="1">
                <a:latin typeface="Playfair Display" panose="020B0604020202020204" charset="0"/>
              </a:rPr>
              <a:t>thông</a:t>
            </a:r>
            <a:r>
              <a:rPr lang="en-US" sz="1000" dirty="0">
                <a:latin typeface="Playfair Display" panose="020B0604020202020204" charset="0"/>
              </a:rPr>
              <a:t>, logistics…) =&gt; DN </a:t>
            </a:r>
            <a:r>
              <a:rPr lang="en-US" sz="1000" u="sng" dirty="0" err="1">
                <a:latin typeface="Playfair Display" panose="020B0604020202020204" charset="0"/>
              </a:rPr>
              <a:t>tiếp</a:t>
            </a:r>
            <a:r>
              <a:rPr lang="en-US" sz="1000" u="sng" dirty="0">
                <a:latin typeface="Playfair Display" panose="020B0604020202020204" charset="0"/>
              </a:rPr>
              <a:t> </a:t>
            </a:r>
            <a:r>
              <a:rPr lang="en-US" sz="1000" u="sng" dirty="0" err="1">
                <a:latin typeface="Playfair Display" panose="020B0604020202020204" charset="0"/>
              </a:rPr>
              <a:t>cận</a:t>
            </a:r>
            <a:r>
              <a:rPr lang="en-US" sz="1000" u="sng" dirty="0">
                <a:latin typeface="Playfair Display" panose="020B0604020202020204" charset="0"/>
              </a:rPr>
              <a:t> </a:t>
            </a:r>
            <a:r>
              <a:rPr lang="en-US" sz="1000" u="sng" dirty="0" err="1">
                <a:latin typeface="Playfair Display" panose="020B0604020202020204" charset="0"/>
              </a:rPr>
              <a:t>các</a:t>
            </a:r>
            <a:r>
              <a:rPr lang="en-US" sz="1000" u="sng" dirty="0">
                <a:latin typeface="Playfair Display" panose="020B0604020202020204" charset="0"/>
              </a:rPr>
              <a:t> </a:t>
            </a:r>
            <a:r>
              <a:rPr lang="en-US" sz="1000" u="sng" dirty="0" err="1">
                <a:latin typeface="Playfair Display" panose="020B0604020202020204" charset="0"/>
              </a:rPr>
              <a:t>dịch</a:t>
            </a:r>
            <a:r>
              <a:rPr lang="en-US" sz="1000" u="sng" dirty="0">
                <a:latin typeface="Playfair Display" panose="020B0604020202020204" charset="0"/>
              </a:rPr>
              <a:t> </a:t>
            </a:r>
            <a:r>
              <a:rPr lang="en-US" sz="1000" u="sng" dirty="0" err="1">
                <a:latin typeface="Playfair Display" panose="020B0604020202020204" charset="0"/>
              </a:rPr>
              <a:t>vụ</a:t>
            </a:r>
            <a:r>
              <a:rPr lang="en-US" sz="1000" u="sng" dirty="0">
                <a:latin typeface="Playfair Display" panose="020B0604020202020204" charset="0"/>
              </a:rPr>
              <a:t> </a:t>
            </a:r>
            <a:r>
              <a:rPr lang="en-US" sz="1000" u="sng" dirty="0" err="1">
                <a:latin typeface="Playfair Display" panose="020B0604020202020204" charset="0"/>
              </a:rPr>
              <a:t>với</a:t>
            </a:r>
            <a:r>
              <a:rPr lang="en-US" sz="1000" u="sng" dirty="0">
                <a:latin typeface="Playfair Display" panose="020B0604020202020204" charset="0"/>
              </a:rPr>
              <a:t> </a:t>
            </a:r>
            <a:r>
              <a:rPr lang="en-US" sz="1000" u="sng" dirty="0" err="1">
                <a:latin typeface="Playfair Display" panose="020B0604020202020204" charset="0"/>
              </a:rPr>
              <a:t>chất</a:t>
            </a:r>
            <a:r>
              <a:rPr lang="en-US" sz="1000" u="sng" dirty="0">
                <a:latin typeface="Playfair Display" panose="020B0604020202020204" charset="0"/>
              </a:rPr>
              <a:t> l</a:t>
            </a:r>
            <a:r>
              <a:rPr lang="vi-VN" sz="1000" u="sng" dirty="0">
                <a:latin typeface="Playfair Display" panose="020B0604020202020204" charset="0"/>
              </a:rPr>
              <a:t>ư</a:t>
            </a:r>
            <a:r>
              <a:rPr lang="en-US" sz="1000" u="sng" dirty="0" err="1">
                <a:latin typeface="Playfair Display" panose="020B0604020202020204" charset="0"/>
              </a:rPr>
              <a:t>ợng</a:t>
            </a:r>
            <a:r>
              <a:rPr lang="en-US" sz="1000" u="sng" dirty="0">
                <a:latin typeface="Playfair Display" panose="020B0604020202020204" charset="0"/>
              </a:rPr>
              <a:t> </a:t>
            </a:r>
            <a:r>
              <a:rPr lang="en-US" sz="1000" u="sng" dirty="0" err="1">
                <a:latin typeface="Playfair Display" panose="020B0604020202020204" charset="0"/>
              </a:rPr>
              <a:t>tốt</a:t>
            </a:r>
            <a:r>
              <a:rPr lang="en-US" sz="1000" u="sng" dirty="0">
                <a:latin typeface="Playfair Display" panose="020B0604020202020204" charset="0"/>
              </a:rPr>
              <a:t> h</a:t>
            </a:r>
            <a:r>
              <a:rPr lang="vi-VN" sz="1000" u="sng" dirty="0">
                <a:latin typeface="Playfair Display" panose="020B0604020202020204" charset="0"/>
              </a:rPr>
              <a:t>ơ</a:t>
            </a:r>
            <a:r>
              <a:rPr lang="en-US" sz="1000" u="sng" dirty="0">
                <a:latin typeface="Playfair Display" panose="020B0604020202020204" charset="0"/>
              </a:rPr>
              <a:t>n, chi </a:t>
            </a:r>
            <a:r>
              <a:rPr lang="en-US" sz="1000" u="sng" dirty="0" err="1">
                <a:latin typeface="Playfair Display" panose="020B0604020202020204" charset="0"/>
              </a:rPr>
              <a:t>phí</a:t>
            </a:r>
            <a:r>
              <a:rPr lang="en-US" sz="1000" u="sng" dirty="0">
                <a:latin typeface="Playfair Display" panose="020B0604020202020204" charset="0"/>
              </a:rPr>
              <a:t> </a:t>
            </a:r>
            <a:r>
              <a:rPr lang="en-US" sz="1000" u="sng" dirty="0" err="1">
                <a:latin typeface="Playfair Display" panose="020B0604020202020204" charset="0"/>
              </a:rPr>
              <a:t>hợp</a:t>
            </a:r>
            <a:r>
              <a:rPr lang="en-US" sz="1000" u="sng" dirty="0">
                <a:latin typeface="Playfair Display" panose="020B0604020202020204" charset="0"/>
              </a:rPr>
              <a:t> </a:t>
            </a:r>
            <a:r>
              <a:rPr lang="en-US" sz="1000" u="sng" dirty="0" err="1">
                <a:latin typeface="Playfair Display" panose="020B0604020202020204" charset="0"/>
              </a:rPr>
              <a:t>lý</a:t>
            </a:r>
            <a:r>
              <a:rPr lang="en-US" sz="1000" u="sng" dirty="0">
                <a:latin typeface="Playfair Display" panose="020B0604020202020204" charset="0"/>
              </a:rPr>
              <a:t> h</a:t>
            </a:r>
            <a:r>
              <a:rPr lang="vi-VN" sz="1000" u="sng" dirty="0">
                <a:latin typeface="Playfair Display" panose="020B0604020202020204" charset="0"/>
              </a:rPr>
              <a:t>ơ</a:t>
            </a:r>
            <a:r>
              <a:rPr lang="en-US" sz="1000" u="sng" dirty="0">
                <a:latin typeface="Playfair Display" panose="020B0604020202020204" charset="0"/>
              </a:rPr>
              <a:t>n</a:t>
            </a:r>
            <a:r>
              <a:rPr lang="en-US" sz="1000" dirty="0">
                <a:latin typeface="Playfair Display" panose="020B0604020202020204" charset="0"/>
              </a:rPr>
              <a:t>…</a:t>
            </a:r>
          </a:p>
          <a:p>
            <a:pPr marL="599987" lvl="1" indent="-257175" algn="just">
              <a:spcBef>
                <a:spcPts val="450"/>
              </a:spcBef>
              <a:buFont typeface="Wingdings" panose="05000000000000000000" pitchFamily="2" charset="2"/>
              <a:buChar char="Ø"/>
            </a:pPr>
            <a:r>
              <a:rPr lang="en-US" sz="1000" dirty="0">
                <a:latin typeface="Playfair Display" panose="020B0604020202020204" charset="0"/>
              </a:rPr>
              <a:t>Cam </a:t>
            </a:r>
            <a:r>
              <a:rPr lang="en-US" sz="1000" dirty="0" err="1">
                <a:latin typeface="Playfair Display" panose="020B0604020202020204" charset="0"/>
              </a:rPr>
              <a:t>kết</a:t>
            </a:r>
            <a:r>
              <a:rPr lang="en-US" sz="1000" dirty="0">
                <a:latin typeface="Playfair Display" panose="020B0604020202020204" charset="0"/>
              </a:rPr>
              <a:t> </a:t>
            </a:r>
            <a:r>
              <a:rPr lang="en-US" sz="1000" u="sng" dirty="0" err="1">
                <a:latin typeface="Playfair Display" panose="020B0604020202020204" charset="0"/>
              </a:rPr>
              <a:t>thúc</a:t>
            </a:r>
            <a:r>
              <a:rPr lang="en-US" sz="1000" u="sng" dirty="0">
                <a:latin typeface="Playfair Display" panose="020B0604020202020204" charset="0"/>
              </a:rPr>
              <a:t> </a:t>
            </a:r>
            <a:r>
              <a:rPr lang="en-US" sz="1000" u="sng" dirty="0" err="1">
                <a:latin typeface="Playfair Display" panose="020B0604020202020204" charset="0"/>
              </a:rPr>
              <a:t>đẩy</a:t>
            </a:r>
            <a:r>
              <a:rPr lang="en-US" sz="1000" u="sng" dirty="0">
                <a:latin typeface="Playfair Display" panose="020B0604020202020204" charset="0"/>
              </a:rPr>
              <a:t> </a:t>
            </a:r>
            <a:r>
              <a:rPr lang="en-US" sz="1000" u="sng" dirty="0" err="1">
                <a:latin typeface="Playfair Display" panose="020B0604020202020204" charset="0"/>
              </a:rPr>
              <a:t>môi</a:t>
            </a:r>
            <a:r>
              <a:rPr lang="en-US" sz="1000" u="sng" dirty="0">
                <a:latin typeface="Playfair Display" panose="020B0604020202020204" charset="0"/>
              </a:rPr>
              <a:t> tr</a:t>
            </a:r>
            <a:r>
              <a:rPr lang="vi-VN" sz="1000" u="sng" dirty="0">
                <a:latin typeface="Playfair Display" panose="020B0604020202020204" charset="0"/>
              </a:rPr>
              <a:t>ư</a:t>
            </a:r>
            <a:r>
              <a:rPr lang="en-US" sz="1000" u="sng" dirty="0" err="1">
                <a:latin typeface="Playfair Display" panose="020B0604020202020204" charset="0"/>
              </a:rPr>
              <a:t>ờng</a:t>
            </a:r>
            <a:r>
              <a:rPr lang="en-US" sz="1000" u="sng" dirty="0">
                <a:latin typeface="Playfair Display" panose="020B0604020202020204" charset="0"/>
              </a:rPr>
              <a:t> </a:t>
            </a:r>
            <a:r>
              <a:rPr lang="en-US" sz="1000" u="sng" dirty="0" err="1">
                <a:latin typeface="Playfair Display" panose="020B0604020202020204" charset="0"/>
              </a:rPr>
              <a:t>cạnh</a:t>
            </a:r>
            <a:r>
              <a:rPr lang="en-US" sz="1000" u="sng" dirty="0">
                <a:latin typeface="Playfair Display" panose="020B0604020202020204" charset="0"/>
              </a:rPr>
              <a:t> </a:t>
            </a:r>
            <a:r>
              <a:rPr lang="en-US" sz="1000" u="sng" dirty="0" err="1">
                <a:latin typeface="Playfair Display" panose="020B0604020202020204" charset="0"/>
              </a:rPr>
              <a:t>tranh</a:t>
            </a:r>
            <a:r>
              <a:rPr lang="en-US" sz="1000" dirty="0">
                <a:latin typeface="Playfair Display" panose="020B0604020202020204" charset="0"/>
              </a:rPr>
              <a:t>, </a:t>
            </a:r>
            <a:r>
              <a:rPr lang="en-US" sz="1000" dirty="0" err="1">
                <a:latin typeface="Playfair Display" panose="020B0604020202020204" charset="0"/>
              </a:rPr>
              <a:t>các</a:t>
            </a:r>
            <a:r>
              <a:rPr lang="en-US" sz="1000" dirty="0">
                <a:latin typeface="Playfair Display" panose="020B0604020202020204" charset="0"/>
              </a:rPr>
              <a:t> </a:t>
            </a:r>
            <a:r>
              <a:rPr lang="en-US" sz="1000" u="sng" dirty="0" err="1">
                <a:latin typeface="Playfair Display" panose="020B0604020202020204" charset="0"/>
              </a:rPr>
              <a:t>ph</a:t>
            </a:r>
            <a:r>
              <a:rPr lang="vi-VN" sz="1000" u="sng" dirty="0">
                <a:latin typeface="Playfair Display" panose="020B0604020202020204" charset="0"/>
              </a:rPr>
              <a:t>ư</a:t>
            </a:r>
            <a:r>
              <a:rPr lang="en-US" sz="1000" u="sng" dirty="0" err="1">
                <a:latin typeface="Playfair Display" panose="020B0604020202020204" charset="0"/>
              </a:rPr>
              <a:t>ơng</a:t>
            </a:r>
            <a:r>
              <a:rPr lang="en-US" sz="1000" u="sng" dirty="0">
                <a:latin typeface="Playfair Display" panose="020B0604020202020204" charset="0"/>
              </a:rPr>
              <a:t> </a:t>
            </a:r>
            <a:r>
              <a:rPr lang="en-US" sz="1000" u="sng" dirty="0" err="1">
                <a:latin typeface="Playfair Display" panose="020B0604020202020204" charset="0"/>
              </a:rPr>
              <a:t>thức</a:t>
            </a:r>
            <a:r>
              <a:rPr lang="en-US" sz="1000" u="sng" dirty="0">
                <a:latin typeface="Playfair Display" panose="020B0604020202020204" charset="0"/>
              </a:rPr>
              <a:t> </a:t>
            </a:r>
            <a:r>
              <a:rPr lang="en-US" sz="1000" u="sng" dirty="0" err="1">
                <a:latin typeface="Playfair Display" panose="020B0604020202020204" charset="0"/>
              </a:rPr>
              <a:t>th</a:t>
            </a:r>
            <a:r>
              <a:rPr lang="vi-VN" sz="1000" u="sng" dirty="0">
                <a:latin typeface="Playfair Display" panose="020B0604020202020204" charset="0"/>
              </a:rPr>
              <a:t>ư</a:t>
            </a:r>
            <a:r>
              <a:rPr lang="en-US" sz="1000" u="sng" dirty="0" err="1">
                <a:latin typeface="Playfair Display" panose="020B0604020202020204" charset="0"/>
              </a:rPr>
              <a:t>ơng</a:t>
            </a:r>
            <a:r>
              <a:rPr lang="en-US" sz="1000" u="sng" dirty="0">
                <a:latin typeface="Playfair Display" panose="020B0604020202020204" charset="0"/>
              </a:rPr>
              <a:t> </a:t>
            </a:r>
            <a:r>
              <a:rPr lang="en-US" sz="1000" u="sng" dirty="0" err="1">
                <a:latin typeface="Playfair Display" panose="020B0604020202020204" charset="0"/>
              </a:rPr>
              <a:t>mại</a:t>
            </a:r>
            <a:r>
              <a:rPr lang="en-US" sz="1000" u="sng" dirty="0">
                <a:latin typeface="Playfair Display" panose="020B0604020202020204" charset="0"/>
              </a:rPr>
              <a:t> </a:t>
            </a:r>
            <a:r>
              <a:rPr lang="en-US" sz="1000" u="sng" dirty="0" err="1">
                <a:latin typeface="Playfair Display" panose="020B0604020202020204" charset="0"/>
              </a:rPr>
              <a:t>hiện</a:t>
            </a:r>
            <a:r>
              <a:rPr lang="en-US" sz="1000" u="sng" dirty="0">
                <a:latin typeface="Playfair Display" panose="020B0604020202020204" charset="0"/>
              </a:rPr>
              <a:t> </a:t>
            </a:r>
            <a:r>
              <a:rPr lang="en-US" sz="1000" u="sng" dirty="0" err="1">
                <a:latin typeface="Playfair Display" panose="020B0604020202020204" charset="0"/>
              </a:rPr>
              <a:t>đại</a:t>
            </a:r>
            <a:r>
              <a:rPr lang="en-US" sz="1000" u="sng" dirty="0">
                <a:latin typeface="Playfair Display" panose="020B0604020202020204" charset="0"/>
              </a:rPr>
              <a:t> </a:t>
            </a:r>
            <a:r>
              <a:rPr lang="en-US" sz="1000" dirty="0">
                <a:latin typeface="Playfair Display" panose="020B0604020202020204" charset="0"/>
              </a:rPr>
              <a:t>(</a:t>
            </a:r>
            <a:r>
              <a:rPr lang="en-US" sz="1000" dirty="0" err="1">
                <a:latin typeface="Playfair Display" panose="020B0604020202020204" charset="0"/>
              </a:rPr>
              <a:t>cạnh</a:t>
            </a:r>
            <a:r>
              <a:rPr lang="en-US" sz="1000" dirty="0">
                <a:latin typeface="Playfair Display" panose="020B0604020202020204" charset="0"/>
              </a:rPr>
              <a:t> </a:t>
            </a:r>
            <a:r>
              <a:rPr lang="en-US" sz="1000" dirty="0" err="1">
                <a:latin typeface="Playfair Display" panose="020B0604020202020204" charset="0"/>
              </a:rPr>
              <a:t>tranh</a:t>
            </a:r>
            <a:r>
              <a:rPr lang="en-US" sz="1000" dirty="0">
                <a:latin typeface="Playfair Display" panose="020B0604020202020204" charset="0"/>
              </a:rPr>
              <a:t>, TMĐT, SMEs – </a:t>
            </a:r>
            <a:r>
              <a:rPr lang="en-US" sz="1000" dirty="0" err="1">
                <a:latin typeface="Playfair Display" panose="020B0604020202020204" charset="0"/>
              </a:rPr>
              <a:t>trong</a:t>
            </a:r>
            <a:r>
              <a:rPr lang="en-US" sz="1000" dirty="0">
                <a:latin typeface="Playfair Display" panose="020B0604020202020204" charset="0"/>
              </a:rPr>
              <a:t> RCEP) =&gt; </a:t>
            </a:r>
            <a:r>
              <a:rPr lang="en-US" sz="1000" u="sng" dirty="0" err="1">
                <a:latin typeface="Playfair Display" panose="020B0604020202020204" charset="0"/>
              </a:rPr>
              <a:t>cải</a:t>
            </a:r>
            <a:r>
              <a:rPr lang="en-US" sz="1000" u="sng" dirty="0">
                <a:latin typeface="Playfair Display" panose="020B0604020202020204" charset="0"/>
              </a:rPr>
              <a:t> </a:t>
            </a:r>
            <a:r>
              <a:rPr lang="en-US" sz="1000" u="sng" dirty="0" err="1">
                <a:latin typeface="Playfair Display" panose="020B0604020202020204" charset="0"/>
              </a:rPr>
              <a:t>thiện</a:t>
            </a:r>
            <a:r>
              <a:rPr lang="en-US" sz="1000" u="sng" dirty="0">
                <a:latin typeface="Playfair Display" panose="020B0604020202020204" charset="0"/>
              </a:rPr>
              <a:t> </a:t>
            </a:r>
            <a:r>
              <a:rPr lang="en-US" sz="1000" u="sng" dirty="0" err="1">
                <a:latin typeface="Playfair Display" panose="020B0604020202020204" charset="0"/>
              </a:rPr>
              <a:t>năng</a:t>
            </a:r>
            <a:r>
              <a:rPr lang="en-US" sz="1000" u="sng" dirty="0">
                <a:latin typeface="Playfair Display" panose="020B0604020202020204" charset="0"/>
              </a:rPr>
              <a:t> </a:t>
            </a:r>
            <a:r>
              <a:rPr lang="en-US" sz="1000" u="sng" dirty="0" err="1">
                <a:latin typeface="Playfair Display" panose="020B0604020202020204" charset="0"/>
              </a:rPr>
              <a:t>lực</a:t>
            </a:r>
            <a:r>
              <a:rPr lang="en-US" sz="1000" u="sng" dirty="0">
                <a:latin typeface="Playfair Display" panose="020B0604020202020204" charset="0"/>
              </a:rPr>
              <a:t> </a:t>
            </a:r>
            <a:r>
              <a:rPr lang="en-US" sz="1000" dirty="0" err="1">
                <a:latin typeface="Playfair Display" panose="020B0604020202020204" charset="0"/>
              </a:rPr>
              <a:t>của</a:t>
            </a:r>
            <a:r>
              <a:rPr lang="en-US" sz="1000" dirty="0">
                <a:latin typeface="Playfair Display" panose="020B0604020202020204" charset="0"/>
              </a:rPr>
              <a:t> DN, </a:t>
            </a:r>
            <a:r>
              <a:rPr lang="en-US" sz="1000" dirty="0" err="1">
                <a:latin typeface="Playfair Display" panose="020B0604020202020204" charset="0"/>
              </a:rPr>
              <a:t>tiếp</a:t>
            </a:r>
            <a:r>
              <a:rPr lang="en-US" sz="1000" dirty="0">
                <a:latin typeface="Playfair Display" panose="020B0604020202020204" charset="0"/>
              </a:rPr>
              <a:t> </a:t>
            </a:r>
            <a:r>
              <a:rPr lang="en-US" sz="1000" dirty="0" err="1">
                <a:latin typeface="Playfair Display" panose="020B0604020202020204" charset="0"/>
              </a:rPr>
              <a:t>cận</a:t>
            </a:r>
            <a:r>
              <a:rPr lang="en-US" sz="1000" dirty="0">
                <a:latin typeface="Playfair Display" panose="020B0604020202020204" charset="0"/>
              </a:rPr>
              <a:t> </a:t>
            </a:r>
            <a:r>
              <a:rPr lang="en-US" sz="1000" dirty="0" err="1">
                <a:latin typeface="Playfair Display" panose="020B0604020202020204" charset="0"/>
              </a:rPr>
              <a:t>khách</a:t>
            </a:r>
            <a:r>
              <a:rPr lang="en-US" sz="1000" dirty="0">
                <a:latin typeface="Playfair Display" panose="020B0604020202020204" charset="0"/>
              </a:rPr>
              <a:t> </a:t>
            </a:r>
            <a:r>
              <a:rPr lang="en-US" sz="1000" dirty="0" err="1">
                <a:latin typeface="Playfair Display" panose="020B0604020202020204" charset="0"/>
              </a:rPr>
              <a:t>hàng</a:t>
            </a:r>
            <a:r>
              <a:rPr lang="en-US" sz="1000" dirty="0">
                <a:latin typeface="Playfair Display" panose="020B0604020202020204" charset="0"/>
              </a:rPr>
              <a:t> </a:t>
            </a:r>
            <a:r>
              <a:rPr lang="en-US" sz="1000" dirty="0" err="1">
                <a:latin typeface="Playfair Display" panose="020B0604020202020204" charset="0"/>
              </a:rPr>
              <a:t>tốt</a:t>
            </a:r>
            <a:r>
              <a:rPr lang="en-US" sz="1000" dirty="0">
                <a:latin typeface="Playfair Display" panose="020B0604020202020204" charset="0"/>
              </a:rPr>
              <a:t> h</a:t>
            </a:r>
            <a:r>
              <a:rPr lang="vi-VN" sz="1000" dirty="0">
                <a:latin typeface="Playfair Display" panose="020B0604020202020204" charset="0"/>
              </a:rPr>
              <a:t>ơ</a:t>
            </a:r>
            <a:r>
              <a:rPr lang="en-US" sz="1000" dirty="0">
                <a:latin typeface="Playfair Display" panose="020B0604020202020204" charset="0"/>
              </a:rPr>
              <a:t>n…</a:t>
            </a:r>
          </a:p>
          <a:p>
            <a:pPr marL="342812" lvl="1" indent="0" algn="just">
              <a:spcBef>
                <a:spcPts val="450"/>
              </a:spcBef>
            </a:pPr>
            <a:endParaRPr lang="en-US" sz="1000" dirty="0">
              <a:latin typeface="Playfair Display" panose="020B0604020202020204" charset="0"/>
            </a:endParaRPr>
          </a:p>
        </p:txBody>
      </p:sp>
      <p:sp>
        <p:nvSpPr>
          <p:cNvPr id="293" name="Google Shape;293;p42"/>
          <p:cNvSpPr txBox="1">
            <a:spLocks noGrp="1"/>
          </p:cNvSpPr>
          <p:nvPr>
            <p:ph type="title"/>
          </p:nvPr>
        </p:nvSpPr>
        <p:spPr>
          <a:xfrm>
            <a:off x="1526539" y="204703"/>
            <a:ext cx="6221139" cy="572700"/>
          </a:xfrm>
          <a:prstGeom prst="rect">
            <a:avLst/>
          </a:prstGeom>
        </p:spPr>
        <p:txBody>
          <a:bodyPr spcFirstLastPara="1" wrap="square" lIns="91425" tIns="91425" rIns="91425" bIns="91425" anchor="t" anchorCtr="0">
            <a:noAutofit/>
          </a:bodyPr>
          <a:lstStyle/>
          <a:p>
            <a:pPr lvl="0" algn="ctr"/>
            <a:r>
              <a:rPr lang="en-US" dirty="0">
                <a:solidFill>
                  <a:schemeClr val="tx2">
                    <a:lumMod val="50000"/>
                  </a:schemeClr>
                </a:solidFill>
                <a:latin typeface="Playfair Display" panose="020B0604020202020204" charset="0"/>
              </a:rPr>
              <a:t>C</a:t>
            </a:r>
            <a:r>
              <a:rPr lang="vi-VN" dirty="0">
                <a:solidFill>
                  <a:schemeClr val="tx2">
                    <a:lumMod val="50000"/>
                  </a:schemeClr>
                </a:solidFill>
                <a:latin typeface="Playfair Display" panose="020B0604020202020204" charset="0"/>
              </a:rPr>
              <a:t>ơ</a:t>
            </a:r>
            <a:r>
              <a:rPr lang="en-US" dirty="0">
                <a:solidFill>
                  <a:schemeClr val="tx2">
                    <a:lumMod val="50000"/>
                  </a:schemeClr>
                </a:solidFill>
                <a:latin typeface="Playfair Display" panose="020B0604020202020204" charset="0"/>
              </a:rPr>
              <a:t> </a:t>
            </a:r>
            <a:r>
              <a:rPr lang="en-US" dirty="0" err="1">
                <a:solidFill>
                  <a:schemeClr val="tx2">
                    <a:lumMod val="50000"/>
                  </a:schemeClr>
                </a:solidFill>
                <a:latin typeface="Playfair Display" panose="020B0604020202020204" charset="0"/>
              </a:rPr>
              <a:t>hội</a:t>
            </a:r>
            <a:r>
              <a:rPr lang="en-US" dirty="0">
                <a:solidFill>
                  <a:schemeClr val="tx2">
                    <a:lumMod val="50000"/>
                  </a:schemeClr>
                </a:solidFill>
                <a:latin typeface="Playfair Display" panose="020B0604020202020204" charset="0"/>
              </a:rPr>
              <a:t> </a:t>
            </a:r>
            <a:r>
              <a:rPr lang="en-US" dirty="0" err="1">
                <a:solidFill>
                  <a:schemeClr val="tx2">
                    <a:lumMod val="50000"/>
                  </a:schemeClr>
                </a:solidFill>
                <a:latin typeface="Playfair Display" panose="020B0604020202020204" charset="0"/>
              </a:rPr>
              <a:t>từ</a:t>
            </a:r>
            <a:r>
              <a:rPr lang="en-US" dirty="0">
                <a:solidFill>
                  <a:schemeClr val="tx2">
                    <a:lumMod val="50000"/>
                  </a:schemeClr>
                </a:solidFill>
                <a:latin typeface="Playfair Display" panose="020B0604020202020204" charset="0"/>
              </a:rPr>
              <a:t> </a:t>
            </a:r>
            <a:r>
              <a:rPr lang="en-US" dirty="0" err="1">
                <a:solidFill>
                  <a:schemeClr val="tx2">
                    <a:lumMod val="50000"/>
                  </a:schemeClr>
                </a:solidFill>
                <a:latin typeface="Playfair Display" panose="020B0604020202020204" charset="0"/>
              </a:rPr>
              <a:t>các</a:t>
            </a:r>
            <a:r>
              <a:rPr lang="en-US" dirty="0">
                <a:solidFill>
                  <a:schemeClr val="tx2">
                    <a:lumMod val="50000"/>
                  </a:schemeClr>
                </a:solidFill>
                <a:latin typeface="Playfair Display" panose="020B0604020202020204" charset="0"/>
              </a:rPr>
              <a:t> FTA (</a:t>
            </a:r>
            <a:r>
              <a:rPr lang="en-US" dirty="0" err="1">
                <a:solidFill>
                  <a:schemeClr val="tx2">
                    <a:lumMod val="50000"/>
                  </a:schemeClr>
                </a:solidFill>
                <a:latin typeface="Playfair Display" panose="020B0604020202020204" charset="0"/>
              </a:rPr>
              <a:t>tiếp</a:t>
            </a:r>
            <a:r>
              <a:rPr lang="en-US" dirty="0">
                <a:solidFill>
                  <a:schemeClr val="tx2">
                    <a:lumMod val="50000"/>
                  </a:schemeClr>
                </a:solidFill>
                <a:latin typeface="Playfair Display" panose="020B0604020202020204" charset="0"/>
              </a:rPr>
              <a:t>)</a:t>
            </a:r>
            <a:endParaRPr lang="vi-VN" dirty="0">
              <a:latin typeface="Playfair Display" panose="020B0604020202020204" charset="0"/>
            </a:endParaRPr>
          </a:p>
        </p:txBody>
      </p:sp>
      <p:sp>
        <p:nvSpPr>
          <p:cNvPr id="294" name="Google Shape;294;p42"/>
          <p:cNvSpPr/>
          <p:nvPr/>
        </p:nvSpPr>
        <p:spPr>
          <a:xfrm>
            <a:off x="7196660" y="1585476"/>
            <a:ext cx="472279" cy="472285"/>
          </a:xfrm>
          <a:custGeom>
            <a:avLst/>
            <a:gdLst/>
            <a:ahLst/>
            <a:cxnLst/>
            <a:rect l="l" t="t" r="r" b="b"/>
            <a:pathLst>
              <a:path w="12760" h="12761" extrusionOk="0">
                <a:moveTo>
                  <a:pt x="6427" y="3592"/>
                </a:moveTo>
                <a:cubicBezTo>
                  <a:pt x="7939" y="3592"/>
                  <a:pt x="9168" y="4821"/>
                  <a:pt x="9168" y="6365"/>
                </a:cubicBezTo>
                <a:cubicBezTo>
                  <a:pt x="9168" y="7846"/>
                  <a:pt x="7908" y="9106"/>
                  <a:pt x="6427" y="9106"/>
                </a:cubicBezTo>
                <a:cubicBezTo>
                  <a:pt x="4883" y="9106"/>
                  <a:pt x="3655" y="7877"/>
                  <a:pt x="3655" y="6365"/>
                </a:cubicBezTo>
                <a:cubicBezTo>
                  <a:pt x="3655" y="4821"/>
                  <a:pt x="4883" y="3592"/>
                  <a:pt x="6427" y="3592"/>
                </a:cubicBezTo>
                <a:close/>
                <a:moveTo>
                  <a:pt x="5829" y="1"/>
                </a:moveTo>
                <a:cubicBezTo>
                  <a:pt x="5356" y="1"/>
                  <a:pt x="5009" y="347"/>
                  <a:pt x="5009" y="852"/>
                </a:cubicBezTo>
                <a:lnTo>
                  <a:pt x="5009" y="1576"/>
                </a:lnTo>
                <a:cubicBezTo>
                  <a:pt x="4631" y="1702"/>
                  <a:pt x="4285" y="1828"/>
                  <a:pt x="3970" y="2017"/>
                </a:cubicBezTo>
                <a:lnTo>
                  <a:pt x="3466" y="1513"/>
                </a:lnTo>
                <a:cubicBezTo>
                  <a:pt x="3308" y="1356"/>
                  <a:pt x="3088" y="1277"/>
                  <a:pt x="2867" y="1277"/>
                </a:cubicBezTo>
                <a:cubicBezTo>
                  <a:pt x="2647" y="1277"/>
                  <a:pt x="2426" y="1356"/>
                  <a:pt x="2269" y="1513"/>
                </a:cubicBezTo>
                <a:lnTo>
                  <a:pt x="1481" y="2301"/>
                </a:lnTo>
                <a:cubicBezTo>
                  <a:pt x="1166" y="2616"/>
                  <a:pt x="1166" y="3151"/>
                  <a:pt x="1481" y="3466"/>
                </a:cubicBezTo>
                <a:lnTo>
                  <a:pt x="2017" y="4002"/>
                </a:lnTo>
                <a:cubicBezTo>
                  <a:pt x="1796" y="4317"/>
                  <a:pt x="1701" y="4664"/>
                  <a:pt x="1575" y="5010"/>
                </a:cubicBezTo>
                <a:lnTo>
                  <a:pt x="819" y="5010"/>
                </a:lnTo>
                <a:cubicBezTo>
                  <a:pt x="347" y="5010"/>
                  <a:pt x="0" y="5357"/>
                  <a:pt x="0" y="5829"/>
                </a:cubicBezTo>
                <a:lnTo>
                  <a:pt x="0" y="6932"/>
                </a:lnTo>
                <a:cubicBezTo>
                  <a:pt x="0" y="7405"/>
                  <a:pt x="347" y="7783"/>
                  <a:pt x="819" y="7783"/>
                </a:cubicBezTo>
                <a:lnTo>
                  <a:pt x="1575" y="7783"/>
                </a:lnTo>
                <a:cubicBezTo>
                  <a:pt x="1701" y="8129"/>
                  <a:pt x="1796" y="8476"/>
                  <a:pt x="2017" y="8791"/>
                </a:cubicBezTo>
                <a:lnTo>
                  <a:pt x="1481" y="9295"/>
                </a:lnTo>
                <a:cubicBezTo>
                  <a:pt x="1166" y="9610"/>
                  <a:pt x="1166" y="10177"/>
                  <a:pt x="1481" y="10492"/>
                </a:cubicBezTo>
                <a:lnTo>
                  <a:pt x="2269" y="11280"/>
                </a:lnTo>
                <a:cubicBezTo>
                  <a:pt x="2426" y="11437"/>
                  <a:pt x="2647" y="11516"/>
                  <a:pt x="2867" y="11516"/>
                </a:cubicBezTo>
                <a:cubicBezTo>
                  <a:pt x="3088" y="11516"/>
                  <a:pt x="3308" y="11437"/>
                  <a:pt x="3466" y="11280"/>
                </a:cubicBezTo>
                <a:lnTo>
                  <a:pt x="3970" y="10776"/>
                </a:lnTo>
                <a:cubicBezTo>
                  <a:pt x="4285" y="10965"/>
                  <a:pt x="4631" y="11091"/>
                  <a:pt x="5009" y="11185"/>
                </a:cubicBezTo>
                <a:lnTo>
                  <a:pt x="5009" y="11941"/>
                </a:lnTo>
                <a:cubicBezTo>
                  <a:pt x="5009" y="12414"/>
                  <a:pt x="5356" y="12760"/>
                  <a:pt x="5829" y="12760"/>
                </a:cubicBezTo>
                <a:lnTo>
                  <a:pt x="6931" y="12760"/>
                </a:lnTo>
                <a:cubicBezTo>
                  <a:pt x="7404" y="12760"/>
                  <a:pt x="7750" y="12414"/>
                  <a:pt x="7750" y="11941"/>
                </a:cubicBezTo>
                <a:lnTo>
                  <a:pt x="7750" y="11185"/>
                </a:lnTo>
                <a:cubicBezTo>
                  <a:pt x="8097" y="11091"/>
                  <a:pt x="8475" y="10965"/>
                  <a:pt x="8790" y="10776"/>
                </a:cubicBezTo>
                <a:lnTo>
                  <a:pt x="9294" y="11280"/>
                </a:lnTo>
                <a:cubicBezTo>
                  <a:pt x="9452" y="11437"/>
                  <a:pt x="9664" y="11516"/>
                  <a:pt x="9877" y="11516"/>
                </a:cubicBezTo>
                <a:cubicBezTo>
                  <a:pt x="10090" y="11516"/>
                  <a:pt x="10302" y="11437"/>
                  <a:pt x="10460" y="11280"/>
                </a:cubicBezTo>
                <a:lnTo>
                  <a:pt x="11247" y="10492"/>
                </a:lnTo>
                <a:cubicBezTo>
                  <a:pt x="11563" y="10177"/>
                  <a:pt x="11563" y="9610"/>
                  <a:pt x="11247" y="9295"/>
                </a:cubicBezTo>
                <a:lnTo>
                  <a:pt x="10743" y="8791"/>
                </a:lnTo>
                <a:cubicBezTo>
                  <a:pt x="10932" y="8476"/>
                  <a:pt x="11058" y="8129"/>
                  <a:pt x="11184" y="7783"/>
                </a:cubicBezTo>
                <a:lnTo>
                  <a:pt x="11941" y="7783"/>
                </a:lnTo>
                <a:cubicBezTo>
                  <a:pt x="12413" y="7783"/>
                  <a:pt x="12760" y="7405"/>
                  <a:pt x="12760" y="6932"/>
                </a:cubicBezTo>
                <a:lnTo>
                  <a:pt x="12760" y="5829"/>
                </a:lnTo>
                <a:cubicBezTo>
                  <a:pt x="12760" y="5325"/>
                  <a:pt x="12350" y="4979"/>
                  <a:pt x="11941" y="4979"/>
                </a:cubicBezTo>
                <a:lnTo>
                  <a:pt x="11184" y="4979"/>
                </a:lnTo>
                <a:cubicBezTo>
                  <a:pt x="11058" y="4632"/>
                  <a:pt x="10932" y="4254"/>
                  <a:pt x="10743" y="3939"/>
                </a:cubicBezTo>
                <a:lnTo>
                  <a:pt x="11247" y="3435"/>
                </a:lnTo>
                <a:cubicBezTo>
                  <a:pt x="11563" y="3120"/>
                  <a:pt x="11563" y="2553"/>
                  <a:pt x="11247" y="2238"/>
                </a:cubicBezTo>
                <a:lnTo>
                  <a:pt x="10460" y="1450"/>
                </a:lnTo>
                <a:cubicBezTo>
                  <a:pt x="10302" y="1293"/>
                  <a:pt x="10090" y="1214"/>
                  <a:pt x="9877" y="1214"/>
                </a:cubicBezTo>
                <a:cubicBezTo>
                  <a:pt x="9664" y="1214"/>
                  <a:pt x="9452" y="1293"/>
                  <a:pt x="9294" y="1450"/>
                </a:cubicBezTo>
                <a:lnTo>
                  <a:pt x="8790" y="1986"/>
                </a:lnTo>
                <a:cubicBezTo>
                  <a:pt x="8475" y="1765"/>
                  <a:pt x="8097" y="1671"/>
                  <a:pt x="7750" y="1545"/>
                </a:cubicBezTo>
                <a:lnTo>
                  <a:pt x="7750" y="852"/>
                </a:lnTo>
                <a:cubicBezTo>
                  <a:pt x="7750" y="379"/>
                  <a:pt x="7404" y="1"/>
                  <a:pt x="69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panose="020B0604020202020204" charset="0"/>
            </a:endParaRPr>
          </a:p>
        </p:txBody>
      </p:sp>
      <p:grpSp>
        <p:nvGrpSpPr>
          <p:cNvPr id="295" name="Google Shape;295;p42"/>
          <p:cNvGrpSpPr/>
          <p:nvPr/>
        </p:nvGrpSpPr>
        <p:grpSpPr>
          <a:xfrm>
            <a:off x="4334861" y="1586160"/>
            <a:ext cx="474278" cy="470915"/>
            <a:chOff x="-63250675" y="3744075"/>
            <a:chExt cx="320350" cy="318100"/>
          </a:xfrm>
        </p:grpSpPr>
        <p:sp>
          <p:nvSpPr>
            <p:cNvPr id="296" name="Google Shape;296;p42"/>
            <p:cNvSpPr/>
            <p:nvPr/>
          </p:nvSpPr>
          <p:spPr>
            <a:xfrm>
              <a:off x="-63126250" y="3744075"/>
              <a:ext cx="195925" cy="192875"/>
            </a:xfrm>
            <a:custGeom>
              <a:avLst/>
              <a:gdLst/>
              <a:ahLst/>
              <a:cxnLst/>
              <a:rect l="l" t="t" r="r" b="b"/>
              <a:pathLst>
                <a:path w="7837" h="7715" extrusionOk="0">
                  <a:moveTo>
                    <a:pt x="6020" y="0"/>
                  </a:moveTo>
                  <a:cubicBezTo>
                    <a:pt x="5921" y="0"/>
                    <a:pt x="5820" y="37"/>
                    <a:pt x="5735" y="122"/>
                  </a:cubicBezTo>
                  <a:lnTo>
                    <a:pt x="4097" y="1760"/>
                  </a:lnTo>
                  <a:cubicBezTo>
                    <a:pt x="4034" y="1854"/>
                    <a:pt x="3971" y="1917"/>
                    <a:pt x="3971" y="2012"/>
                  </a:cubicBezTo>
                  <a:lnTo>
                    <a:pt x="3782" y="3304"/>
                  </a:lnTo>
                  <a:lnTo>
                    <a:pt x="1734" y="5351"/>
                  </a:lnTo>
                  <a:cubicBezTo>
                    <a:pt x="1576" y="5288"/>
                    <a:pt x="1387" y="5225"/>
                    <a:pt x="1230" y="5225"/>
                  </a:cubicBezTo>
                  <a:cubicBezTo>
                    <a:pt x="537" y="5225"/>
                    <a:pt x="1" y="5793"/>
                    <a:pt x="1" y="6486"/>
                  </a:cubicBezTo>
                  <a:cubicBezTo>
                    <a:pt x="1" y="7210"/>
                    <a:pt x="537" y="7714"/>
                    <a:pt x="1230" y="7714"/>
                  </a:cubicBezTo>
                  <a:cubicBezTo>
                    <a:pt x="1891" y="7714"/>
                    <a:pt x="2458" y="7179"/>
                    <a:pt x="2458" y="6486"/>
                  </a:cubicBezTo>
                  <a:cubicBezTo>
                    <a:pt x="2458" y="6297"/>
                    <a:pt x="2395" y="6139"/>
                    <a:pt x="2332" y="5982"/>
                  </a:cubicBezTo>
                  <a:lnTo>
                    <a:pt x="4380" y="3934"/>
                  </a:lnTo>
                  <a:lnTo>
                    <a:pt x="5672" y="3745"/>
                  </a:lnTo>
                  <a:cubicBezTo>
                    <a:pt x="5735" y="3745"/>
                    <a:pt x="5829" y="3713"/>
                    <a:pt x="5924" y="3619"/>
                  </a:cubicBezTo>
                  <a:lnTo>
                    <a:pt x="7562" y="1980"/>
                  </a:lnTo>
                  <a:cubicBezTo>
                    <a:pt x="7837" y="1706"/>
                    <a:pt x="7609" y="1254"/>
                    <a:pt x="7251" y="1254"/>
                  </a:cubicBezTo>
                  <a:cubicBezTo>
                    <a:pt x="7240" y="1254"/>
                    <a:pt x="7228" y="1255"/>
                    <a:pt x="7216" y="1256"/>
                  </a:cubicBezTo>
                  <a:lnTo>
                    <a:pt x="6302" y="1382"/>
                  </a:lnTo>
                  <a:lnTo>
                    <a:pt x="6428" y="468"/>
                  </a:lnTo>
                  <a:cubicBezTo>
                    <a:pt x="6472" y="203"/>
                    <a:pt x="6253" y="0"/>
                    <a:pt x="60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panose="020B0604020202020204" charset="0"/>
              </a:endParaRPr>
            </a:p>
          </p:txBody>
        </p:sp>
        <p:sp>
          <p:nvSpPr>
            <p:cNvPr id="297" name="Google Shape;297;p42"/>
            <p:cNvSpPr/>
            <p:nvPr/>
          </p:nvSpPr>
          <p:spPr>
            <a:xfrm>
              <a:off x="-63190025" y="3814050"/>
              <a:ext cx="186675" cy="185900"/>
            </a:xfrm>
            <a:custGeom>
              <a:avLst/>
              <a:gdLst/>
              <a:ahLst/>
              <a:cxnLst/>
              <a:rect l="l" t="t" r="r" b="b"/>
              <a:pathLst>
                <a:path w="7467" h="7436" extrusionOk="0">
                  <a:moveTo>
                    <a:pt x="3718" y="1"/>
                  </a:moveTo>
                  <a:cubicBezTo>
                    <a:pt x="1670" y="1"/>
                    <a:pt x="0" y="1670"/>
                    <a:pt x="0" y="3750"/>
                  </a:cubicBezTo>
                  <a:cubicBezTo>
                    <a:pt x="0" y="5797"/>
                    <a:pt x="1638" y="7436"/>
                    <a:pt x="3718" y="7436"/>
                  </a:cubicBezTo>
                  <a:cubicBezTo>
                    <a:pt x="5765" y="7436"/>
                    <a:pt x="7467" y="5797"/>
                    <a:pt x="7467" y="3750"/>
                  </a:cubicBezTo>
                  <a:cubicBezTo>
                    <a:pt x="7467" y="3151"/>
                    <a:pt x="7341" y="2647"/>
                    <a:pt x="7120" y="2143"/>
                  </a:cubicBezTo>
                  <a:lnTo>
                    <a:pt x="5828" y="3435"/>
                  </a:lnTo>
                  <a:cubicBezTo>
                    <a:pt x="5828" y="3498"/>
                    <a:pt x="5860" y="3624"/>
                    <a:pt x="5860" y="3718"/>
                  </a:cubicBezTo>
                  <a:cubicBezTo>
                    <a:pt x="5860" y="4852"/>
                    <a:pt x="4915" y="5797"/>
                    <a:pt x="3781" y="5797"/>
                  </a:cubicBezTo>
                  <a:cubicBezTo>
                    <a:pt x="2615" y="5797"/>
                    <a:pt x="1670" y="4852"/>
                    <a:pt x="1670" y="3718"/>
                  </a:cubicBezTo>
                  <a:cubicBezTo>
                    <a:pt x="1733" y="2552"/>
                    <a:pt x="2615" y="1607"/>
                    <a:pt x="3781" y="1607"/>
                  </a:cubicBezTo>
                  <a:cubicBezTo>
                    <a:pt x="3875" y="1607"/>
                    <a:pt x="3970" y="1607"/>
                    <a:pt x="4033" y="1670"/>
                  </a:cubicBezTo>
                  <a:lnTo>
                    <a:pt x="5356" y="347"/>
                  </a:lnTo>
                  <a:cubicBezTo>
                    <a:pt x="4883" y="127"/>
                    <a:pt x="4316" y="1"/>
                    <a:pt x="37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panose="020B0604020202020204" charset="0"/>
              </a:endParaRPr>
            </a:p>
          </p:txBody>
        </p:sp>
        <p:sp>
          <p:nvSpPr>
            <p:cNvPr id="298" name="Google Shape;298;p42"/>
            <p:cNvSpPr/>
            <p:nvPr/>
          </p:nvSpPr>
          <p:spPr>
            <a:xfrm>
              <a:off x="-63250675" y="3751050"/>
              <a:ext cx="311125" cy="311125"/>
            </a:xfrm>
            <a:custGeom>
              <a:avLst/>
              <a:gdLst/>
              <a:ahLst/>
              <a:cxnLst/>
              <a:rect l="l" t="t" r="r" b="b"/>
              <a:pathLst>
                <a:path w="12445" h="12445" extrusionOk="0">
                  <a:moveTo>
                    <a:pt x="6270" y="0"/>
                  </a:moveTo>
                  <a:cubicBezTo>
                    <a:pt x="2773" y="0"/>
                    <a:pt x="0" y="2804"/>
                    <a:pt x="0" y="6238"/>
                  </a:cubicBezTo>
                  <a:cubicBezTo>
                    <a:pt x="0" y="9641"/>
                    <a:pt x="2804" y="12445"/>
                    <a:pt x="6238" y="12445"/>
                  </a:cubicBezTo>
                  <a:cubicBezTo>
                    <a:pt x="9672" y="12445"/>
                    <a:pt x="12445" y="9641"/>
                    <a:pt x="12445" y="6238"/>
                  </a:cubicBezTo>
                  <a:cubicBezTo>
                    <a:pt x="12445" y="5325"/>
                    <a:pt x="12256" y="4411"/>
                    <a:pt x="11878" y="3592"/>
                  </a:cubicBezTo>
                  <a:lnTo>
                    <a:pt x="11563" y="3907"/>
                  </a:lnTo>
                  <a:cubicBezTo>
                    <a:pt x="11342" y="4096"/>
                    <a:pt x="11121" y="4222"/>
                    <a:pt x="10838" y="4253"/>
                  </a:cubicBezTo>
                  <a:lnTo>
                    <a:pt x="10397" y="4348"/>
                  </a:lnTo>
                  <a:cubicBezTo>
                    <a:pt x="10680" y="4915"/>
                    <a:pt x="10806" y="5545"/>
                    <a:pt x="10806" y="6238"/>
                  </a:cubicBezTo>
                  <a:cubicBezTo>
                    <a:pt x="10806" y="8759"/>
                    <a:pt x="8759" y="10743"/>
                    <a:pt x="6270" y="10743"/>
                  </a:cubicBezTo>
                  <a:cubicBezTo>
                    <a:pt x="3781" y="10743"/>
                    <a:pt x="1733" y="8696"/>
                    <a:pt x="1733" y="6238"/>
                  </a:cubicBezTo>
                  <a:cubicBezTo>
                    <a:pt x="1733" y="3718"/>
                    <a:pt x="3781" y="1670"/>
                    <a:pt x="6270" y="1670"/>
                  </a:cubicBezTo>
                  <a:cubicBezTo>
                    <a:pt x="6931" y="1670"/>
                    <a:pt x="7561" y="1796"/>
                    <a:pt x="8160" y="2048"/>
                  </a:cubicBezTo>
                  <a:lnTo>
                    <a:pt x="8254" y="1607"/>
                  </a:lnTo>
                  <a:cubicBezTo>
                    <a:pt x="8286" y="1355"/>
                    <a:pt x="8412" y="1103"/>
                    <a:pt x="8601" y="914"/>
                  </a:cubicBezTo>
                  <a:lnTo>
                    <a:pt x="8916" y="599"/>
                  </a:lnTo>
                  <a:cubicBezTo>
                    <a:pt x="8097" y="189"/>
                    <a:pt x="7215" y="0"/>
                    <a:pt x="62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panose="020B0604020202020204" charset="0"/>
              </a:endParaRPr>
            </a:p>
          </p:txBody>
        </p:sp>
      </p:grpSp>
      <p:grpSp>
        <p:nvGrpSpPr>
          <p:cNvPr id="299" name="Google Shape;299;p42"/>
          <p:cNvGrpSpPr/>
          <p:nvPr/>
        </p:nvGrpSpPr>
        <p:grpSpPr>
          <a:xfrm>
            <a:off x="1320507" y="1586308"/>
            <a:ext cx="489786" cy="470619"/>
            <a:chOff x="-62890750" y="3747425"/>
            <a:chExt cx="330825" cy="317900"/>
          </a:xfrm>
        </p:grpSpPr>
        <p:sp>
          <p:nvSpPr>
            <p:cNvPr id="300" name="Google Shape;300;p42"/>
            <p:cNvSpPr/>
            <p:nvPr/>
          </p:nvSpPr>
          <p:spPr>
            <a:xfrm>
              <a:off x="-62890750" y="3747425"/>
              <a:ext cx="313500" cy="195825"/>
            </a:xfrm>
            <a:custGeom>
              <a:avLst/>
              <a:gdLst/>
              <a:ahLst/>
              <a:cxnLst/>
              <a:rect l="l" t="t" r="r" b="b"/>
              <a:pathLst>
                <a:path w="12540" h="7833" extrusionOk="0">
                  <a:moveTo>
                    <a:pt x="6591" y="0"/>
                  </a:moveTo>
                  <a:cubicBezTo>
                    <a:pt x="4966" y="0"/>
                    <a:pt x="3342" y="616"/>
                    <a:pt x="2112" y="1846"/>
                  </a:cubicBezTo>
                  <a:cubicBezTo>
                    <a:pt x="663" y="3296"/>
                    <a:pt x="1" y="5438"/>
                    <a:pt x="379" y="7454"/>
                  </a:cubicBezTo>
                  <a:cubicBezTo>
                    <a:pt x="442" y="7675"/>
                    <a:pt x="568" y="7832"/>
                    <a:pt x="789" y="7832"/>
                  </a:cubicBezTo>
                  <a:lnTo>
                    <a:pt x="852" y="7832"/>
                  </a:lnTo>
                  <a:cubicBezTo>
                    <a:pt x="1104" y="7801"/>
                    <a:pt x="1198" y="7549"/>
                    <a:pt x="1167" y="7360"/>
                  </a:cubicBezTo>
                  <a:cubicBezTo>
                    <a:pt x="852" y="5596"/>
                    <a:pt x="1419" y="3737"/>
                    <a:pt x="2710" y="2477"/>
                  </a:cubicBezTo>
                  <a:cubicBezTo>
                    <a:pt x="3719" y="1437"/>
                    <a:pt x="5136" y="870"/>
                    <a:pt x="6617" y="870"/>
                  </a:cubicBezTo>
                  <a:cubicBezTo>
                    <a:pt x="7940" y="870"/>
                    <a:pt x="9200" y="1342"/>
                    <a:pt x="10177" y="2193"/>
                  </a:cubicBezTo>
                  <a:lnTo>
                    <a:pt x="9610" y="2792"/>
                  </a:lnTo>
                  <a:cubicBezTo>
                    <a:pt x="9484" y="2918"/>
                    <a:pt x="9452" y="3075"/>
                    <a:pt x="9484" y="3170"/>
                  </a:cubicBezTo>
                  <a:cubicBezTo>
                    <a:pt x="9515" y="3327"/>
                    <a:pt x="9641" y="3422"/>
                    <a:pt x="9799" y="3453"/>
                  </a:cubicBezTo>
                  <a:lnTo>
                    <a:pt x="12036" y="3926"/>
                  </a:lnTo>
                  <a:lnTo>
                    <a:pt x="12130" y="3926"/>
                  </a:lnTo>
                  <a:cubicBezTo>
                    <a:pt x="12225" y="3926"/>
                    <a:pt x="12319" y="3894"/>
                    <a:pt x="12382" y="3800"/>
                  </a:cubicBezTo>
                  <a:cubicBezTo>
                    <a:pt x="12508" y="3674"/>
                    <a:pt x="12540" y="3579"/>
                    <a:pt x="12508" y="3422"/>
                  </a:cubicBezTo>
                  <a:lnTo>
                    <a:pt x="12036" y="1153"/>
                  </a:lnTo>
                  <a:cubicBezTo>
                    <a:pt x="12004" y="1027"/>
                    <a:pt x="11878" y="901"/>
                    <a:pt x="11752" y="838"/>
                  </a:cubicBezTo>
                  <a:cubicBezTo>
                    <a:pt x="11715" y="831"/>
                    <a:pt x="11678" y="827"/>
                    <a:pt x="11642" y="827"/>
                  </a:cubicBezTo>
                  <a:cubicBezTo>
                    <a:pt x="11526" y="827"/>
                    <a:pt x="11422" y="868"/>
                    <a:pt x="11374" y="964"/>
                  </a:cubicBezTo>
                  <a:lnTo>
                    <a:pt x="10776" y="1563"/>
                  </a:lnTo>
                  <a:cubicBezTo>
                    <a:pt x="9583" y="521"/>
                    <a:pt x="8087" y="0"/>
                    <a:pt x="6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panose="020B0604020202020204" charset="0"/>
              </a:endParaRPr>
            </a:p>
          </p:txBody>
        </p:sp>
        <p:sp>
          <p:nvSpPr>
            <p:cNvPr id="301" name="Google Shape;301;p42"/>
            <p:cNvSpPr/>
            <p:nvPr/>
          </p:nvSpPr>
          <p:spPr>
            <a:xfrm>
              <a:off x="-62874975" y="3869075"/>
              <a:ext cx="315050" cy="196250"/>
            </a:xfrm>
            <a:custGeom>
              <a:avLst/>
              <a:gdLst/>
              <a:ahLst/>
              <a:cxnLst/>
              <a:rect l="l" t="t" r="r" b="b"/>
              <a:pathLst>
                <a:path w="12602" h="7850" extrusionOk="0">
                  <a:moveTo>
                    <a:pt x="11779" y="0"/>
                  </a:moveTo>
                  <a:cubicBezTo>
                    <a:pt x="11759" y="0"/>
                    <a:pt x="11739" y="2"/>
                    <a:pt x="11720" y="5"/>
                  </a:cubicBezTo>
                  <a:cubicBezTo>
                    <a:pt x="11499" y="36"/>
                    <a:pt x="11373" y="288"/>
                    <a:pt x="11405" y="477"/>
                  </a:cubicBezTo>
                  <a:cubicBezTo>
                    <a:pt x="11720" y="2242"/>
                    <a:pt x="11184" y="4101"/>
                    <a:pt x="9861" y="5361"/>
                  </a:cubicBezTo>
                  <a:cubicBezTo>
                    <a:pt x="8853" y="6400"/>
                    <a:pt x="7435" y="6967"/>
                    <a:pt x="5986" y="6967"/>
                  </a:cubicBezTo>
                  <a:cubicBezTo>
                    <a:pt x="4631" y="6967"/>
                    <a:pt x="3371" y="6495"/>
                    <a:pt x="2394" y="5644"/>
                  </a:cubicBezTo>
                  <a:lnTo>
                    <a:pt x="2993" y="5046"/>
                  </a:lnTo>
                  <a:cubicBezTo>
                    <a:pt x="3088" y="4920"/>
                    <a:pt x="3151" y="4762"/>
                    <a:pt x="3088" y="4668"/>
                  </a:cubicBezTo>
                  <a:cubicBezTo>
                    <a:pt x="3056" y="4510"/>
                    <a:pt x="2962" y="4416"/>
                    <a:pt x="2772" y="4384"/>
                  </a:cubicBezTo>
                  <a:lnTo>
                    <a:pt x="536" y="3912"/>
                  </a:lnTo>
                  <a:cubicBezTo>
                    <a:pt x="498" y="3904"/>
                    <a:pt x="465" y="3900"/>
                    <a:pt x="433" y="3900"/>
                  </a:cubicBezTo>
                  <a:cubicBezTo>
                    <a:pt x="332" y="3900"/>
                    <a:pt x="254" y="3941"/>
                    <a:pt x="158" y="4038"/>
                  </a:cubicBezTo>
                  <a:cubicBezTo>
                    <a:pt x="32" y="4132"/>
                    <a:pt x="0" y="4258"/>
                    <a:pt x="32" y="4416"/>
                  </a:cubicBezTo>
                  <a:lnTo>
                    <a:pt x="504" y="6652"/>
                  </a:lnTo>
                  <a:cubicBezTo>
                    <a:pt x="536" y="6810"/>
                    <a:pt x="662" y="6936"/>
                    <a:pt x="788" y="6967"/>
                  </a:cubicBezTo>
                  <a:lnTo>
                    <a:pt x="882" y="6967"/>
                  </a:lnTo>
                  <a:cubicBezTo>
                    <a:pt x="1008" y="6967"/>
                    <a:pt x="1103" y="6936"/>
                    <a:pt x="1166" y="6873"/>
                  </a:cubicBezTo>
                  <a:lnTo>
                    <a:pt x="1764" y="6274"/>
                  </a:lnTo>
                  <a:cubicBezTo>
                    <a:pt x="2930" y="7346"/>
                    <a:pt x="4442" y="7850"/>
                    <a:pt x="5923" y="7850"/>
                  </a:cubicBezTo>
                  <a:cubicBezTo>
                    <a:pt x="7561" y="7850"/>
                    <a:pt x="9168" y="7220"/>
                    <a:pt x="10428" y="5991"/>
                  </a:cubicBezTo>
                  <a:cubicBezTo>
                    <a:pt x="11909" y="4510"/>
                    <a:pt x="12602" y="2368"/>
                    <a:pt x="12192" y="320"/>
                  </a:cubicBezTo>
                  <a:cubicBezTo>
                    <a:pt x="12164" y="122"/>
                    <a:pt x="11958" y="0"/>
                    <a:pt x="117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panose="020B0604020202020204" charset="0"/>
              </a:endParaRPr>
            </a:p>
          </p:txBody>
        </p:sp>
        <p:sp>
          <p:nvSpPr>
            <p:cNvPr id="302" name="Google Shape;302;p42"/>
            <p:cNvSpPr/>
            <p:nvPr/>
          </p:nvSpPr>
          <p:spPr>
            <a:xfrm>
              <a:off x="-62751325" y="3834525"/>
              <a:ext cx="15775" cy="26800"/>
            </a:xfrm>
            <a:custGeom>
              <a:avLst/>
              <a:gdLst/>
              <a:ahLst/>
              <a:cxnLst/>
              <a:rect l="l" t="t" r="r" b="b"/>
              <a:pathLst>
                <a:path w="631" h="1072" extrusionOk="0">
                  <a:moveTo>
                    <a:pt x="630" y="1"/>
                  </a:moveTo>
                  <a:cubicBezTo>
                    <a:pt x="410" y="221"/>
                    <a:pt x="158" y="599"/>
                    <a:pt x="0" y="1072"/>
                  </a:cubicBezTo>
                  <a:lnTo>
                    <a:pt x="630" y="1072"/>
                  </a:lnTo>
                  <a:lnTo>
                    <a:pt x="63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panose="020B0604020202020204" charset="0"/>
              </a:endParaRPr>
            </a:p>
          </p:txBody>
        </p:sp>
        <p:sp>
          <p:nvSpPr>
            <p:cNvPr id="303" name="Google Shape;303;p42"/>
            <p:cNvSpPr/>
            <p:nvPr/>
          </p:nvSpPr>
          <p:spPr>
            <a:xfrm>
              <a:off x="-62715100" y="3950300"/>
              <a:ext cx="15775" cy="26025"/>
            </a:xfrm>
            <a:custGeom>
              <a:avLst/>
              <a:gdLst/>
              <a:ahLst/>
              <a:cxnLst/>
              <a:rect l="l" t="t" r="r" b="b"/>
              <a:pathLst>
                <a:path w="631" h="1041" extrusionOk="0">
                  <a:moveTo>
                    <a:pt x="1" y="1"/>
                  </a:moveTo>
                  <a:lnTo>
                    <a:pt x="1" y="1041"/>
                  </a:lnTo>
                  <a:cubicBezTo>
                    <a:pt x="253" y="852"/>
                    <a:pt x="473" y="473"/>
                    <a:pt x="6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panose="020B0604020202020204" charset="0"/>
              </a:endParaRPr>
            </a:p>
          </p:txBody>
        </p:sp>
        <p:sp>
          <p:nvSpPr>
            <p:cNvPr id="304" name="Google Shape;304;p42"/>
            <p:cNvSpPr/>
            <p:nvPr/>
          </p:nvSpPr>
          <p:spPr>
            <a:xfrm>
              <a:off x="-62751325" y="3950300"/>
              <a:ext cx="15775" cy="26025"/>
            </a:xfrm>
            <a:custGeom>
              <a:avLst/>
              <a:gdLst/>
              <a:ahLst/>
              <a:cxnLst/>
              <a:rect l="l" t="t" r="r" b="b"/>
              <a:pathLst>
                <a:path w="631" h="1041" extrusionOk="0">
                  <a:moveTo>
                    <a:pt x="0" y="1"/>
                  </a:moveTo>
                  <a:cubicBezTo>
                    <a:pt x="158" y="473"/>
                    <a:pt x="410" y="852"/>
                    <a:pt x="630" y="1041"/>
                  </a:cubicBezTo>
                  <a:lnTo>
                    <a:pt x="63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panose="020B0604020202020204" charset="0"/>
              </a:endParaRPr>
            </a:p>
          </p:txBody>
        </p:sp>
        <p:sp>
          <p:nvSpPr>
            <p:cNvPr id="305" name="Google Shape;305;p42"/>
            <p:cNvSpPr/>
            <p:nvPr/>
          </p:nvSpPr>
          <p:spPr>
            <a:xfrm>
              <a:off x="-62822225" y="3881000"/>
              <a:ext cx="44125" cy="48075"/>
            </a:xfrm>
            <a:custGeom>
              <a:avLst/>
              <a:gdLst/>
              <a:ahLst/>
              <a:cxnLst/>
              <a:rect l="l" t="t" r="r" b="b"/>
              <a:pathLst>
                <a:path w="1765" h="1923" extrusionOk="0">
                  <a:moveTo>
                    <a:pt x="127" y="0"/>
                  </a:moveTo>
                  <a:cubicBezTo>
                    <a:pt x="32" y="316"/>
                    <a:pt x="1" y="631"/>
                    <a:pt x="1" y="977"/>
                  </a:cubicBezTo>
                  <a:cubicBezTo>
                    <a:pt x="1" y="1324"/>
                    <a:pt x="32" y="1670"/>
                    <a:pt x="127" y="1922"/>
                  </a:cubicBezTo>
                  <a:lnTo>
                    <a:pt x="1765" y="1922"/>
                  </a:lnTo>
                  <a:cubicBezTo>
                    <a:pt x="1734" y="1607"/>
                    <a:pt x="1702" y="1292"/>
                    <a:pt x="1702" y="977"/>
                  </a:cubicBezTo>
                  <a:cubicBezTo>
                    <a:pt x="1702" y="662"/>
                    <a:pt x="1734" y="316"/>
                    <a:pt x="17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panose="020B0604020202020204" charset="0"/>
              </a:endParaRPr>
            </a:p>
          </p:txBody>
        </p:sp>
        <p:sp>
          <p:nvSpPr>
            <p:cNvPr id="306" name="Google Shape;306;p42"/>
            <p:cNvSpPr/>
            <p:nvPr/>
          </p:nvSpPr>
          <p:spPr>
            <a:xfrm>
              <a:off x="-62715100" y="3833750"/>
              <a:ext cx="15775" cy="26800"/>
            </a:xfrm>
            <a:custGeom>
              <a:avLst/>
              <a:gdLst/>
              <a:ahLst/>
              <a:cxnLst/>
              <a:rect l="l" t="t" r="r" b="b"/>
              <a:pathLst>
                <a:path w="631" h="1072" extrusionOk="0">
                  <a:moveTo>
                    <a:pt x="1" y="0"/>
                  </a:moveTo>
                  <a:lnTo>
                    <a:pt x="1" y="1071"/>
                  </a:lnTo>
                  <a:lnTo>
                    <a:pt x="631" y="1071"/>
                  </a:lnTo>
                  <a:cubicBezTo>
                    <a:pt x="505" y="599"/>
                    <a:pt x="253" y="189"/>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panose="020B0604020202020204" charset="0"/>
              </a:endParaRPr>
            </a:p>
          </p:txBody>
        </p:sp>
        <p:sp>
          <p:nvSpPr>
            <p:cNvPr id="307" name="Google Shape;307;p42"/>
            <p:cNvSpPr/>
            <p:nvPr/>
          </p:nvSpPr>
          <p:spPr>
            <a:xfrm>
              <a:off x="-62758425" y="3881000"/>
              <a:ext cx="22875" cy="48075"/>
            </a:xfrm>
            <a:custGeom>
              <a:avLst/>
              <a:gdLst/>
              <a:ahLst/>
              <a:cxnLst/>
              <a:rect l="l" t="t" r="r" b="b"/>
              <a:pathLst>
                <a:path w="915" h="1923" extrusionOk="0">
                  <a:moveTo>
                    <a:pt x="95" y="0"/>
                  </a:moveTo>
                  <a:cubicBezTo>
                    <a:pt x="64" y="316"/>
                    <a:pt x="1" y="631"/>
                    <a:pt x="1" y="977"/>
                  </a:cubicBezTo>
                  <a:cubicBezTo>
                    <a:pt x="1" y="1324"/>
                    <a:pt x="64" y="1670"/>
                    <a:pt x="95" y="1922"/>
                  </a:cubicBezTo>
                  <a:lnTo>
                    <a:pt x="914" y="1922"/>
                  </a:lnTo>
                  <a:lnTo>
                    <a:pt x="9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panose="020B0604020202020204" charset="0"/>
              </a:endParaRPr>
            </a:p>
          </p:txBody>
        </p:sp>
        <p:sp>
          <p:nvSpPr>
            <p:cNvPr id="308" name="Google Shape;308;p42"/>
            <p:cNvSpPr/>
            <p:nvPr/>
          </p:nvSpPr>
          <p:spPr>
            <a:xfrm>
              <a:off x="-62715100" y="3809325"/>
              <a:ext cx="74850" cy="51225"/>
            </a:xfrm>
            <a:custGeom>
              <a:avLst/>
              <a:gdLst/>
              <a:ahLst/>
              <a:cxnLst/>
              <a:rect l="l" t="t" r="r" b="b"/>
              <a:pathLst>
                <a:path w="2994" h="2049" extrusionOk="0">
                  <a:moveTo>
                    <a:pt x="1" y="1"/>
                  </a:moveTo>
                  <a:lnTo>
                    <a:pt x="1" y="32"/>
                  </a:lnTo>
                  <a:cubicBezTo>
                    <a:pt x="631" y="253"/>
                    <a:pt x="1198" y="1009"/>
                    <a:pt x="1481" y="2048"/>
                  </a:cubicBezTo>
                  <a:lnTo>
                    <a:pt x="2994" y="2048"/>
                  </a:lnTo>
                  <a:cubicBezTo>
                    <a:pt x="2426" y="946"/>
                    <a:pt x="1324" y="158"/>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panose="020B0604020202020204" charset="0"/>
              </a:endParaRPr>
            </a:p>
          </p:txBody>
        </p:sp>
        <p:sp>
          <p:nvSpPr>
            <p:cNvPr id="309" name="Google Shape;309;p42"/>
            <p:cNvSpPr/>
            <p:nvPr/>
          </p:nvSpPr>
          <p:spPr>
            <a:xfrm>
              <a:off x="-62715875" y="3950300"/>
              <a:ext cx="75625" cy="51225"/>
            </a:xfrm>
            <a:custGeom>
              <a:avLst/>
              <a:gdLst/>
              <a:ahLst/>
              <a:cxnLst/>
              <a:rect l="l" t="t" r="r" b="b"/>
              <a:pathLst>
                <a:path w="3025" h="2049" extrusionOk="0">
                  <a:moveTo>
                    <a:pt x="1512" y="1"/>
                  </a:moveTo>
                  <a:cubicBezTo>
                    <a:pt x="1229" y="1009"/>
                    <a:pt x="662" y="1765"/>
                    <a:pt x="0" y="1986"/>
                  </a:cubicBezTo>
                  <a:lnTo>
                    <a:pt x="0" y="2049"/>
                  </a:lnTo>
                  <a:lnTo>
                    <a:pt x="32" y="2049"/>
                  </a:lnTo>
                  <a:cubicBezTo>
                    <a:pt x="1355" y="1891"/>
                    <a:pt x="2457" y="1104"/>
                    <a:pt x="30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panose="020B0604020202020204" charset="0"/>
              </a:endParaRPr>
            </a:p>
          </p:txBody>
        </p:sp>
        <p:sp>
          <p:nvSpPr>
            <p:cNvPr id="310" name="Google Shape;310;p42"/>
            <p:cNvSpPr/>
            <p:nvPr/>
          </p:nvSpPr>
          <p:spPr>
            <a:xfrm>
              <a:off x="-62811200" y="3949525"/>
              <a:ext cx="75650" cy="52000"/>
            </a:xfrm>
            <a:custGeom>
              <a:avLst/>
              <a:gdLst/>
              <a:ahLst/>
              <a:cxnLst/>
              <a:rect l="l" t="t" r="r" b="b"/>
              <a:pathLst>
                <a:path w="3026" h="2080" extrusionOk="0">
                  <a:moveTo>
                    <a:pt x="1" y="0"/>
                  </a:moveTo>
                  <a:cubicBezTo>
                    <a:pt x="600" y="1166"/>
                    <a:pt x="1702" y="1954"/>
                    <a:pt x="3025" y="2080"/>
                  </a:cubicBezTo>
                  <a:lnTo>
                    <a:pt x="3025" y="2017"/>
                  </a:lnTo>
                  <a:cubicBezTo>
                    <a:pt x="2364" y="1796"/>
                    <a:pt x="1860" y="1040"/>
                    <a:pt x="15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panose="020B0604020202020204" charset="0"/>
              </a:endParaRPr>
            </a:p>
          </p:txBody>
        </p:sp>
        <p:sp>
          <p:nvSpPr>
            <p:cNvPr id="311" name="Google Shape;311;p42"/>
            <p:cNvSpPr/>
            <p:nvPr/>
          </p:nvSpPr>
          <p:spPr>
            <a:xfrm>
              <a:off x="-62673350" y="3881000"/>
              <a:ext cx="44125" cy="48075"/>
            </a:xfrm>
            <a:custGeom>
              <a:avLst/>
              <a:gdLst/>
              <a:ahLst/>
              <a:cxnLst/>
              <a:rect l="l" t="t" r="r" b="b"/>
              <a:pathLst>
                <a:path w="1765" h="1923" extrusionOk="0">
                  <a:moveTo>
                    <a:pt x="0" y="0"/>
                  </a:moveTo>
                  <a:cubicBezTo>
                    <a:pt x="32" y="316"/>
                    <a:pt x="63" y="631"/>
                    <a:pt x="63" y="977"/>
                  </a:cubicBezTo>
                  <a:cubicBezTo>
                    <a:pt x="63" y="1324"/>
                    <a:pt x="32" y="1670"/>
                    <a:pt x="0" y="1922"/>
                  </a:cubicBezTo>
                  <a:lnTo>
                    <a:pt x="1639" y="1922"/>
                  </a:lnTo>
                  <a:cubicBezTo>
                    <a:pt x="1733" y="1670"/>
                    <a:pt x="1765" y="1292"/>
                    <a:pt x="1765" y="977"/>
                  </a:cubicBezTo>
                  <a:cubicBezTo>
                    <a:pt x="1765" y="662"/>
                    <a:pt x="1733" y="316"/>
                    <a:pt x="1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panose="020B0604020202020204" charset="0"/>
              </a:endParaRPr>
            </a:p>
          </p:txBody>
        </p:sp>
        <p:sp>
          <p:nvSpPr>
            <p:cNvPr id="312" name="Google Shape;312;p42"/>
            <p:cNvSpPr/>
            <p:nvPr/>
          </p:nvSpPr>
          <p:spPr>
            <a:xfrm>
              <a:off x="-62810400" y="3810125"/>
              <a:ext cx="75625" cy="51200"/>
            </a:xfrm>
            <a:custGeom>
              <a:avLst/>
              <a:gdLst/>
              <a:ahLst/>
              <a:cxnLst/>
              <a:rect l="l" t="t" r="r" b="b"/>
              <a:pathLst>
                <a:path w="3025" h="2048" extrusionOk="0">
                  <a:moveTo>
                    <a:pt x="2993" y="0"/>
                  </a:moveTo>
                  <a:cubicBezTo>
                    <a:pt x="1702" y="158"/>
                    <a:pt x="599" y="945"/>
                    <a:pt x="0" y="2048"/>
                  </a:cubicBezTo>
                  <a:lnTo>
                    <a:pt x="1544" y="2048"/>
                  </a:lnTo>
                  <a:cubicBezTo>
                    <a:pt x="1828" y="1008"/>
                    <a:pt x="2363" y="284"/>
                    <a:pt x="3025" y="32"/>
                  </a:cubicBezTo>
                  <a:lnTo>
                    <a:pt x="302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panose="020B0604020202020204" charset="0"/>
              </a:endParaRPr>
            </a:p>
          </p:txBody>
        </p:sp>
        <p:sp>
          <p:nvSpPr>
            <p:cNvPr id="313" name="Google Shape;313;p42"/>
            <p:cNvSpPr/>
            <p:nvPr/>
          </p:nvSpPr>
          <p:spPr>
            <a:xfrm>
              <a:off x="-62715100" y="3881000"/>
              <a:ext cx="22850" cy="48075"/>
            </a:xfrm>
            <a:custGeom>
              <a:avLst/>
              <a:gdLst/>
              <a:ahLst/>
              <a:cxnLst/>
              <a:rect l="l" t="t" r="r" b="b"/>
              <a:pathLst>
                <a:path w="914" h="1923" extrusionOk="0">
                  <a:moveTo>
                    <a:pt x="1" y="0"/>
                  </a:moveTo>
                  <a:lnTo>
                    <a:pt x="1" y="1922"/>
                  </a:lnTo>
                  <a:lnTo>
                    <a:pt x="851" y="1922"/>
                  </a:lnTo>
                  <a:cubicBezTo>
                    <a:pt x="883" y="1607"/>
                    <a:pt x="914" y="1292"/>
                    <a:pt x="914" y="977"/>
                  </a:cubicBezTo>
                  <a:cubicBezTo>
                    <a:pt x="914" y="662"/>
                    <a:pt x="883" y="316"/>
                    <a:pt x="8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panose="020B0604020202020204" charset="0"/>
              </a:endParaRPr>
            </a:p>
          </p:txBody>
        </p:sp>
      </p:grpSp>
      <p:pic>
        <p:nvPicPr>
          <p:cNvPr id="36" name="Picture 35">
            <a:extLst>
              <a:ext uri="{FF2B5EF4-FFF2-40B4-BE49-F238E27FC236}">
                <a16:creationId xmlns:a16="http://schemas.microsoft.com/office/drawing/2014/main" id="{FAADFC93-01DA-4533-8F1B-C40DE4619BE7}"/>
              </a:ext>
            </a:extLst>
          </p:cNvPr>
          <p:cNvPicPr>
            <a:picLocks noChangeAspect="1"/>
          </p:cNvPicPr>
          <p:nvPr/>
        </p:nvPicPr>
        <p:blipFill>
          <a:blip r:embed="rId3"/>
          <a:stretch>
            <a:fillRect/>
          </a:stretch>
        </p:blipFill>
        <p:spPr>
          <a:xfrm>
            <a:off x="192538" y="122301"/>
            <a:ext cx="625818" cy="347676"/>
          </a:xfrm>
          <a:prstGeom prst="rect">
            <a:avLst/>
          </a:prstGeom>
        </p:spPr>
      </p:pic>
    </p:spTree>
  </p:cSld>
  <p:clrMapOvr>
    <a:masterClrMapping/>
  </p:clrMapOvr>
  <p:transition spd="slow" advClick="0">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7000"/>
          </a:schemeClr>
        </a:solidFill>
        <a:effectLst/>
      </p:bgPr>
    </p:bg>
    <p:spTree>
      <p:nvGrpSpPr>
        <p:cNvPr id="1" name=""/>
        <p:cNvGrpSpPr/>
        <p:nvPr/>
      </p:nvGrpSpPr>
      <p:grpSpPr>
        <a:xfrm>
          <a:off x="0" y="0"/>
          <a:ext cx="0" cy="0"/>
          <a:chOff x="0" y="0"/>
          <a:chExt cx="0" cy="0"/>
        </a:xfrm>
      </p:grpSpPr>
      <p:sp>
        <p:nvSpPr>
          <p:cNvPr id="2" name="object 2"/>
          <p:cNvSpPr txBox="1"/>
          <p:nvPr/>
        </p:nvSpPr>
        <p:spPr>
          <a:xfrm>
            <a:off x="4363009" y="2258930"/>
            <a:ext cx="4020830" cy="1317668"/>
          </a:xfrm>
          <a:prstGeom prst="rect">
            <a:avLst/>
          </a:prstGeom>
        </p:spPr>
        <p:txBody>
          <a:bodyPr vert="horz" wrap="square" lIns="0" tIns="12065" rIns="0" bIns="0" rtlCol="0">
            <a:spAutoFit/>
          </a:bodyPr>
          <a:lstStyle/>
          <a:p>
            <a:pPr marL="12700" marR="5080" algn="ctr">
              <a:lnSpc>
                <a:spcPct val="100000"/>
              </a:lnSpc>
              <a:spcBef>
                <a:spcPts val="95"/>
              </a:spcBef>
            </a:pPr>
            <a:r>
              <a:rPr lang="en-US" sz="2800" b="1" spc="-5" dirty="0" err="1">
                <a:solidFill>
                  <a:srgbClr val="CE8D3D"/>
                </a:solidFill>
                <a:latin typeface="Arial"/>
                <a:cs typeface="Arial"/>
              </a:rPr>
              <a:t>Khuyến</a:t>
            </a:r>
            <a:r>
              <a:rPr lang="en-US" sz="2800" b="1" spc="-5" dirty="0">
                <a:solidFill>
                  <a:srgbClr val="CE8D3D"/>
                </a:solidFill>
                <a:latin typeface="Arial"/>
                <a:cs typeface="Arial"/>
              </a:rPr>
              <a:t> </a:t>
            </a:r>
            <a:r>
              <a:rPr lang="en-US" sz="2800" b="1" spc="-5" dirty="0" err="1">
                <a:solidFill>
                  <a:srgbClr val="CE8D3D"/>
                </a:solidFill>
                <a:latin typeface="Arial"/>
                <a:cs typeface="Arial"/>
              </a:rPr>
              <a:t>nghị</a:t>
            </a:r>
            <a:r>
              <a:rPr lang="en-US" sz="2800" b="1" spc="-5" dirty="0">
                <a:solidFill>
                  <a:srgbClr val="CE8D3D"/>
                </a:solidFill>
                <a:latin typeface="Arial"/>
                <a:cs typeface="Arial"/>
              </a:rPr>
              <a:t> </a:t>
            </a:r>
            <a:r>
              <a:rPr lang="en-US" sz="2800" b="1" spc="-5" dirty="0" err="1">
                <a:solidFill>
                  <a:srgbClr val="CE8D3D"/>
                </a:solidFill>
                <a:latin typeface="Arial"/>
                <a:cs typeface="Arial"/>
              </a:rPr>
              <a:t>cho</a:t>
            </a:r>
            <a:r>
              <a:rPr lang="en-US" sz="2800" b="1" spc="-5" dirty="0">
                <a:solidFill>
                  <a:srgbClr val="CE8D3D"/>
                </a:solidFill>
                <a:latin typeface="Arial"/>
                <a:cs typeface="Arial"/>
              </a:rPr>
              <a:t> </a:t>
            </a:r>
            <a:r>
              <a:rPr lang="en-US" sz="2800" b="1" spc="-5" dirty="0" err="1">
                <a:solidFill>
                  <a:srgbClr val="CE8D3D"/>
                </a:solidFill>
                <a:latin typeface="Arial"/>
                <a:cs typeface="Arial"/>
              </a:rPr>
              <a:t>doanh</a:t>
            </a:r>
            <a:r>
              <a:rPr lang="en-US" sz="2800" b="1" spc="-5" dirty="0">
                <a:solidFill>
                  <a:srgbClr val="CE8D3D"/>
                </a:solidFill>
                <a:latin typeface="Arial"/>
                <a:cs typeface="Arial"/>
              </a:rPr>
              <a:t> </a:t>
            </a:r>
            <a:r>
              <a:rPr lang="en-US" sz="2800" b="1" spc="-5" dirty="0" err="1">
                <a:solidFill>
                  <a:srgbClr val="CE8D3D"/>
                </a:solidFill>
                <a:latin typeface="Arial"/>
                <a:cs typeface="Arial"/>
              </a:rPr>
              <a:t>nghiệp</a:t>
            </a:r>
            <a:r>
              <a:rPr lang="en-US" sz="2800" b="1" spc="-5" dirty="0">
                <a:solidFill>
                  <a:srgbClr val="CE8D3D"/>
                </a:solidFill>
                <a:latin typeface="Arial"/>
                <a:cs typeface="Arial"/>
              </a:rPr>
              <a:t> </a:t>
            </a:r>
          </a:p>
          <a:p>
            <a:pPr marL="12700" marR="5080" algn="ctr">
              <a:lnSpc>
                <a:spcPct val="100000"/>
              </a:lnSpc>
              <a:spcBef>
                <a:spcPts val="95"/>
              </a:spcBef>
            </a:pPr>
            <a:r>
              <a:rPr lang="en-US" sz="2800" b="1" spc="-5" dirty="0" err="1">
                <a:solidFill>
                  <a:srgbClr val="CE8D3D"/>
                </a:solidFill>
                <a:latin typeface="Arial"/>
                <a:cs typeface="Arial"/>
              </a:rPr>
              <a:t>xuất</a:t>
            </a:r>
            <a:r>
              <a:rPr lang="en-US" sz="2800" b="1" spc="-5" dirty="0">
                <a:solidFill>
                  <a:srgbClr val="CE8D3D"/>
                </a:solidFill>
                <a:latin typeface="Arial"/>
                <a:cs typeface="Arial"/>
              </a:rPr>
              <a:t> </a:t>
            </a:r>
            <a:r>
              <a:rPr lang="en-US" sz="2800" b="1" spc="-5" dirty="0" err="1">
                <a:solidFill>
                  <a:srgbClr val="CE8D3D"/>
                </a:solidFill>
                <a:latin typeface="Arial"/>
                <a:cs typeface="Arial"/>
              </a:rPr>
              <a:t>khẩu</a:t>
            </a:r>
            <a:r>
              <a:rPr lang="en-US" sz="2800" b="1" spc="-5" dirty="0">
                <a:solidFill>
                  <a:srgbClr val="CE8D3D"/>
                </a:solidFill>
                <a:latin typeface="Arial"/>
                <a:cs typeface="Arial"/>
              </a:rPr>
              <a:t> </a:t>
            </a:r>
            <a:r>
              <a:rPr lang="en-US" sz="2800" b="1" spc="-5" dirty="0" err="1">
                <a:solidFill>
                  <a:srgbClr val="CE8D3D"/>
                </a:solidFill>
                <a:latin typeface="Arial"/>
                <a:cs typeface="Arial"/>
              </a:rPr>
              <a:t>Đà</a:t>
            </a:r>
            <a:r>
              <a:rPr lang="en-US" sz="2800" b="1" spc="-5" dirty="0">
                <a:solidFill>
                  <a:srgbClr val="CE8D3D"/>
                </a:solidFill>
                <a:latin typeface="Arial"/>
                <a:cs typeface="Arial"/>
              </a:rPr>
              <a:t> </a:t>
            </a:r>
            <a:r>
              <a:rPr lang="en-US" sz="2800" b="1" spc="-5" dirty="0" err="1">
                <a:solidFill>
                  <a:srgbClr val="CE8D3D"/>
                </a:solidFill>
                <a:latin typeface="Arial"/>
                <a:cs typeface="Arial"/>
              </a:rPr>
              <a:t>Nẵng</a:t>
            </a:r>
            <a:endParaRPr lang="en-US" sz="2800" b="1" spc="-5" dirty="0">
              <a:solidFill>
                <a:srgbClr val="CE8D3D"/>
              </a:solidFill>
              <a:latin typeface="Arial"/>
              <a:cs typeface="Arial"/>
            </a:endParaRPr>
          </a:p>
        </p:txBody>
      </p:sp>
      <p:sp>
        <p:nvSpPr>
          <p:cNvPr id="3" name="object 3"/>
          <p:cNvSpPr txBox="1">
            <a:spLocks noGrp="1"/>
          </p:cNvSpPr>
          <p:nvPr>
            <p:ph type="title"/>
          </p:nvPr>
        </p:nvSpPr>
        <p:spPr>
          <a:xfrm>
            <a:off x="5936862" y="1322776"/>
            <a:ext cx="873125" cy="936154"/>
          </a:xfrm>
          <a:prstGeom prst="rect">
            <a:avLst/>
          </a:prstGeom>
        </p:spPr>
        <p:txBody>
          <a:bodyPr vert="horz" wrap="square" lIns="0" tIns="12700" rIns="0" bIns="0" rtlCol="0">
            <a:spAutoFit/>
          </a:bodyPr>
          <a:lstStyle/>
          <a:p>
            <a:pPr marL="12700">
              <a:lnSpc>
                <a:spcPct val="100000"/>
              </a:lnSpc>
              <a:spcBef>
                <a:spcPts val="100"/>
              </a:spcBef>
            </a:pPr>
            <a:r>
              <a:rPr sz="6000" spc="-5" dirty="0">
                <a:solidFill>
                  <a:srgbClr val="CE8D3D"/>
                </a:solidFill>
              </a:rPr>
              <a:t>0</a:t>
            </a:r>
            <a:r>
              <a:rPr lang="en-US" sz="6000" spc="-5" dirty="0">
                <a:solidFill>
                  <a:srgbClr val="CE8D3D"/>
                </a:solidFill>
              </a:rPr>
              <a:t>3</a:t>
            </a:r>
            <a:endParaRPr sz="6000" dirty="0">
              <a:solidFill>
                <a:srgbClr val="CE8D3D"/>
              </a:solidFill>
            </a:endParaRPr>
          </a:p>
        </p:txBody>
      </p:sp>
      <p:sp>
        <p:nvSpPr>
          <p:cNvPr id="13" name="object 13"/>
          <p:cNvSpPr/>
          <p:nvPr/>
        </p:nvSpPr>
        <p:spPr>
          <a:xfrm>
            <a:off x="4889245" y="4476750"/>
            <a:ext cx="2968371" cy="45719"/>
          </a:xfrm>
          <a:custGeom>
            <a:avLst/>
            <a:gdLst/>
            <a:ahLst/>
            <a:cxnLst/>
            <a:rect l="l" t="t" r="r" b="b"/>
            <a:pathLst>
              <a:path w="2143125">
                <a:moveTo>
                  <a:pt x="2142616" y="0"/>
                </a:moveTo>
                <a:lnTo>
                  <a:pt x="0" y="0"/>
                </a:lnTo>
              </a:path>
            </a:pathLst>
          </a:custGeom>
          <a:ln w="19050">
            <a:solidFill>
              <a:srgbClr val="CE8D3D"/>
            </a:solidFill>
          </a:ln>
        </p:spPr>
        <p:style>
          <a:lnRef idx="1">
            <a:schemeClr val="accent2"/>
          </a:lnRef>
          <a:fillRef idx="0">
            <a:schemeClr val="accent2"/>
          </a:fillRef>
          <a:effectRef idx="0">
            <a:schemeClr val="accent2"/>
          </a:effectRef>
          <a:fontRef idx="minor">
            <a:schemeClr val="tx1"/>
          </a:fontRef>
        </p:style>
        <p:txBody>
          <a:bodyPr wrap="square" lIns="0" tIns="0" rIns="0" bIns="0" rtlCol="0"/>
          <a:lstStyle/>
          <a:p>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4321" r="26296"/>
          <a:stretch/>
        </p:blipFill>
        <p:spPr>
          <a:xfrm>
            <a:off x="914400" y="819156"/>
            <a:ext cx="2955213" cy="3654476"/>
          </a:xfrm>
          <a:prstGeom prst="rect">
            <a:avLst/>
          </a:prstGeom>
        </p:spPr>
      </p:pic>
      <p:pic>
        <p:nvPicPr>
          <p:cNvPr id="8" name="Picture 7">
            <a:extLst>
              <a:ext uri="{FF2B5EF4-FFF2-40B4-BE49-F238E27FC236}">
                <a16:creationId xmlns:a16="http://schemas.microsoft.com/office/drawing/2014/main" id="{2DE27D79-1189-4809-8327-9B7A3CF228D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36862" y="4095750"/>
            <a:ext cx="672386" cy="202010"/>
          </a:xfrm>
          <a:prstGeom prst="rect">
            <a:avLst/>
          </a:prstGeom>
        </p:spPr>
      </p:pic>
    </p:spTree>
    <p:extLst>
      <p:ext uri="{BB962C8B-B14F-4D97-AF65-F5344CB8AC3E}">
        <p14:creationId xmlns:p14="http://schemas.microsoft.com/office/powerpoint/2010/main" val="35924226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78632"/>
            <a:ext cx="1172498" cy="278632"/>
          </a:xfrm>
          <a:prstGeom prst="rect">
            <a:avLst/>
          </a:prstGeom>
          <a:solidFill>
            <a:srgbClr val="FEAD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Playfair Display" panose="020B0604020202020204" charset="0"/>
            </a:endParaRPr>
          </a:p>
        </p:txBody>
      </p:sp>
      <p:sp>
        <p:nvSpPr>
          <p:cNvPr id="10" name="Rectangle 9"/>
          <p:cNvSpPr/>
          <p:nvPr/>
        </p:nvSpPr>
        <p:spPr>
          <a:xfrm>
            <a:off x="1172498" y="-278632"/>
            <a:ext cx="818535" cy="278632"/>
          </a:xfrm>
          <a:prstGeom prst="rect">
            <a:avLst/>
          </a:prstGeom>
          <a:solidFill>
            <a:srgbClr val="033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Playfair Display" panose="020B0604020202020204" charset="0"/>
            </a:endParaRPr>
          </a:p>
        </p:txBody>
      </p:sp>
      <p:sp>
        <p:nvSpPr>
          <p:cNvPr id="11" name="Rectangle 10"/>
          <p:cNvSpPr/>
          <p:nvPr/>
        </p:nvSpPr>
        <p:spPr>
          <a:xfrm>
            <a:off x="1991033" y="-278632"/>
            <a:ext cx="663677" cy="278632"/>
          </a:xfrm>
          <a:prstGeom prst="rect">
            <a:avLst/>
          </a:prstGeom>
          <a:solidFill>
            <a:srgbClr val="C1C1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Playfair Display" panose="020B0604020202020204" charset="0"/>
            </a:endParaRPr>
          </a:p>
        </p:txBody>
      </p:sp>
      <p:sp>
        <p:nvSpPr>
          <p:cNvPr id="9" name="Rectangle 8"/>
          <p:cNvSpPr/>
          <p:nvPr/>
        </p:nvSpPr>
        <p:spPr>
          <a:xfrm>
            <a:off x="7843837" y="-1"/>
            <a:ext cx="1300163" cy="536713"/>
          </a:xfrm>
          <a:prstGeom prst="rect">
            <a:avLst/>
          </a:prstGeom>
          <a:solidFill>
            <a:srgbClr val="FEAD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Playfair Display" panose="020B0604020202020204" charset="0"/>
            </a:endParaRPr>
          </a:p>
        </p:txBody>
      </p:sp>
      <p:sp>
        <p:nvSpPr>
          <p:cNvPr id="5" name="Rectangle 4"/>
          <p:cNvSpPr/>
          <p:nvPr/>
        </p:nvSpPr>
        <p:spPr>
          <a:xfrm>
            <a:off x="7603435" y="176017"/>
            <a:ext cx="1427507" cy="360695"/>
          </a:xfrm>
          <a:prstGeom prst="rect">
            <a:avLst/>
          </a:prstGeom>
          <a:solidFill>
            <a:srgbClr val="033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Playfair Display" panose="020B0604020202020204" charset="0"/>
            </a:endParaRPr>
          </a:p>
        </p:txBody>
      </p:sp>
      <p:sp>
        <p:nvSpPr>
          <p:cNvPr id="15" name="Rectangle 14"/>
          <p:cNvSpPr/>
          <p:nvPr/>
        </p:nvSpPr>
        <p:spPr>
          <a:xfrm>
            <a:off x="1" y="4186238"/>
            <a:ext cx="9144000" cy="9572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Playfair Display" panose="020B0604020202020204" charset="0"/>
              <a:cs typeface="Times New Roman" panose="02020603050405020304" pitchFamily="18" charset="0"/>
            </a:endParaRPr>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t="59329" b="21788"/>
          <a:stretch/>
        </p:blipFill>
        <p:spPr>
          <a:xfrm>
            <a:off x="0" y="4210050"/>
            <a:ext cx="9144000" cy="1160731"/>
          </a:xfrm>
          <a:prstGeom prst="rect">
            <a:avLst/>
          </a:prstGeom>
        </p:spPr>
      </p:pic>
      <p:sp>
        <p:nvSpPr>
          <p:cNvPr id="18" name="Title 1"/>
          <p:cNvSpPr>
            <a:spLocks noGrp="1"/>
          </p:cNvSpPr>
          <p:nvPr>
            <p:ph type="title"/>
          </p:nvPr>
        </p:nvSpPr>
        <p:spPr>
          <a:xfrm>
            <a:off x="1741123" y="187478"/>
            <a:ext cx="5495424" cy="761668"/>
          </a:xfrm>
        </p:spPr>
        <p:txBody>
          <a:bodyPr>
            <a:normAutofit/>
          </a:bodyPr>
          <a:lstStyle/>
          <a:p>
            <a:pPr algn="ctr"/>
            <a:r>
              <a:rPr lang="en-US" sz="3375" dirty="0">
                <a:solidFill>
                  <a:schemeClr val="tx2">
                    <a:lumMod val="50000"/>
                  </a:schemeClr>
                </a:solidFill>
                <a:latin typeface="Playfair Display" panose="020B0604020202020204" charset="0"/>
                <a:cs typeface="Calibri" panose="020F0502020204030204" pitchFamily="34" charset="0"/>
              </a:rPr>
              <a:t>FTA </a:t>
            </a:r>
            <a:r>
              <a:rPr lang="en-US" sz="3375" dirty="0" err="1">
                <a:solidFill>
                  <a:schemeClr val="tx2">
                    <a:lumMod val="50000"/>
                  </a:schemeClr>
                </a:solidFill>
                <a:latin typeface="Playfair Display" panose="020B0604020202020204" charset="0"/>
                <a:cs typeface="Calibri" panose="020F0502020204030204" pitchFamily="34" charset="0"/>
              </a:rPr>
              <a:t>và</a:t>
            </a:r>
            <a:r>
              <a:rPr lang="en-US" sz="3375" dirty="0">
                <a:solidFill>
                  <a:schemeClr val="tx2">
                    <a:lumMod val="50000"/>
                  </a:schemeClr>
                </a:solidFill>
                <a:latin typeface="Playfair Display" panose="020B0604020202020204" charset="0"/>
                <a:cs typeface="Calibri" panose="020F0502020204030204" pitchFamily="34" charset="0"/>
              </a:rPr>
              <a:t> </a:t>
            </a:r>
            <a:r>
              <a:rPr lang="en-US" sz="3375" dirty="0" err="1">
                <a:solidFill>
                  <a:schemeClr val="tx2">
                    <a:lumMod val="50000"/>
                  </a:schemeClr>
                </a:solidFill>
                <a:latin typeface="Playfair Display" panose="020B0604020202020204" charset="0"/>
                <a:cs typeface="Calibri" panose="020F0502020204030204" pitchFamily="34" charset="0"/>
              </a:rPr>
              <a:t>một</a:t>
            </a:r>
            <a:r>
              <a:rPr lang="en-US" sz="3375" dirty="0">
                <a:solidFill>
                  <a:schemeClr val="tx2">
                    <a:lumMod val="50000"/>
                  </a:schemeClr>
                </a:solidFill>
                <a:latin typeface="Playfair Display" panose="020B0604020202020204" charset="0"/>
                <a:cs typeface="Calibri" panose="020F0502020204030204" pitchFamily="34" charset="0"/>
              </a:rPr>
              <a:t> </a:t>
            </a:r>
            <a:r>
              <a:rPr lang="en-US" sz="3375" dirty="0" err="1">
                <a:solidFill>
                  <a:schemeClr val="tx2">
                    <a:lumMod val="50000"/>
                  </a:schemeClr>
                </a:solidFill>
                <a:latin typeface="Playfair Display" panose="020B0604020202020204" charset="0"/>
                <a:cs typeface="Calibri" panose="020F0502020204030204" pitchFamily="34" charset="0"/>
              </a:rPr>
              <a:t>số</a:t>
            </a:r>
            <a:r>
              <a:rPr lang="en-US" sz="3375" dirty="0">
                <a:solidFill>
                  <a:schemeClr val="tx2">
                    <a:lumMod val="50000"/>
                  </a:schemeClr>
                </a:solidFill>
                <a:latin typeface="Playfair Display" panose="020B0604020202020204" charset="0"/>
                <a:cs typeface="Calibri" panose="020F0502020204030204" pitchFamily="34" charset="0"/>
              </a:rPr>
              <a:t> </a:t>
            </a:r>
            <a:r>
              <a:rPr lang="en-US" sz="3375" dirty="0" err="1">
                <a:solidFill>
                  <a:schemeClr val="tx2">
                    <a:lumMod val="50000"/>
                  </a:schemeClr>
                </a:solidFill>
                <a:latin typeface="Playfair Display" panose="020B0604020202020204" charset="0"/>
                <a:cs typeface="Calibri" panose="020F0502020204030204" pitchFamily="34" charset="0"/>
              </a:rPr>
              <a:t>ngộ</a:t>
            </a:r>
            <a:r>
              <a:rPr lang="en-US" sz="3375" dirty="0">
                <a:solidFill>
                  <a:schemeClr val="tx2">
                    <a:lumMod val="50000"/>
                  </a:schemeClr>
                </a:solidFill>
                <a:latin typeface="Playfair Display" panose="020B0604020202020204" charset="0"/>
                <a:cs typeface="Calibri" panose="020F0502020204030204" pitchFamily="34" charset="0"/>
              </a:rPr>
              <a:t> </a:t>
            </a:r>
            <a:r>
              <a:rPr lang="en-US" sz="3375" dirty="0" err="1">
                <a:solidFill>
                  <a:schemeClr val="tx2">
                    <a:lumMod val="50000"/>
                  </a:schemeClr>
                </a:solidFill>
                <a:latin typeface="Playfair Display" panose="020B0604020202020204" charset="0"/>
                <a:cs typeface="Calibri" panose="020F0502020204030204" pitchFamily="34" charset="0"/>
              </a:rPr>
              <a:t>nhận</a:t>
            </a:r>
            <a:endParaRPr lang="vi-VN" sz="3375" dirty="0">
              <a:solidFill>
                <a:schemeClr val="tx2">
                  <a:lumMod val="50000"/>
                </a:schemeClr>
              </a:solidFill>
              <a:latin typeface="Playfair Display" panose="020B0604020202020204" charset="0"/>
              <a:cs typeface="Calibri" panose="020F0502020204030204" pitchFamily="34" charset="0"/>
            </a:endParaRPr>
          </a:p>
        </p:txBody>
      </p:sp>
      <p:sp>
        <p:nvSpPr>
          <p:cNvPr id="23" name="Rectangle 22"/>
          <p:cNvSpPr/>
          <p:nvPr/>
        </p:nvSpPr>
        <p:spPr>
          <a:xfrm>
            <a:off x="8645818" y="3034564"/>
            <a:ext cx="348164" cy="1195014"/>
          </a:xfrm>
          <a:prstGeom prst="rect">
            <a:avLst/>
          </a:prstGeom>
          <a:solidFill>
            <a:srgbClr val="033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Playfair Display" panose="020B0604020202020204" charset="0"/>
              <a:cs typeface="Times New Roman" panose="02020603050405020304" pitchFamily="18" charset="0"/>
            </a:endParaRPr>
          </a:p>
        </p:txBody>
      </p:sp>
      <p:grpSp>
        <p:nvGrpSpPr>
          <p:cNvPr id="32" name="Google Shape;968;p55"/>
          <p:cNvGrpSpPr/>
          <p:nvPr/>
        </p:nvGrpSpPr>
        <p:grpSpPr>
          <a:xfrm>
            <a:off x="1093906" y="1154627"/>
            <a:ext cx="975718" cy="1228180"/>
            <a:chOff x="1727825" y="1416475"/>
            <a:chExt cx="1423800" cy="1792200"/>
          </a:xfrm>
        </p:grpSpPr>
        <p:sp>
          <p:nvSpPr>
            <p:cNvPr id="33" name="Google Shape;969;p55"/>
            <p:cNvSpPr/>
            <p:nvPr/>
          </p:nvSpPr>
          <p:spPr>
            <a:xfrm>
              <a:off x="1727825" y="1416475"/>
              <a:ext cx="1423800" cy="1423800"/>
            </a:xfrm>
            <a:prstGeom prst="frame">
              <a:avLst>
                <a:gd name="adj1" fmla="val 12500"/>
              </a:avLst>
            </a:prstGeom>
            <a:solidFill>
              <a:schemeClr val="accent1">
                <a:lumMod val="60000"/>
                <a:lumOff val="40000"/>
              </a:schemeClr>
            </a:solidFill>
            <a:ln>
              <a:noFill/>
            </a:ln>
          </p:spPr>
          <p:txBody>
            <a:bodyPr spcFirstLastPara="1" wrap="square" lIns="68569" tIns="68569" rIns="68569" bIns="68569" anchor="ctr" anchorCtr="0">
              <a:noAutofit/>
            </a:bodyPr>
            <a:lstStyle/>
            <a:p>
              <a:endParaRPr sz="1350">
                <a:latin typeface="Playfair Display" panose="020B0604020202020204" charset="0"/>
              </a:endParaRPr>
            </a:p>
          </p:txBody>
        </p:sp>
        <p:cxnSp>
          <p:nvCxnSpPr>
            <p:cNvPr id="34" name="Google Shape;970;p55"/>
            <p:cNvCxnSpPr>
              <a:stCxn id="33" idx="2"/>
            </p:cNvCxnSpPr>
            <p:nvPr/>
          </p:nvCxnSpPr>
          <p:spPr>
            <a:xfrm>
              <a:off x="2439725" y="2840275"/>
              <a:ext cx="0" cy="368400"/>
            </a:xfrm>
            <a:prstGeom prst="straightConnector1">
              <a:avLst/>
            </a:prstGeom>
            <a:noFill/>
            <a:ln w="19050" cap="flat" cmpd="sng">
              <a:solidFill>
                <a:schemeClr val="accent1"/>
              </a:solidFill>
              <a:prstDash val="solid"/>
              <a:round/>
              <a:headEnd type="none" w="med" len="med"/>
              <a:tailEnd type="diamond" w="med" len="med"/>
            </a:ln>
          </p:spPr>
        </p:cxnSp>
      </p:grpSp>
      <p:grpSp>
        <p:nvGrpSpPr>
          <p:cNvPr id="35" name="Google Shape;971;p55"/>
          <p:cNvGrpSpPr/>
          <p:nvPr/>
        </p:nvGrpSpPr>
        <p:grpSpPr>
          <a:xfrm>
            <a:off x="7025388" y="1155115"/>
            <a:ext cx="975612" cy="1228044"/>
            <a:chOff x="5992347" y="1416475"/>
            <a:chExt cx="1423800" cy="1792200"/>
          </a:xfrm>
        </p:grpSpPr>
        <p:sp>
          <p:nvSpPr>
            <p:cNvPr id="36" name="Google Shape;972;p55"/>
            <p:cNvSpPr/>
            <p:nvPr/>
          </p:nvSpPr>
          <p:spPr>
            <a:xfrm>
              <a:off x="5992347" y="1416475"/>
              <a:ext cx="1423800" cy="1423800"/>
            </a:xfrm>
            <a:prstGeom prst="frame">
              <a:avLst>
                <a:gd name="adj1" fmla="val 6772"/>
              </a:avLst>
            </a:prstGeom>
            <a:solidFill>
              <a:schemeClr val="accent5">
                <a:lumMod val="60000"/>
                <a:lumOff val="40000"/>
              </a:schemeClr>
            </a:solidFill>
            <a:ln>
              <a:noFill/>
            </a:ln>
          </p:spPr>
          <p:txBody>
            <a:bodyPr spcFirstLastPara="1" wrap="square" lIns="68569" tIns="68569" rIns="68569" bIns="68569" anchor="ctr" anchorCtr="0">
              <a:noAutofit/>
            </a:bodyPr>
            <a:lstStyle/>
            <a:p>
              <a:endParaRPr sz="1350">
                <a:latin typeface="Playfair Display" panose="020B0604020202020204" charset="0"/>
              </a:endParaRPr>
            </a:p>
          </p:txBody>
        </p:sp>
        <p:cxnSp>
          <p:nvCxnSpPr>
            <p:cNvPr id="37" name="Google Shape;973;p55"/>
            <p:cNvCxnSpPr/>
            <p:nvPr/>
          </p:nvCxnSpPr>
          <p:spPr>
            <a:xfrm>
              <a:off x="6704250" y="2840275"/>
              <a:ext cx="0" cy="368400"/>
            </a:xfrm>
            <a:prstGeom prst="straightConnector1">
              <a:avLst/>
            </a:prstGeom>
            <a:noFill/>
            <a:ln w="19050" cap="flat" cmpd="sng">
              <a:solidFill>
                <a:schemeClr val="dk2"/>
              </a:solidFill>
              <a:prstDash val="solid"/>
              <a:round/>
              <a:headEnd type="none" w="med" len="med"/>
              <a:tailEnd type="diamond" w="med" len="med"/>
            </a:ln>
          </p:spPr>
        </p:cxnSp>
      </p:grpSp>
      <p:grpSp>
        <p:nvGrpSpPr>
          <p:cNvPr id="38" name="Google Shape;974;p55"/>
          <p:cNvGrpSpPr/>
          <p:nvPr/>
        </p:nvGrpSpPr>
        <p:grpSpPr>
          <a:xfrm>
            <a:off x="4084182" y="1156083"/>
            <a:ext cx="975718" cy="1233730"/>
            <a:chOff x="3860086" y="1416475"/>
            <a:chExt cx="1423800" cy="1800300"/>
          </a:xfrm>
        </p:grpSpPr>
        <p:sp>
          <p:nvSpPr>
            <p:cNvPr id="39" name="Google Shape;975;p55"/>
            <p:cNvSpPr/>
            <p:nvPr/>
          </p:nvSpPr>
          <p:spPr>
            <a:xfrm>
              <a:off x="3860086" y="1416475"/>
              <a:ext cx="1423800" cy="1423800"/>
            </a:xfrm>
            <a:prstGeom prst="frame">
              <a:avLst>
                <a:gd name="adj1" fmla="val 27603"/>
              </a:avLst>
            </a:prstGeom>
            <a:solidFill>
              <a:schemeClr val="accent4">
                <a:lumMod val="60000"/>
                <a:lumOff val="40000"/>
              </a:schemeClr>
            </a:solidFill>
            <a:ln>
              <a:noFill/>
            </a:ln>
          </p:spPr>
          <p:txBody>
            <a:bodyPr spcFirstLastPara="1" wrap="square" lIns="68569" tIns="68569" rIns="68569" bIns="68569" anchor="ctr" anchorCtr="0">
              <a:noAutofit/>
            </a:bodyPr>
            <a:lstStyle/>
            <a:p>
              <a:endParaRPr sz="1350">
                <a:latin typeface="Playfair Display" panose="020B0604020202020204" charset="0"/>
              </a:endParaRPr>
            </a:p>
          </p:txBody>
        </p:sp>
        <p:cxnSp>
          <p:nvCxnSpPr>
            <p:cNvPr id="40" name="Google Shape;976;p55"/>
            <p:cNvCxnSpPr/>
            <p:nvPr/>
          </p:nvCxnSpPr>
          <p:spPr>
            <a:xfrm>
              <a:off x="4572000" y="2840275"/>
              <a:ext cx="0" cy="376500"/>
            </a:xfrm>
            <a:prstGeom prst="straightConnector1">
              <a:avLst/>
            </a:prstGeom>
            <a:noFill/>
            <a:ln w="19050" cap="flat" cmpd="sng">
              <a:solidFill>
                <a:schemeClr val="accent2"/>
              </a:solidFill>
              <a:prstDash val="solid"/>
              <a:round/>
              <a:headEnd type="none" w="med" len="med"/>
              <a:tailEnd type="diamond" w="med" len="med"/>
            </a:ln>
          </p:spPr>
        </p:cxnSp>
      </p:grpSp>
      <p:sp>
        <p:nvSpPr>
          <p:cNvPr id="41" name="TextBox 40">
            <a:extLst>
              <a:ext uri="{FF2B5EF4-FFF2-40B4-BE49-F238E27FC236}">
                <a16:creationId xmlns:a16="http://schemas.microsoft.com/office/drawing/2014/main" id="{BA4594BB-E338-5B0C-6287-8C03F9E3FCAA}"/>
              </a:ext>
            </a:extLst>
          </p:cNvPr>
          <p:cNvSpPr txBox="1"/>
          <p:nvPr/>
        </p:nvSpPr>
        <p:spPr>
          <a:xfrm>
            <a:off x="294340" y="2481934"/>
            <a:ext cx="2730430" cy="300080"/>
          </a:xfrm>
          <a:prstGeom prst="rect">
            <a:avLst/>
          </a:prstGeom>
          <a:noFill/>
        </p:spPr>
        <p:txBody>
          <a:bodyPr wrap="square" lIns="91438" tIns="45719" rIns="91438" bIns="45719">
            <a:spAutoFit/>
          </a:bodyPr>
          <a:lstStyle/>
          <a:p>
            <a:pPr algn="ctr"/>
            <a:r>
              <a:rPr lang="en-US" sz="1350" b="1" dirty="0" err="1">
                <a:solidFill>
                  <a:schemeClr val="tx2">
                    <a:lumMod val="50000"/>
                  </a:schemeClr>
                </a:solidFill>
                <a:latin typeface="Playfair Display" panose="020B0604020202020204" charset="0"/>
              </a:rPr>
              <a:t>Về</a:t>
            </a:r>
            <a:r>
              <a:rPr lang="en-US" sz="1350" b="1" dirty="0">
                <a:solidFill>
                  <a:schemeClr val="tx2">
                    <a:lumMod val="50000"/>
                  </a:schemeClr>
                </a:solidFill>
                <a:latin typeface="Playfair Display" panose="020B0604020202020204" charset="0"/>
              </a:rPr>
              <a:t> </a:t>
            </a:r>
            <a:r>
              <a:rPr lang="en-US" sz="1350" b="1" dirty="0" err="1">
                <a:solidFill>
                  <a:schemeClr val="tx2">
                    <a:lumMod val="50000"/>
                  </a:schemeClr>
                </a:solidFill>
                <a:latin typeface="Playfair Display" panose="020B0604020202020204" charset="0"/>
              </a:rPr>
              <a:t>các</a:t>
            </a:r>
            <a:r>
              <a:rPr lang="en-US" sz="1350" b="1" dirty="0">
                <a:solidFill>
                  <a:schemeClr val="tx2">
                    <a:lumMod val="50000"/>
                  </a:schemeClr>
                </a:solidFill>
                <a:latin typeface="Playfair Display" panose="020B0604020202020204" charset="0"/>
              </a:rPr>
              <a:t> </a:t>
            </a:r>
            <a:r>
              <a:rPr lang="en-US" sz="1350" b="1" dirty="0" err="1">
                <a:solidFill>
                  <a:schemeClr val="tx2">
                    <a:lumMod val="50000"/>
                  </a:schemeClr>
                </a:solidFill>
                <a:latin typeface="Playfair Display" panose="020B0604020202020204" charset="0"/>
              </a:rPr>
              <a:t>biện</a:t>
            </a:r>
            <a:r>
              <a:rPr lang="en-US" sz="1350" b="1" dirty="0">
                <a:solidFill>
                  <a:schemeClr val="tx2">
                    <a:lumMod val="50000"/>
                  </a:schemeClr>
                </a:solidFill>
                <a:latin typeface="Playfair Display" panose="020B0604020202020204" charset="0"/>
              </a:rPr>
              <a:t> </a:t>
            </a:r>
            <a:r>
              <a:rPr lang="en-US" sz="1350" b="1" dirty="0" err="1">
                <a:solidFill>
                  <a:schemeClr val="tx2">
                    <a:lumMod val="50000"/>
                  </a:schemeClr>
                </a:solidFill>
                <a:latin typeface="Playfair Display" panose="020B0604020202020204" charset="0"/>
              </a:rPr>
              <a:t>pháp</a:t>
            </a:r>
            <a:r>
              <a:rPr lang="en-US" sz="1350" b="1" dirty="0">
                <a:solidFill>
                  <a:schemeClr val="tx2">
                    <a:lumMod val="50000"/>
                  </a:schemeClr>
                </a:solidFill>
                <a:latin typeface="Playfair Display" panose="020B0604020202020204" charset="0"/>
              </a:rPr>
              <a:t> TBT, SPS</a:t>
            </a:r>
          </a:p>
        </p:txBody>
      </p:sp>
      <p:sp>
        <p:nvSpPr>
          <p:cNvPr id="42" name="TextBox 41">
            <a:extLst>
              <a:ext uri="{FF2B5EF4-FFF2-40B4-BE49-F238E27FC236}">
                <a16:creationId xmlns:a16="http://schemas.microsoft.com/office/drawing/2014/main" id="{FDFB9AFF-476E-72B7-7C21-0D0606A11566}"/>
              </a:ext>
            </a:extLst>
          </p:cNvPr>
          <p:cNvSpPr txBox="1"/>
          <p:nvPr/>
        </p:nvSpPr>
        <p:spPr>
          <a:xfrm>
            <a:off x="3609326" y="2519301"/>
            <a:ext cx="1950072" cy="300080"/>
          </a:xfrm>
          <a:prstGeom prst="rect">
            <a:avLst/>
          </a:prstGeom>
          <a:noFill/>
        </p:spPr>
        <p:txBody>
          <a:bodyPr wrap="square" lIns="91438" tIns="45719" rIns="91438" bIns="45719">
            <a:spAutoFit/>
          </a:bodyPr>
          <a:lstStyle/>
          <a:p>
            <a:r>
              <a:rPr lang="en-US" sz="1350" b="1" dirty="0" err="1">
                <a:solidFill>
                  <a:schemeClr val="tx2">
                    <a:lumMod val="50000"/>
                  </a:schemeClr>
                </a:solidFill>
                <a:latin typeface="Playfair Display" panose="020B0604020202020204" charset="0"/>
              </a:rPr>
              <a:t>Về</a:t>
            </a:r>
            <a:r>
              <a:rPr lang="en-US" sz="1350" b="1" dirty="0">
                <a:solidFill>
                  <a:schemeClr val="tx2">
                    <a:lumMod val="50000"/>
                  </a:schemeClr>
                </a:solidFill>
                <a:latin typeface="Playfair Display" panose="020B0604020202020204" charset="0"/>
              </a:rPr>
              <a:t> </a:t>
            </a:r>
            <a:r>
              <a:rPr lang="en-US" sz="1350" b="1" dirty="0" err="1">
                <a:solidFill>
                  <a:schemeClr val="tx2">
                    <a:lumMod val="50000"/>
                  </a:schemeClr>
                </a:solidFill>
                <a:latin typeface="Playfair Display" panose="020B0604020202020204" charset="0"/>
              </a:rPr>
              <a:t>vấn</a:t>
            </a:r>
            <a:r>
              <a:rPr lang="en-US" sz="1350" b="1" dirty="0">
                <a:solidFill>
                  <a:schemeClr val="tx2">
                    <a:lumMod val="50000"/>
                  </a:schemeClr>
                </a:solidFill>
                <a:latin typeface="Playfair Display" panose="020B0604020202020204" charset="0"/>
              </a:rPr>
              <a:t> </a:t>
            </a:r>
            <a:r>
              <a:rPr lang="en-US" sz="1350" b="1" dirty="0" err="1">
                <a:solidFill>
                  <a:schemeClr val="tx2">
                    <a:lumMod val="50000"/>
                  </a:schemeClr>
                </a:solidFill>
                <a:latin typeface="Playfair Display" panose="020B0604020202020204" charset="0"/>
              </a:rPr>
              <a:t>đề</a:t>
            </a:r>
            <a:r>
              <a:rPr lang="en-US" sz="1350" b="1" dirty="0">
                <a:solidFill>
                  <a:schemeClr val="tx2">
                    <a:lumMod val="50000"/>
                  </a:schemeClr>
                </a:solidFill>
                <a:latin typeface="Playfair Display" panose="020B0604020202020204" charset="0"/>
              </a:rPr>
              <a:t> </a:t>
            </a:r>
            <a:r>
              <a:rPr lang="en-US" sz="1350" b="1" dirty="0" err="1">
                <a:solidFill>
                  <a:schemeClr val="tx2">
                    <a:lumMod val="50000"/>
                  </a:schemeClr>
                </a:solidFill>
                <a:latin typeface="Playfair Display" panose="020B0604020202020204" charset="0"/>
              </a:rPr>
              <a:t>thị</a:t>
            </a:r>
            <a:r>
              <a:rPr lang="en-US" sz="1350" b="1" dirty="0">
                <a:solidFill>
                  <a:schemeClr val="tx2">
                    <a:lumMod val="50000"/>
                  </a:schemeClr>
                </a:solidFill>
                <a:latin typeface="Playfair Display" panose="020B0604020202020204" charset="0"/>
              </a:rPr>
              <a:t> </a:t>
            </a:r>
            <a:r>
              <a:rPr lang="en-US" sz="1350" b="1" dirty="0" err="1">
                <a:solidFill>
                  <a:schemeClr val="tx2">
                    <a:lumMod val="50000"/>
                  </a:schemeClr>
                </a:solidFill>
                <a:latin typeface="Playfair Display" panose="020B0604020202020204" charset="0"/>
              </a:rPr>
              <a:t>trường</a:t>
            </a:r>
            <a:endParaRPr lang="en-US" sz="1350" b="1" dirty="0">
              <a:solidFill>
                <a:schemeClr val="tx2">
                  <a:lumMod val="50000"/>
                </a:schemeClr>
              </a:solidFill>
              <a:latin typeface="Playfair Display" panose="020B0604020202020204" charset="0"/>
            </a:endParaRPr>
          </a:p>
        </p:txBody>
      </p:sp>
      <p:sp>
        <p:nvSpPr>
          <p:cNvPr id="43" name="TextBox 42">
            <a:extLst>
              <a:ext uri="{FF2B5EF4-FFF2-40B4-BE49-F238E27FC236}">
                <a16:creationId xmlns:a16="http://schemas.microsoft.com/office/drawing/2014/main" id="{5166E204-07DE-3280-52CF-6371679B242C}"/>
              </a:ext>
            </a:extLst>
          </p:cNvPr>
          <p:cNvSpPr txBox="1"/>
          <p:nvPr/>
        </p:nvSpPr>
        <p:spPr>
          <a:xfrm>
            <a:off x="6754705" y="2519301"/>
            <a:ext cx="1516982" cy="300080"/>
          </a:xfrm>
          <a:prstGeom prst="rect">
            <a:avLst/>
          </a:prstGeom>
          <a:noFill/>
        </p:spPr>
        <p:txBody>
          <a:bodyPr wrap="square" lIns="91438" tIns="45719" rIns="91438" bIns="45719">
            <a:spAutoFit/>
          </a:bodyPr>
          <a:lstStyle/>
          <a:p>
            <a:r>
              <a:rPr lang="en-US" sz="1350" b="1" dirty="0" err="1">
                <a:solidFill>
                  <a:schemeClr val="tx2">
                    <a:lumMod val="50000"/>
                  </a:schemeClr>
                </a:solidFill>
                <a:latin typeface="Playfair Display" panose="020B0604020202020204" charset="0"/>
              </a:rPr>
              <a:t>Về</a:t>
            </a:r>
            <a:r>
              <a:rPr lang="en-US" sz="1350" b="1" dirty="0">
                <a:solidFill>
                  <a:schemeClr val="tx2">
                    <a:lumMod val="50000"/>
                  </a:schemeClr>
                </a:solidFill>
                <a:latin typeface="Playfair Display" panose="020B0604020202020204" charset="0"/>
              </a:rPr>
              <a:t> </a:t>
            </a:r>
            <a:r>
              <a:rPr lang="en-US" sz="1350" b="1" dirty="0" err="1">
                <a:solidFill>
                  <a:schemeClr val="tx2">
                    <a:lumMod val="50000"/>
                  </a:schemeClr>
                </a:solidFill>
                <a:latin typeface="Playfair Display" panose="020B0604020202020204" charset="0"/>
              </a:rPr>
              <a:t>vấn</a:t>
            </a:r>
            <a:r>
              <a:rPr lang="en-US" sz="1350" b="1" dirty="0">
                <a:solidFill>
                  <a:schemeClr val="tx2">
                    <a:lumMod val="50000"/>
                  </a:schemeClr>
                </a:solidFill>
                <a:latin typeface="Playfair Display" panose="020B0604020202020204" charset="0"/>
              </a:rPr>
              <a:t> </a:t>
            </a:r>
            <a:r>
              <a:rPr lang="en-US" sz="1350" b="1" dirty="0" err="1">
                <a:solidFill>
                  <a:schemeClr val="tx2">
                    <a:lumMod val="50000"/>
                  </a:schemeClr>
                </a:solidFill>
                <a:latin typeface="Playfair Display" panose="020B0604020202020204" charset="0"/>
              </a:rPr>
              <a:t>đề</a:t>
            </a:r>
            <a:r>
              <a:rPr lang="en-US" sz="1350" b="1" dirty="0">
                <a:solidFill>
                  <a:schemeClr val="tx2">
                    <a:lumMod val="50000"/>
                  </a:schemeClr>
                </a:solidFill>
                <a:latin typeface="Playfair Display" panose="020B0604020202020204" charset="0"/>
              </a:rPr>
              <a:t> </a:t>
            </a:r>
            <a:r>
              <a:rPr lang="en-US" sz="1350" b="1" dirty="0" err="1">
                <a:solidFill>
                  <a:schemeClr val="tx2">
                    <a:lumMod val="50000"/>
                  </a:schemeClr>
                </a:solidFill>
                <a:latin typeface="Playfair Display" panose="020B0604020202020204" charset="0"/>
              </a:rPr>
              <a:t>khác</a:t>
            </a:r>
            <a:endParaRPr lang="en-US" sz="1350" b="1" dirty="0">
              <a:solidFill>
                <a:schemeClr val="tx2">
                  <a:lumMod val="50000"/>
                </a:schemeClr>
              </a:solidFill>
              <a:latin typeface="Playfair Display" panose="020B0604020202020204" charset="0"/>
            </a:endParaRPr>
          </a:p>
        </p:txBody>
      </p:sp>
      <p:pic>
        <p:nvPicPr>
          <p:cNvPr id="44" name="Picture 2" descr="Agriculture Icon - Free PNG &amp; SVG 639579 - Noun Project">
            <a:extLst>
              <a:ext uri="{FF2B5EF4-FFF2-40B4-BE49-F238E27FC236}">
                <a16:creationId xmlns:a16="http://schemas.microsoft.com/office/drawing/2014/main" id="{22166D03-52DF-7AE2-08E2-05EF3AD24A77}"/>
              </a:ext>
            </a:extLst>
          </p:cNvPr>
          <p:cNvPicPr>
            <a:picLocks noChangeAspect="1" noChangeArrowheads="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422066" y="1425418"/>
            <a:ext cx="319394" cy="31939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D5EC2C61-469D-270F-FFB4-4EC30C2A38D0}"/>
              </a:ext>
            </a:extLst>
          </p:cNvPr>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4411853" y="1480793"/>
            <a:ext cx="320138" cy="320138"/>
          </a:xfrm>
          <a:prstGeom prst="rect">
            <a:avLst/>
          </a:prstGeom>
        </p:spPr>
      </p:pic>
      <p:pic>
        <p:nvPicPr>
          <p:cNvPr id="46" name="Picture 6" descr="world Icon - Free Icons">
            <a:extLst>
              <a:ext uri="{FF2B5EF4-FFF2-40B4-BE49-F238E27FC236}">
                <a16:creationId xmlns:a16="http://schemas.microsoft.com/office/drawing/2014/main" id="{878A1A4C-5DDB-0514-C3D9-04497850CF06}"/>
              </a:ext>
            </a:extLst>
          </p:cNvPr>
          <p:cNvPicPr>
            <a:picLocks noChangeAspect="1" noChangeArrowheads="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342686" y="1459502"/>
            <a:ext cx="341004" cy="341004"/>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5F9E192-0036-4BCE-99F9-10EA88FD467B}"/>
              </a:ext>
            </a:extLst>
          </p:cNvPr>
          <p:cNvSpPr txBox="1"/>
          <p:nvPr/>
        </p:nvSpPr>
        <p:spPr>
          <a:xfrm>
            <a:off x="352631" y="2805826"/>
            <a:ext cx="2458263" cy="900244"/>
          </a:xfrm>
          <a:prstGeom prst="rect">
            <a:avLst/>
          </a:prstGeom>
          <a:noFill/>
        </p:spPr>
        <p:txBody>
          <a:bodyPr wrap="square" lIns="91438" tIns="45719" rIns="91438" bIns="45719">
            <a:spAutoFit/>
          </a:bodyPr>
          <a:lstStyle/>
          <a:p>
            <a:pPr marL="214313" indent="-214313" algn="just">
              <a:buFont typeface="Wingdings" panose="05000000000000000000" pitchFamily="2" charset="2"/>
              <a:buChar char="Ø"/>
            </a:pPr>
            <a:r>
              <a:rPr lang="en-US" sz="1050" dirty="0">
                <a:latin typeface="Playfair Display" panose="020B0604020202020204" charset="0"/>
              </a:rPr>
              <a:t>FTA </a:t>
            </a:r>
            <a:r>
              <a:rPr lang="en-US" sz="1050" dirty="0" err="1">
                <a:latin typeface="Playfair Display" panose="020B0604020202020204" charset="0"/>
              </a:rPr>
              <a:t>không</a:t>
            </a:r>
            <a:r>
              <a:rPr lang="en-US" sz="1050" dirty="0">
                <a:latin typeface="Playfair Display" panose="020B0604020202020204" charset="0"/>
              </a:rPr>
              <a:t> </a:t>
            </a:r>
            <a:r>
              <a:rPr lang="en-US" sz="1050" dirty="0" err="1">
                <a:latin typeface="Playfair Display" panose="020B0604020202020204" charset="0"/>
              </a:rPr>
              <a:t>thống</a:t>
            </a:r>
            <a:r>
              <a:rPr lang="en-US" sz="1050" dirty="0">
                <a:latin typeface="Playfair Display" panose="020B0604020202020204" charset="0"/>
              </a:rPr>
              <a:t> </a:t>
            </a:r>
            <a:r>
              <a:rPr lang="en-US" sz="1050" dirty="0" err="1">
                <a:latin typeface="Playfair Display" panose="020B0604020202020204" charset="0"/>
              </a:rPr>
              <a:t>nhất</a:t>
            </a:r>
            <a:r>
              <a:rPr lang="en-US" sz="1050" dirty="0">
                <a:latin typeface="Playfair Display" panose="020B0604020202020204" charset="0"/>
              </a:rPr>
              <a:t> TBT, SPS </a:t>
            </a:r>
            <a:r>
              <a:rPr lang="en-US" sz="1050" dirty="0" err="1">
                <a:latin typeface="Playfair Display" panose="020B0604020202020204" charset="0"/>
              </a:rPr>
              <a:t>giữa</a:t>
            </a:r>
            <a:r>
              <a:rPr lang="en-US" sz="1050" dirty="0">
                <a:latin typeface="Playfair Display" panose="020B0604020202020204" charset="0"/>
              </a:rPr>
              <a:t> </a:t>
            </a:r>
            <a:r>
              <a:rPr lang="en-US" sz="1050" dirty="0" err="1">
                <a:latin typeface="Playfair Display" panose="020B0604020202020204" charset="0"/>
              </a:rPr>
              <a:t>các</a:t>
            </a:r>
            <a:r>
              <a:rPr lang="en-US" sz="1050" dirty="0">
                <a:latin typeface="Playfair Display" panose="020B0604020202020204" charset="0"/>
              </a:rPr>
              <a:t> </a:t>
            </a:r>
            <a:r>
              <a:rPr lang="en-US" sz="1050" dirty="0" err="1">
                <a:latin typeface="Playfair Display" panose="020B0604020202020204" charset="0"/>
              </a:rPr>
              <a:t>nước</a:t>
            </a:r>
            <a:r>
              <a:rPr lang="en-US" sz="1050" dirty="0">
                <a:latin typeface="Playfair Display" panose="020B0604020202020204" charset="0"/>
              </a:rPr>
              <a:t> </a:t>
            </a:r>
            <a:r>
              <a:rPr lang="en-US" sz="1050" dirty="0" err="1">
                <a:latin typeface="Playfair Display" panose="020B0604020202020204" charset="0"/>
              </a:rPr>
              <a:t>thành</a:t>
            </a:r>
            <a:r>
              <a:rPr lang="en-US" sz="1050" dirty="0">
                <a:latin typeface="Playfair Display" panose="020B0604020202020204" charset="0"/>
              </a:rPr>
              <a:t> </a:t>
            </a:r>
            <a:r>
              <a:rPr lang="en-US" sz="1050" dirty="0" err="1">
                <a:latin typeface="Playfair Display" panose="020B0604020202020204" charset="0"/>
              </a:rPr>
              <a:t>viên</a:t>
            </a:r>
            <a:endParaRPr lang="en-US" sz="1050" dirty="0">
              <a:latin typeface="Playfair Display" panose="020B0604020202020204" charset="0"/>
            </a:endParaRPr>
          </a:p>
          <a:p>
            <a:pPr marL="214313" indent="-214313" algn="just">
              <a:buFont typeface="Wingdings" panose="05000000000000000000" pitchFamily="2" charset="2"/>
              <a:buChar char="Ø"/>
            </a:pPr>
            <a:r>
              <a:rPr lang="en-US" sz="1050" dirty="0" err="1">
                <a:latin typeface="Playfair Display" panose="020B0604020202020204" charset="0"/>
              </a:rPr>
              <a:t>Không</a:t>
            </a:r>
            <a:r>
              <a:rPr lang="en-US" sz="1050" dirty="0">
                <a:latin typeface="Playfair Display" panose="020B0604020202020204" charset="0"/>
              </a:rPr>
              <a:t> </a:t>
            </a:r>
            <a:r>
              <a:rPr lang="en-US" sz="1050" dirty="0" err="1">
                <a:latin typeface="Playfair Display" panose="020B0604020202020204" charset="0"/>
              </a:rPr>
              <a:t>làm</a:t>
            </a:r>
            <a:r>
              <a:rPr lang="en-US" sz="1050" dirty="0">
                <a:latin typeface="Playfair Display" panose="020B0604020202020204" charset="0"/>
              </a:rPr>
              <a:t> </a:t>
            </a:r>
            <a:r>
              <a:rPr lang="en-US" sz="1050" dirty="0" err="1">
                <a:latin typeface="Playfair Display" panose="020B0604020202020204" charset="0"/>
              </a:rPr>
              <a:t>giảm</a:t>
            </a:r>
            <a:r>
              <a:rPr lang="en-US" sz="1050" dirty="0">
                <a:latin typeface="Playfair Display" panose="020B0604020202020204" charset="0"/>
              </a:rPr>
              <a:t> </a:t>
            </a:r>
            <a:r>
              <a:rPr lang="en-US" sz="1050" dirty="0" err="1">
                <a:latin typeface="Playfair Display" panose="020B0604020202020204" charset="0"/>
              </a:rPr>
              <a:t>bớt</a:t>
            </a:r>
            <a:r>
              <a:rPr lang="en-US" sz="1050" dirty="0">
                <a:latin typeface="Playfair Display" panose="020B0604020202020204" charset="0"/>
              </a:rPr>
              <a:t> TBT, SPS</a:t>
            </a:r>
          </a:p>
          <a:p>
            <a:pPr marL="214313" indent="-214313" algn="just">
              <a:buFont typeface="Wingdings" panose="05000000000000000000" pitchFamily="2" charset="2"/>
              <a:buChar char="Ø"/>
            </a:pPr>
            <a:r>
              <a:rPr lang="en-US" sz="1050" dirty="0" err="1">
                <a:latin typeface="Playfair Display" panose="020B0604020202020204" charset="0"/>
              </a:rPr>
              <a:t>Không</a:t>
            </a:r>
            <a:r>
              <a:rPr lang="en-US" sz="1050" dirty="0">
                <a:latin typeface="Playfair Display" panose="020B0604020202020204" charset="0"/>
              </a:rPr>
              <a:t> </a:t>
            </a:r>
            <a:r>
              <a:rPr lang="en-US" sz="1050" dirty="0" err="1">
                <a:latin typeface="Playfair Display" panose="020B0604020202020204" charset="0"/>
              </a:rPr>
              <a:t>hạn</a:t>
            </a:r>
            <a:r>
              <a:rPr lang="en-US" sz="1050" dirty="0">
                <a:latin typeface="Playfair Display" panose="020B0604020202020204" charset="0"/>
              </a:rPr>
              <a:t> </a:t>
            </a:r>
            <a:r>
              <a:rPr lang="en-US" sz="1050" dirty="0" err="1">
                <a:latin typeface="Playfair Display" panose="020B0604020202020204" charset="0"/>
              </a:rPr>
              <a:t>chế</a:t>
            </a:r>
            <a:r>
              <a:rPr lang="en-US" sz="1050" dirty="0">
                <a:latin typeface="Playfair Display" panose="020B0604020202020204" charset="0"/>
              </a:rPr>
              <a:t> </a:t>
            </a:r>
            <a:r>
              <a:rPr lang="en-US" sz="1050" dirty="0" err="1">
                <a:latin typeface="Playfair Display" panose="020B0604020202020204" charset="0"/>
              </a:rPr>
              <a:t>quyền</a:t>
            </a:r>
            <a:r>
              <a:rPr lang="en-US" sz="1050" dirty="0">
                <a:latin typeface="Playfair Display" panose="020B0604020202020204" charset="0"/>
              </a:rPr>
              <a:t> ban </a:t>
            </a:r>
            <a:r>
              <a:rPr lang="en-US" sz="1050" dirty="0" err="1">
                <a:latin typeface="Playfair Display" panose="020B0604020202020204" charset="0"/>
              </a:rPr>
              <a:t>hành</a:t>
            </a:r>
            <a:r>
              <a:rPr lang="en-US" sz="1050" dirty="0">
                <a:latin typeface="Playfair Display" panose="020B0604020202020204" charset="0"/>
              </a:rPr>
              <a:t> </a:t>
            </a:r>
            <a:r>
              <a:rPr lang="en-US" sz="1050" dirty="0" err="1">
                <a:latin typeface="Playfair Display" panose="020B0604020202020204" charset="0"/>
              </a:rPr>
              <a:t>áp</a:t>
            </a:r>
            <a:r>
              <a:rPr lang="en-US" sz="1050" dirty="0">
                <a:latin typeface="Playfair Display" panose="020B0604020202020204" charset="0"/>
              </a:rPr>
              <a:t> </a:t>
            </a:r>
            <a:r>
              <a:rPr lang="en-US" sz="1050" dirty="0" err="1">
                <a:latin typeface="Playfair Display" panose="020B0604020202020204" charset="0"/>
              </a:rPr>
              <a:t>dụng</a:t>
            </a:r>
            <a:r>
              <a:rPr lang="en-US" sz="1050" dirty="0">
                <a:latin typeface="Playfair Display" panose="020B0604020202020204" charset="0"/>
              </a:rPr>
              <a:t> TBT, SPS</a:t>
            </a:r>
          </a:p>
        </p:txBody>
      </p:sp>
      <p:sp>
        <p:nvSpPr>
          <p:cNvPr id="28" name="TextBox 27">
            <a:extLst>
              <a:ext uri="{FF2B5EF4-FFF2-40B4-BE49-F238E27FC236}">
                <a16:creationId xmlns:a16="http://schemas.microsoft.com/office/drawing/2014/main" id="{D106DC3D-C61C-4767-B9E7-84DDCC67A8C0}"/>
              </a:ext>
            </a:extLst>
          </p:cNvPr>
          <p:cNvSpPr txBox="1"/>
          <p:nvPr/>
        </p:nvSpPr>
        <p:spPr>
          <a:xfrm>
            <a:off x="3182722" y="2818409"/>
            <a:ext cx="2458263" cy="1223410"/>
          </a:xfrm>
          <a:prstGeom prst="rect">
            <a:avLst/>
          </a:prstGeom>
          <a:noFill/>
        </p:spPr>
        <p:txBody>
          <a:bodyPr wrap="square" lIns="91438" tIns="45719" rIns="91438" bIns="45719">
            <a:spAutoFit/>
          </a:bodyPr>
          <a:lstStyle/>
          <a:p>
            <a:pPr marL="214313" indent="-214313" algn="just">
              <a:buFont typeface="Wingdings" panose="05000000000000000000" pitchFamily="2" charset="2"/>
              <a:buChar char="Ø"/>
            </a:pPr>
            <a:r>
              <a:rPr lang="en-US" sz="1050" dirty="0">
                <a:latin typeface="Playfair Display" panose="020B0604020202020204" charset="0"/>
              </a:rPr>
              <a:t>FTA </a:t>
            </a:r>
            <a:r>
              <a:rPr lang="en-US" sz="1050" dirty="0" err="1">
                <a:latin typeface="Playfair Display" panose="020B0604020202020204" charset="0"/>
              </a:rPr>
              <a:t>không</a:t>
            </a:r>
            <a:r>
              <a:rPr lang="en-US" sz="1050" dirty="0">
                <a:latin typeface="Playfair Display" panose="020B0604020202020204" charset="0"/>
              </a:rPr>
              <a:t> </a:t>
            </a:r>
            <a:r>
              <a:rPr lang="en-US" sz="1050" dirty="0" err="1">
                <a:latin typeface="Playfair Display" panose="020B0604020202020204" charset="0"/>
              </a:rPr>
              <a:t>tạo</a:t>
            </a:r>
            <a:r>
              <a:rPr lang="en-US" sz="1050" dirty="0">
                <a:latin typeface="Playfair Display" panose="020B0604020202020204" charset="0"/>
              </a:rPr>
              <a:t> ra </a:t>
            </a:r>
            <a:r>
              <a:rPr lang="en-US" sz="1050" dirty="0" err="1">
                <a:latin typeface="Playfair Display" panose="020B0604020202020204" charset="0"/>
              </a:rPr>
              <a:t>thị</a:t>
            </a:r>
            <a:r>
              <a:rPr lang="en-US" sz="1050" dirty="0">
                <a:latin typeface="Playfair Display" panose="020B0604020202020204" charset="0"/>
              </a:rPr>
              <a:t> </a:t>
            </a:r>
            <a:r>
              <a:rPr lang="en-US" sz="1050" dirty="0" err="1">
                <a:latin typeface="Playfair Display" panose="020B0604020202020204" charset="0"/>
              </a:rPr>
              <a:t>trường</a:t>
            </a:r>
            <a:r>
              <a:rPr lang="en-US" sz="1050" dirty="0">
                <a:latin typeface="Playfair Display" panose="020B0604020202020204" charset="0"/>
              </a:rPr>
              <a:t>, </a:t>
            </a:r>
            <a:r>
              <a:rPr lang="en-US" sz="1050" dirty="0" err="1">
                <a:latin typeface="Playfair Display" panose="020B0604020202020204" charset="0"/>
              </a:rPr>
              <a:t>sức</a:t>
            </a:r>
            <a:r>
              <a:rPr lang="en-US" sz="1050" dirty="0">
                <a:latin typeface="Playfair Display" panose="020B0604020202020204" charset="0"/>
              </a:rPr>
              <a:t> </a:t>
            </a:r>
            <a:r>
              <a:rPr lang="en-US" sz="1050" dirty="0" err="1">
                <a:latin typeface="Playfair Display" panose="020B0604020202020204" charset="0"/>
              </a:rPr>
              <a:t>mua</a:t>
            </a:r>
            <a:r>
              <a:rPr lang="en-US" sz="1050" dirty="0">
                <a:latin typeface="Playfair Display" panose="020B0604020202020204" charset="0"/>
              </a:rPr>
              <a:t> </a:t>
            </a:r>
            <a:r>
              <a:rPr lang="en-US" sz="1050" dirty="0" err="1">
                <a:latin typeface="Playfair Display" panose="020B0604020202020204" charset="0"/>
              </a:rPr>
              <a:t>hàng</a:t>
            </a:r>
            <a:r>
              <a:rPr lang="en-US" sz="1050" dirty="0">
                <a:latin typeface="Playfair Display" panose="020B0604020202020204" charset="0"/>
              </a:rPr>
              <a:t> </a:t>
            </a:r>
            <a:r>
              <a:rPr lang="en-US" sz="1050" dirty="0" err="1">
                <a:latin typeface="Playfair Display" panose="020B0604020202020204" charset="0"/>
              </a:rPr>
              <a:t>hóa</a:t>
            </a:r>
            <a:r>
              <a:rPr lang="en-US" sz="1050" dirty="0">
                <a:latin typeface="Playfair Display" panose="020B0604020202020204" charset="0"/>
              </a:rPr>
              <a:t> </a:t>
            </a:r>
            <a:r>
              <a:rPr lang="en-US" sz="1050" dirty="0" err="1">
                <a:latin typeface="Playfair Display" panose="020B0604020202020204" charset="0"/>
              </a:rPr>
              <a:t>từ</a:t>
            </a:r>
            <a:r>
              <a:rPr lang="en-US" sz="1050" dirty="0">
                <a:latin typeface="Playfair Display" panose="020B0604020202020204" charset="0"/>
              </a:rPr>
              <a:t> </a:t>
            </a:r>
            <a:r>
              <a:rPr lang="en-US" sz="1050" dirty="0" err="1">
                <a:latin typeface="Playfair Display" panose="020B0604020202020204" charset="0"/>
              </a:rPr>
              <a:t>đối</a:t>
            </a:r>
            <a:r>
              <a:rPr lang="en-US" sz="1050" dirty="0">
                <a:latin typeface="Playfair Display" panose="020B0604020202020204" charset="0"/>
              </a:rPr>
              <a:t> </a:t>
            </a:r>
            <a:r>
              <a:rPr lang="en-US" sz="1050" dirty="0" err="1">
                <a:latin typeface="Playfair Display" panose="020B0604020202020204" charset="0"/>
              </a:rPr>
              <a:t>tác</a:t>
            </a:r>
            <a:endParaRPr lang="en-US" sz="1050" dirty="0">
              <a:latin typeface="Playfair Display" panose="020B0604020202020204" charset="0"/>
            </a:endParaRPr>
          </a:p>
          <a:p>
            <a:pPr marL="214313" indent="-214313" algn="just">
              <a:buFont typeface="Wingdings" panose="05000000000000000000" pitchFamily="2" charset="2"/>
              <a:buChar char="Ø"/>
            </a:pPr>
            <a:r>
              <a:rPr lang="en-US" sz="1050" dirty="0" err="1">
                <a:latin typeface="Playfair Display" panose="020B0604020202020204" charset="0"/>
              </a:rPr>
              <a:t>Không</a:t>
            </a:r>
            <a:r>
              <a:rPr lang="en-US" sz="1050" dirty="0">
                <a:latin typeface="Playfair Display" panose="020B0604020202020204" charset="0"/>
              </a:rPr>
              <a:t> </a:t>
            </a:r>
            <a:r>
              <a:rPr lang="en-US" sz="1050" dirty="0" err="1">
                <a:latin typeface="Playfair Display" panose="020B0604020202020204" charset="0"/>
              </a:rPr>
              <a:t>làm</a:t>
            </a:r>
            <a:r>
              <a:rPr lang="en-US" sz="1050" dirty="0">
                <a:latin typeface="Playfair Display" panose="020B0604020202020204" charset="0"/>
              </a:rPr>
              <a:t> </a:t>
            </a:r>
            <a:r>
              <a:rPr lang="en-US" sz="1050" dirty="0" err="1">
                <a:latin typeface="Playfair Display" panose="020B0604020202020204" charset="0"/>
              </a:rPr>
              <a:t>thay</a:t>
            </a:r>
            <a:r>
              <a:rPr lang="en-US" sz="1050" dirty="0">
                <a:latin typeface="Playfair Display" panose="020B0604020202020204" charset="0"/>
              </a:rPr>
              <a:t> </a:t>
            </a:r>
            <a:r>
              <a:rPr lang="en-US" sz="1050" dirty="0" err="1">
                <a:latin typeface="Playfair Display" panose="020B0604020202020204" charset="0"/>
              </a:rPr>
              <a:t>thế</a:t>
            </a:r>
            <a:r>
              <a:rPr lang="en-US" sz="1050" dirty="0">
                <a:latin typeface="Playfair Display" panose="020B0604020202020204" charset="0"/>
              </a:rPr>
              <a:t>, </a:t>
            </a:r>
            <a:r>
              <a:rPr lang="en-US" sz="1050" dirty="0" err="1">
                <a:latin typeface="Playfair Display" panose="020B0604020202020204" charset="0"/>
              </a:rPr>
              <a:t>giảm</a:t>
            </a:r>
            <a:r>
              <a:rPr lang="en-US" sz="1050" dirty="0">
                <a:latin typeface="Playfair Display" panose="020B0604020202020204" charset="0"/>
              </a:rPr>
              <a:t> </a:t>
            </a:r>
            <a:r>
              <a:rPr lang="en-US" sz="1050" dirty="0" err="1">
                <a:latin typeface="Playfair Display" panose="020B0604020202020204" charset="0"/>
              </a:rPr>
              <a:t>bớt</a:t>
            </a:r>
            <a:r>
              <a:rPr lang="en-US" sz="1050" dirty="0">
                <a:latin typeface="Playfair Display" panose="020B0604020202020204" charset="0"/>
              </a:rPr>
              <a:t> </a:t>
            </a:r>
            <a:r>
              <a:rPr lang="en-US" sz="1050" dirty="0" err="1">
                <a:latin typeface="Playfair Display" panose="020B0604020202020204" charset="0"/>
              </a:rPr>
              <a:t>yêu</a:t>
            </a:r>
            <a:r>
              <a:rPr lang="en-US" sz="1050" dirty="0">
                <a:latin typeface="Playfair Display" panose="020B0604020202020204" charset="0"/>
              </a:rPr>
              <a:t> </a:t>
            </a:r>
            <a:r>
              <a:rPr lang="en-US" sz="1050" dirty="0" err="1">
                <a:latin typeface="Playfair Display" panose="020B0604020202020204" charset="0"/>
              </a:rPr>
              <a:t>cầu</a:t>
            </a:r>
            <a:r>
              <a:rPr lang="en-US" sz="1050" dirty="0">
                <a:latin typeface="Playfair Display" panose="020B0604020202020204" charset="0"/>
              </a:rPr>
              <a:t> </a:t>
            </a:r>
            <a:r>
              <a:rPr lang="en-US" sz="1050" dirty="0" err="1">
                <a:latin typeface="Playfair Display" panose="020B0604020202020204" charset="0"/>
              </a:rPr>
              <a:t>của</a:t>
            </a:r>
            <a:r>
              <a:rPr lang="en-US" sz="1050" dirty="0">
                <a:latin typeface="Playfair Display" panose="020B0604020202020204" charset="0"/>
              </a:rPr>
              <a:t> </a:t>
            </a:r>
            <a:r>
              <a:rPr lang="en-US" sz="1050" dirty="0" err="1">
                <a:latin typeface="Playfair Display" panose="020B0604020202020204" charset="0"/>
              </a:rPr>
              <a:t>khách</a:t>
            </a:r>
            <a:r>
              <a:rPr lang="en-US" sz="1050" dirty="0">
                <a:latin typeface="Playfair Display" panose="020B0604020202020204" charset="0"/>
              </a:rPr>
              <a:t> </a:t>
            </a:r>
            <a:r>
              <a:rPr lang="en-US" sz="1050" dirty="0" err="1">
                <a:latin typeface="Playfair Display" panose="020B0604020202020204" charset="0"/>
              </a:rPr>
              <a:t>hàng</a:t>
            </a:r>
            <a:endParaRPr lang="en-US" sz="1050" dirty="0">
              <a:latin typeface="Playfair Display" panose="020B0604020202020204" charset="0"/>
            </a:endParaRPr>
          </a:p>
          <a:p>
            <a:pPr marL="214313" indent="-214313" algn="just">
              <a:buFont typeface="Wingdings" panose="05000000000000000000" pitchFamily="2" charset="2"/>
              <a:buChar char="Ø"/>
            </a:pPr>
            <a:r>
              <a:rPr lang="en-US" sz="1050" dirty="0" err="1">
                <a:latin typeface="Playfair Display" panose="020B0604020202020204" charset="0"/>
              </a:rPr>
              <a:t>Không</a:t>
            </a:r>
            <a:r>
              <a:rPr lang="en-US" sz="1050" dirty="0">
                <a:latin typeface="Playfair Display" panose="020B0604020202020204" charset="0"/>
              </a:rPr>
              <a:t> </a:t>
            </a:r>
            <a:r>
              <a:rPr lang="en-US" sz="1050" dirty="0" err="1">
                <a:latin typeface="Playfair Display" panose="020B0604020202020204" charset="0"/>
              </a:rPr>
              <a:t>làm</a:t>
            </a:r>
            <a:r>
              <a:rPr lang="en-US" sz="1050" dirty="0">
                <a:latin typeface="Playfair Display" panose="020B0604020202020204" charset="0"/>
              </a:rPr>
              <a:t> </a:t>
            </a:r>
            <a:r>
              <a:rPr lang="en-US" sz="1050" dirty="0" err="1">
                <a:latin typeface="Playfair Display" panose="020B0604020202020204" charset="0"/>
              </a:rPr>
              <a:t>thay</a:t>
            </a:r>
            <a:r>
              <a:rPr lang="en-US" sz="1050" dirty="0">
                <a:latin typeface="Playfair Display" panose="020B0604020202020204" charset="0"/>
              </a:rPr>
              <a:t> </a:t>
            </a:r>
            <a:r>
              <a:rPr lang="en-US" sz="1050" dirty="0" err="1">
                <a:latin typeface="Playfair Display" panose="020B0604020202020204" charset="0"/>
              </a:rPr>
              <a:t>đổi</a:t>
            </a:r>
            <a:r>
              <a:rPr lang="en-US" sz="1050" dirty="0">
                <a:latin typeface="Playfair Display" panose="020B0604020202020204" charset="0"/>
              </a:rPr>
              <a:t> </a:t>
            </a:r>
            <a:r>
              <a:rPr lang="en-US" sz="1050" dirty="0" err="1">
                <a:latin typeface="Playfair Display" panose="020B0604020202020204" charset="0"/>
              </a:rPr>
              <a:t>đáng</a:t>
            </a:r>
            <a:r>
              <a:rPr lang="en-US" sz="1050" dirty="0">
                <a:latin typeface="Playfair Display" panose="020B0604020202020204" charset="0"/>
              </a:rPr>
              <a:t> </a:t>
            </a:r>
            <a:r>
              <a:rPr lang="en-US" sz="1050" dirty="0" err="1">
                <a:latin typeface="Playfair Display" panose="020B0604020202020204" charset="0"/>
              </a:rPr>
              <a:t>kể</a:t>
            </a:r>
            <a:r>
              <a:rPr lang="en-US" sz="1050" dirty="0">
                <a:latin typeface="Playfair Display" panose="020B0604020202020204" charset="0"/>
              </a:rPr>
              <a:t> </a:t>
            </a:r>
            <a:r>
              <a:rPr lang="en-US" sz="1050" dirty="0" err="1">
                <a:latin typeface="Playfair Display" panose="020B0604020202020204" charset="0"/>
              </a:rPr>
              <a:t>thông</a:t>
            </a:r>
            <a:r>
              <a:rPr lang="en-US" sz="1050" dirty="0">
                <a:latin typeface="Playfair Display" panose="020B0604020202020204" charset="0"/>
              </a:rPr>
              <a:t> </a:t>
            </a:r>
            <a:r>
              <a:rPr lang="en-US" sz="1050" dirty="0" err="1">
                <a:latin typeface="Playfair Display" panose="020B0604020202020204" charset="0"/>
              </a:rPr>
              <a:t>lệ</a:t>
            </a:r>
            <a:r>
              <a:rPr lang="en-US" sz="1050" dirty="0">
                <a:latin typeface="Playfair Display" panose="020B0604020202020204" charset="0"/>
              </a:rPr>
              <a:t> </a:t>
            </a:r>
            <a:r>
              <a:rPr lang="en-US" sz="1050" dirty="0" err="1">
                <a:latin typeface="Playfair Display" panose="020B0604020202020204" charset="0"/>
              </a:rPr>
              <a:t>bán</a:t>
            </a:r>
            <a:r>
              <a:rPr lang="en-US" sz="1050" dirty="0">
                <a:latin typeface="Playfair Display" panose="020B0604020202020204" charset="0"/>
              </a:rPr>
              <a:t> </a:t>
            </a:r>
            <a:r>
              <a:rPr lang="en-US" sz="1050" dirty="0" err="1">
                <a:latin typeface="Playfair Display" panose="020B0604020202020204" charset="0"/>
              </a:rPr>
              <a:t>hàng</a:t>
            </a:r>
            <a:r>
              <a:rPr lang="en-US" sz="1050" dirty="0">
                <a:latin typeface="Playfair Display" panose="020B0604020202020204" charset="0"/>
              </a:rPr>
              <a:t> ở </a:t>
            </a:r>
            <a:r>
              <a:rPr lang="en-US" sz="1050" dirty="0" err="1">
                <a:latin typeface="Playfair Display" panose="020B0604020202020204" charset="0"/>
              </a:rPr>
              <a:t>thị</a:t>
            </a:r>
            <a:r>
              <a:rPr lang="en-US" sz="1050" dirty="0">
                <a:latin typeface="Playfair Display" panose="020B0604020202020204" charset="0"/>
              </a:rPr>
              <a:t> </a:t>
            </a:r>
            <a:r>
              <a:rPr lang="en-US" sz="1050" dirty="0" err="1">
                <a:latin typeface="Playfair Display" panose="020B0604020202020204" charset="0"/>
              </a:rPr>
              <a:t>trường</a:t>
            </a:r>
            <a:r>
              <a:rPr lang="en-US" sz="1050" dirty="0">
                <a:latin typeface="Playfair Display" panose="020B0604020202020204" charset="0"/>
              </a:rPr>
              <a:t> </a:t>
            </a:r>
            <a:r>
              <a:rPr lang="en-US" sz="1050" dirty="0" err="1">
                <a:latin typeface="Playfair Display" panose="020B0604020202020204" charset="0"/>
              </a:rPr>
              <a:t>xuất</a:t>
            </a:r>
            <a:r>
              <a:rPr lang="en-US" sz="1050" dirty="0">
                <a:latin typeface="Playfair Display" panose="020B0604020202020204" charset="0"/>
              </a:rPr>
              <a:t> </a:t>
            </a:r>
            <a:r>
              <a:rPr lang="en-US" sz="1050" dirty="0" err="1">
                <a:latin typeface="Playfair Display" panose="020B0604020202020204" charset="0"/>
              </a:rPr>
              <a:t>khẩu</a:t>
            </a:r>
            <a:endParaRPr lang="en-US" sz="1050" dirty="0">
              <a:latin typeface="Playfair Display" panose="020B0604020202020204" charset="0"/>
            </a:endParaRPr>
          </a:p>
        </p:txBody>
      </p:sp>
      <p:sp>
        <p:nvSpPr>
          <p:cNvPr id="29" name="TextBox 28">
            <a:extLst>
              <a:ext uri="{FF2B5EF4-FFF2-40B4-BE49-F238E27FC236}">
                <a16:creationId xmlns:a16="http://schemas.microsoft.com/office/drawing/2014/main" id="{5EB8EA7B-A9C5-4EC9-85DE-7D143EEF497C}"/>
              </a:ext>
            </a:extLst>
          </p:cNvPr>
          <p:cNvSpPr txBox="1"/>
          <p:nvPr/>
        </p:nvSpPr>
        <p:spPr>
          <a:xfrm>
            <a:off x="6426316" y="2849884"/>
            <a:ext cx="2058357" cy="738662"/>
          </a:xfrm>
          <a:prstGeom prst="rect">
            <a:avLst/>
          </a:prstGeom>
          <a:noFill/>
        </p:spPr>
        <p:txBody>
          <a:bodyPr wrap="square" lIns="91438" tIns="45719" rIns="91438" bIns="45719">
            <a:spAutoFit/>
          </a:bodyPr>
          <a:lstStyle/>
          <a:p>
            <a:pPr algn="just"/>
            <a:r>
              <a:rPr lang="en-US" sz="1050" dirty="0" err="1">
                <a:latin typeface="Playfair Display" panose="020B0604020202020204" charset="0"/>
              </a:rPr>
              <a:t>Không</a:t>
            </a:r>
            <a:r>
              <a:rPr lang="en-US" sz="1050" dirty="0">
                <a:latin typeface="Playfair Display" panose="020B0604020202020204" charset="0"/>
              </a:rPr>
              <a:t> </a:t>
            </a:r>
            <a:r>
              <a:rPr lang="en-US" sz="1050" dirty="0" err="1">
                <a:latin typeface="Playfair Display" panose="020B0604020202020204" charset="0"/>
              </a:rPr>
              <a:t>loại</a:t>
            </a:r>
            <a:r>
              <a:rPr lang="en-US" sz="1050" dirty="0">
                <a:latin typeface="Playfair Display" panose="020B0604020202020204" charset="0"/>
              </a:rPr>
              <a:t> </a:t>
            </a:r>
            <a:r>
              <a:rPr lang="en-US" sz="1050" dirty="0" err="1">
                <a:latin typeface="Playfair Display" panose="020B0604020202020204" charset="0"/>
              </a:rPr>
              <a:t>trừ</a:t>
            </a:r>
            <a:r>
              <a:rPr lang="en-US" sz="1050" dirty="0">
                <a:latin typeface="Playfair Display" panose="020B0604020202020204" charset="0"/>
              </a:rPr>
              <a:t> </a:t>
            </a:r>
            <a:r>
              <a:rPr lang="en-US" sz="1050" dirty="0" err="1">
                <a:latin typeface="Playfair Display" panose="020B0604020202020204" charset="0"/>
              </a:rPr>
              <a:t>quyền</a:t>
            </a:r>
            <a:r>
              <a:rPr lang="en-US" sz="1050" dirty="0">
                <a:latin typeface="Playfair Display" panose="020B0604020202020204" charset="0"/>
              </a:rPr>
              <a:t> </a:t>
            </a:r>
            <a:r>
              <a:rPr lang="en-US" sz="1050" dirty="0" err="1">
                <a:latin typeface="Playfair Display" panose="020B0604020202020204" charset="0"/>
              </a:rPr>
              <a:t>sử</a:t>
            </a:r>
            <a:r>
              <a:rPr lang="en-US" sz="1050" dirty="0">
                <a:latin typeface="Playfair Display" panose="020B0604020202020204" charset="0"/>
              </a:rPr>
              <a:t> </a:t>
            </a:r>
            <a:r>
              <a:rPr lang="en-US" sz="1050" dirty="0" err="1">
                <a:latin typeface="Playfair Display" panose="020B0604020202020204" charset="0"/>
              </a:rPr>
              <a:t>dụng</a:t>
            </a:r>
            <a:r>
              <a:rPr lang="en-US" sz="1050" dirty="0">
                <a:latin typeface="Playfair Display" panose="020B0604020202020204" charset="0"/>
              </a:rPr>
              <a:t> </a:t>
            </a:r>
            <a:r>
              <a:rPr lang="en-US" sz="1050" dirty="0" err="1">
                <a:latin typeface="Playfair Display" panose="020B0604020202020204" charset="0"/>
              </a:rPr>
              <a:t>các</a:t>
            </a:r>
            <a:r>
              <a:rPr lang="en-US" sz="1050" dirty="0">
                <a:latin typeface="Playfair Display" panose="020B0604020202020204" charset="0"/>
              </a:rPr>
              <a:t> </a:t>
            </a:r>
            <a:r>
              <a:rPr lang="en-US" sz="1050" dirty="0" err="1">
                <a:latin typeface="Playfair Display" panose="020B0604020202020204" charset="0"/>
              </a:rPr>
              <a:t>biện</a:t>
            </a:r>
            <a:r>
              <a:rPr lang="en-US" sz="1050" dirty="0">
                <a:latin typeface="Playfair Display" panose="020B0604020202020204" charset="0"/>
              </a:rPr>
              <a:t> </a:t>
            </a:r>
            <a:r>
              <a:rPr lang="en-US" sz="1050" dirty="0" err="1">
                <a:latin typeface="Playfair Display" panose="020B0604020202020204" charset="0"/>
              </a:rPr>
              <a:t>pháp</a:t>
            </a:r>
            <a:r>
              <a:rPr lang="en-US" sz="1050" dirty="0">
                <a:latin typeface="Playfair Display" panose="020B0604020202020204" charset="0"/>
              </a:rPr>
              <a:t> PVTM, </a:t>
            </a:r>
            <a:r>
              <a:rPr lang="en-US" sz="1050" dirty="0" err="1">
                <a:latin typeface="Playfair Display" panose="020B0604020202020204" charset="0"/>
              </a:rPr>
              <a:t>các</a:t>
            </a:r>
            <a:r>
              <a:rPr lang="en-US" sz="1050" dirty="0">
                <a:latin typeface="Playfair Display" panose="020B0604020202020204" charset="0"/>
              </a:rPr>
              <a:t> </a:t>
            </a:r>
            <a:r>
              <a:rPr lang="en-US" sz="1050" dirty="0" err="1">
                <a:latin typeface="Playfair Display" panose="020B0604020202020204" charset="0"/>
              </a:rPr>
              <a:t>chính</a:t>
            </a:r>
            <a:r>
              <a:rPr lang="en-US" sz="1050" dirty="0">
                <a:latin typeface="Playfair Display" panose="020B0604020202020204" charset="0"/>
              </a:rPr>
              <a:t> </a:t>
            </a:r>
            <a:r>
              <a:rPr lang="en-US" sz="1050" dirty="0" err="1">
                <a:latin typeface="Playfair Display" panose="020B0604020202020204" charset="0"/>
              </a:rPr>
              <a:t>sách</a:t>
            </a:r>
            <a:r>
              <a:rPr lang="en-US" sz="1050" dirty="0">
                <a:latin typeface="Playfair Display" panose="020B0604020202020204" charset="0"/>
              </a:rPr>
              <a:t> </a:t>
            </a:r>
            <a:r>
              <a:rPr lang="en-US" sz="1050" dirty="0" err="1">
                <a:latin typeface="Playfair Display" panose="020B0604020202020204" charset="0"/>
              </a:rPr>
              <a:t>hạn</a:t>
            </a:r>
            <a:r>
              <a:rPr lang="en-US" sz="1050" dirty="0">
                <a:latin typeface="Playfair Display" panose="020B0604020202020204" charset="0"/>
              </a:rPr>
              <a:t> </a:t>
            </a:r>
            <a:r>
              <a:rPr lang="en-US" sz="1050" dirty="0" err="1">
                <a:latin typeface="Playfair Display" panose="020B0604020202020204" charset="0"/>
              </a:rPr>
              <a:t>chế</a:t>
            </a:r>
            <a:r>
              <a:rPr lang="en-US" sz="1050" dirty="0">
                <a:latin typeface="Playfair Display" panose="020B0604020202020204" charset="0"/>
              </a:rPr>
              <a:t> </a:t>
            </a:r>
            <a:r>
              <a:rPr lang="en-US" sz="1050" dirty="0" err="1">
                <a:latin typeface="Playfair Display" panose="020B0604020202020204" charset="0"/>
              </a:rPr>
              <a:t>nhập</a:t>
            </a:r>
            <a:r>
              <a:rPr lang="en-US" sz="1050" dirty="0">
                <a:latin typeface="Playfair Display" panose="020B0604020202020204" charset="0"/>
              </a:rPr>
              <a:t> </a:t>
            </a:r>
            <a:r>
              <a:rPr lang="en-US" sz="1050" dirty="0" err="1">
                <a:latin typeface="Playfair Display" panose="020B0604020202020204" charset="0"/>
              </a:rPr>
              <a:t>khẩu</a:t>
            </a:r>
            <a:r>
              <a:rPr lang="en-US" sz="1050" dirty="0">
                <a:latin typeface="Playfair Display" panose="020B0604020202020204" charset="0"/>
              </a:rPr>
              <a:t> </a:t>
            </a:r>
            <a:r>
              <a:rPr lang="en-US" sz="1050" dirty="0" err="1">
                <a:latin typeface="Playfair Display" panose="020B0604020202020204" charset="0"/>
              </a:rPr>
              <a:t>của</a:t>
            </a:r>
            <a:r>
              <a:rPr lang="en-US" sz="1050" dirty="0">
                <a:latin typeface="Playfair Display" panose="020B0604020202020204" charset="0"/>
              </a:rPr>
              <a:t> </a:t>
            </a:r>
            <a:r>
              <a:rPr lang="en-US" sz="1050" dirty="0" err="1">
                <a:latin typeface="Playfair Display" panose="020B0604020202020204" charset="0"/>
              </a:rPr>
              <a:t>nước</a:t>
            </a:r>
            <a:r>
              <a:rPr lang="en-US" sz="1050" dirty="0">
                <a:latin typeface="Playfair Display" panose="020B0604020202020204" charset="0"/>
              </a:rPr>
              <a:t> </a:t>
            </a:r>
            <a:r>
              <a:rPr lang="en-US" sz="1050" dirty="0" err="1">
                <a:latin typeface="Playfair Display" panose="020B0604020202020204" charset="0"/>
              </a:rPr>
              <a:t>đối</a:t>
            </a:r>
            <a:r>
              <a:rPr lang="en-US" sz="1050" dirty="0">
                <a:latin typeface="Playfair Display" panose="020B0604020202020204" charset="0"/>
              </a:rPr>
              <a:t> </a:t>
            </a:r>
            <a:r>
              <a:rPr lang="en-US" sz="1050" dirty="0" err="1">
                <a:latin typeface="Playfair Display" panose="020B0604020202020204" charset="0"/>
              </a:rPr>
              <a:t>tác</a:t>
            </a:r>
            <a:endParaRPr lang="en-US" sz="1050" dirty="0">
              <a:latin typeface="Playfair Display" panose="020B0604020202020204" charset="0"/>
            </a:endParaRPr>
          </a:p>
        </p:txBody>
      </p:sp>
      <p:pic>
        <p:nvPicPr>
          <p:cNvPr id="30" name="Picture 29">
            <a:extLst>
              <a:ext uri="{FF2B5EF4-FFF2-40B4-BE49-F238E27FC236}">
                <a16:creationId xmlns:a16="http://schemas.microsoft.com/office/drawing/2014/main" id="{8D6EA0BB-4316-4EAA-B653-A93E3D8A800E}"/>
              </a:ext>
            </a:extLst>
          </p:cNvPr>
          <p:cNvPicPr>
            <a:picLocks noChangeAspect="1"/>
          </p:cNvPicPr>
          <p:nvPr/>
        </p:nvPicPr>
        <p:blipFill>
          <a:blip r:embed="rId7"/>
          <a:stretch>
            <a:fillRect/>
          </a:stretch>
        </p:blipFill>
        <p:spPr>
          <a:xfrm>
            <a:off x="192538" y="122301"/>
            <a:ext cx="625818" cy="347676"/>
          </a:xfrm>
          <a:prstGeom prst="rect">
            <a:avLst/>
          </a:prstGeom>
        </p:spPr>
      </p:pic>
    </p:spTree>
    <p:extLst>
      <p:ext uri="{BB962C8B-B14F-4D97-AF65-F5344CB8AC3E}">
        <p14:creationId xmlns:p14="http://schemas.microsoft.com/office/powerpoint/2010/main" val="30147445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52"/>
          <p:cNvSpPr/>
          <p:nvPr/>
        </p:nvSpPr>
        <p:spPr>
          <a:xfrm>
            <a:off x="5514463" y="1410388"/>
            <a:ext cx="2981100" cy="2980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panose="020B0604020202020204" charset="0"/>
            </a:endParaRPr>
          </a:p>
        </p:txBody>
      </p:sp>
      <p:sp>
        <p:nvSpPr>
          <p:cNvPr id="912" name="Google Shape;912;p52"/>
          <p:cNvSpPr txBox="1">
            <a:spLocks noGrp="1"/>
          </p:cNvSpPr>
          <p:nvPr>
            <p:ph type="title"/>
          </p:nvPr>
        </p:nvSpPr>
        <p:spPr>
          <a:xfrm>
            <a:off x="1127121" y="207499"/>
            <a:ext cx="6477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solidFill>
                  <a:schemeClr val="tx2">
                    <a:lumMod val="50000"/>
                  </a:schemeClr>
                </a:solidFill>
                <a:latin typeface="Playfair Display" panose="020B0604020202020204" charset="0"/>
              </a:rPr>
              <a:t>Các vướng mắc</a:t>
            </a:r>
            <a:r>
              <a:rPr lang="en-US" dirty="0">
                <a:solidFill>
                  <a:schemeClr val="tx2">
                    <a:lumMod val="50000"/>
                  </a:schemeClr>
                </a:solidFill>
                <a:latin typeface="Playfair Display" panose="020B0604020202020204" charset="0"/>
              </a:rPr>
              <a:t>, </a:t>
            </a:r>
            <a:r>
              <a:rPr lang="en-US" dirty="0" err="1">
                <a:solidFill>
                  <a:schemeClr val="tx2">
                    <a:lumMod val="50000"/>
                  </a:schemeClr>
                </a:solidFill>
                <a:latin typeface="Playfair Display" panose="020B0604020202020204" charset="0"/>
              </a:rPr>
              <a:t>khó</a:t>
            </a:r>
            <a:r>
              <a:rPr lang="en-US" dirty="0">
                <a:solidFill>
                  <a:schemeClr val="tx2">
                    <a:lumMod val="50000"/>
                  </a:schemeClr>
                </a:solidFill>
                <a:latin typeface="Playfair Display" panose="020B0604020202020204" charset="0"/>
              </a:rPr>
              <a:t> </a:t>
            </a:r>
            <a:r>
              <a:rPr lang="en-US" dirty="0" err="1">
                <a:solidFill>
                  <a:schemeClr val="tx2">
                    <a:lumMod val="50000"/>
                  </a:schemeClr>
                </a:solidFill>
                <a:latin typeface="Playfair Display" panose="020B0604020202020204" charset="0"/>
              </a:rPr>
              <a:t>khăn</a:t>
            </a:r>
            <a:r>
              <a:rPr lang="en-US" dirty="0">
                <a:solidFill>
                  <a:schemeClr val="tx2">
                    <a:lumMod val="50000"/>
                  </a:schemeClr>
                </a:solidFill>
                <a:latin typeface="Playfair Display" panose="020B0604020202020204" charset="0"/>
              </a:rPr>
              <a:t> </a:t>
            </a:r>
            <a:r>
              <a:rPr lang="en-US" dirty="0" err="1">
                <a:solidFill>
                  <a:schemeClr val="tx2">
                    <a:lumMod val="50000"/>
                  </a:schemeClr>
                </a:solidFill>
                <a:latin typeface="Playfair Display" panose="020B0604020202020204" charset="0"/>
              </a:rPr>
              <a:t>của</a:t>
            </a:r>
            <a:r>
              <a:rPr lang="en-US" dirty="0">
                <a:solidFill>
                  <a:schemeClr val="tx2">
                    <a:lumMod val="50000"/>
                  </a:schemeClr>
                </a:solidFill>
                <a:latin typeface="Playfair Display" panose="020B0604020202020204" charset="0"/>
              </a:rPr>
              <a:t> </a:t>
            </a:r>
            <a:r>
              <a:rPr lang="en-US" dirty="0" err="1">
                <a:solidFill>
                  <a:schemeClr val="tx2">
                    <a:lumMod val="50000"/>
                  </a:schemeClr>
                </a:solidFill>
                <a:latin typeface="Playfair Display" panose="020B0604020202020204" charset="0"/>
              </a:rPr>
              <a:t>doanh</a:t>
            </a:r>
            <a:r>
              <a:rPr lang="en-US" dirty="0">
                <a:solidFill>
                  <a:schemeClr val="tx2">
                    <a:lumMod val="50000"/>
                  </a:schemeClr>
                </a:solidFill>
                <a:latin typeface="Playfair Display" panose="020B0604020202020204" charset="0"/>
              </a:rPr>
              <a:t> </a:t>
            </a:r>
            <a:r>
              <a:rPr lang="en-US" dirty="0" err="1">
                <a:solidFill>
                  <a:schemeClr val="tx2">
                    <a:lumMod val="50000"/>
                  </a:schemeClr>
                </a:solidFill>
                <a:latin typeface="Playfair Display" panose="020B0604020202020204" charset="0"/>
              </a:rPr>
              <a:t>nghiệp</a:t>
            </a:r>
            <a:endParaRPr dirty="0">
              <a:solidFill>
                <a:schemeClr val="tx2">
                  <a:lumMod val="50000"/>
                </a:schemeClr>
              </a:solidFill>
              <a:latin typeface="Playfair Display" panose="020B0604020202020204" charset="0"/>
            </a:endParaRPr>
          </a:p>
        </p:txBody>
      </p:sp>
      <p:sp>
        <p:nvSpPr>
          <p:cNvPr id="913" name="Google Shape;913;p52"/>
          <p:cNvSpPr txBox="1">
            <a:spLocks noGrp="1"/>
          </p:cNvSpPr>
          <p:nvPr>
            <p:ph type="subTitle" idx="1"/>
          </p:nvPr>
        </p:nvSpPr>
        <p:spPr>
          <a:xfrm>
            <a:off x="1277676" y="971550"/>
            <a:ext cx="2837125" cy="332700"/>
          </a:xfrm>
          <a:prstGeom prst="rect">
            <a:avLst/>
          </a:prstGeom>
          <a:solidFill>
            <a:schemeClr val="bg2">
              <a:lumMod val="75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n-US" dirty="0" err="1">
                <a:solidFill>
                  <a:schemeClr val="tx2">
                    <a:lumMod val="50000"/>
                  </a:schemeClr>
                </a:solidFill>
                <a:latin typeface="Playfair Display" panose="020B0604020202020204" charset="0"/>
              </a:rPr>
              <a:t>Trong</a:t>
            </a:r>
            <a:r>
              <a:rPr lang="en-US" dirty="0">
                <a:solidFill>
                  <a:schemeClr val="tx2">
                    <a:lumMod val="50000"/>
                  </a:schemeClr>
                </a:solidFill>
                <a:latin typeface="Playfair Display" panose="020B0604020202020204" charset="0"/>
              </a:rPr>
              <a:t> </a:t>
            </a:r>
            <a:r>
              <a:rPr lang="en-US" dirty="0" err="1">
                <a:solidFill>
                  <a:schemeClr val="tx2">
                    <a:lumMod val="50000"/>
                  </a:schemeClr>
                </a:solidFill>
                <a:latin typeface="Playfair Display" panose="020B0604020202020204" charset="0"/>
              </a:rPr>
              <a:t>tận</a:t>
            </a:r>
            <a:r>
              <a:rPr lang="en-US" dirty="0">
                <a:solidFill>
                  <a:schemeClr val="tx2">
                    <a:lumMod val="50000"/>
                  </a:schemeClr>
                </a:solidFill>
                <a:latin typeface="Playfair Display" panose="020B0604020202020204" charset="0"/>
              </a:rPr>
              <a:t> </a:t>
            </a:r>
            <a:r>
              <a:rPr lang="en-US" dirty="0" err="1">
                <a:solidFill>
                  <a:schemeClr val="tx2">
                    <a:lumMod val="50000"/>
                  </a:schemeClr>
                </a:solidFill>
                <a:latin typeface="Playfair Display" panose="020B0604020202020204" charset="0"/>
              </a:rPr>
              <a:t>dụng</a:t>
            </a:r>
            <a:r>
              <a:rPr lang="en-US" dirty="0">
                <a:solidFill>
                  <a:schemeClr val="tx2">
                    <a:lumMod val="50000"/>
                  </a:schemeClr>
                </a:solidFill>
                <a:latin typeface="Playfair Display" panose="020B0604020202020204" charset="0"/>
              </a:rPr>
              <a:t> FTA</a:t>
            </a:r>
          </a:p>
        </p:txBody>
      </p:sp>
      <p:sp>
        <p:nvSpPr>
          <p:cNvPr id="2" name="Rectangle 1">
            <a:extLst>
              <a:ext uri="{FF2B5EF4-FFF2-40B4-BE49-F238E27FC236}">
                <a16:creationId xmlns:a16="http://schemas.microsoft.com/office/drawing/2014/main" id="{16CA8D0A-68C5-D1D6-9EB0-BB3AE343C14B}"/>
              </a:ext>
            </a:extLst>
          </p:cNvPr>
          <p:cNvSpPr/>
          <p:nvPr/>
        </p:nvSpPr>
        <p:spPr>
          <a:xfrm>
            <a:off x="5304803" y="1238262"/>
            <a:ext cx="2980943" cy="2980783"/>
          </a:xfrm>
          <a:prstGeom prst="rect">
            <a:avLst/>
          </a:prstGeom>
          <a:blipFill>
            <a:blip r:embed="rId3"/>
            <a:srcRect/>
            <a:stretch>
              <a:fillRect l="-24897" r="-2489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layfair Display" panose="020B0604020202020204" charset="0"/>
            </a:endParaRPr>
          </a:p>
        </p:txBody>
      </p:sp>
      <p:sp>
        <p:nvSpPr>
          <p:cNvPr id="15" name="Google Shape;914;p52">
            <a:extLst>
              <a:ext uri="{FF2B5EF4-FFF2-40B4-BE49-F238E27FC236}">
                <a16:creationId xmlns:a16="http://schemas.microsoft.com/office/drawing/2014/main" id="{A2B34FD0-23BC-7F64-2690-B7627486A66B}"/>
              </a:ext>
            </a:extLst>
          </p:cNvPr>
          <p:cNvSpPr txBox="1">
            <a:spLocks/>
          </p:cNvSpPr>
          <p:nvPr/>
        </p:nvSpPr>
        <p:spPr>
          <a:xfrm>
            <a:off x="858254" y="1613418"/>
            <a:ext cx="3694368" cy="10213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Archivo"/>
              <a:buNone/>
              <a:defRPr sz="1600" b="0" i="0" u="none" strike="noStrike" cap="none">
                <a:solidFill>
                  <a:schemeClr val="dk1"/>
                </a:solidFill>
                <a:latin typeface="Archivo"/>
                <a:ea typeface="Archivo"/>
                <a:cs typeface="Archivo"/>
                <a:sym typeface="Archivo"/>
              </a:defRPr>
            </a:lvl1pPr>
            <a:lvl2pPr marL="914400" marR="0" lvl="1" indent="-330200" algn="ctr" rtl="0">
              <a:lnSpc>
                <a:spcPct val="100000"/>
              </a:lnSpc>
              <a:spcBef>
                <a:spcPts val="0"/>
              </a:spcBef>
              <a:spcAft>
                <a:spcPts val="0"/>
              </a:spcAft>
              <a:buClr>
                <a:schemeClr val="dk1"/>
              </a:buClr>
              <a:buSzPts val="1600"/>
              <a:buFont typeface="Archivo"/>
              <a:buNone/>
              <a:defRPr sz="1600" b="0" i="0" u="none" strike="noStrike" cap="none">
                <a:solidFill>
                  <a:schemeClr val="dk1"/>
                </a:solidFill>
                <a:latin typeface="Archivo"/>
                <a:ea typeface="Archivo"/>
                <a:cs typeface="Archivo"/>
                <a:sym typeface="Archivo"/>
              </a:defRPr>
            </a:lvl2pPr>
            <a:lvl3pPr marL="1371600" marR="0" lvl="2" indent="-330200" algn="ctr" rtl="0">
              <a:lnSpc>
                <a:spcPct val="100000"/>
              </a:lnSpc>
              <a:spcBef>
                <a:spcPts val="0"/>
              </a:spcBef>
              <a:spcAft>
                <a:spcPts val="0"/>
              </a:spcAft>
              <a:buClr>
                <a:schemeClr val="dk1"/>
              </a:buClr>
              <a:buSzPts val="1600"/>
              <a:buFont typeface="Archivo"/>
              <a:buNone/>
              <a:defRPr sz="1600" b="0" i="0" u="none" strike="noStrike" cap="none">
                <a:solidFill>
                  <a:schemeClr val="dk1"/>
                </a:solidFill>
                <a:latin typeface="Archivo"/>
                <a:ea typeface="Archivo"/>
                <a:cs typeface="Archivo"/>
                <a:sym typeface="Archivo"/>
              </a:defRPr>
            </a:lvl3pPr>
            <a:lvl4pPr marL="1828800" marR="0" lvl="3" indent="-330200" algn="ctr" rtl="0">
              <a:lnSpc>
                <a:spcPct val="100000"/>
              </a:lnSpc>
              <a:spcBef>
                <a:spcPts val="0"/>
              </a:spcBef>
              <a:spcAft>
                <a:spcPts val="0"/>
              </a:spcAft>
              <a:buClr>
                <a:schemeClr val="dk1"/>
              </a:buClr>
              <a:buSzPts val="1600"/>
              <a:buFont typeface="Archivo"/>
              <a:buNone/>
              <a:defRPr sz="1600" b="0" i="0" u="none" strike="noStrike" cap="none">
                <a:solidFill>
                  <a:schemeClr val="dk1"/>
                </a:solidFill>
                <a:latin typeface="Archivo"/>
                <a:ea typeface="Archivo"/>
                <a:cs typeface="Archivo"/>
                <a:sym typeface="Archivo"/>
              </a:defRPr>
            </a:lvl4pPr>
            <a:lvl5pPr marL="2286000" marR="0" lvl="4" indent="-330200" algn="ctr" rtl="0">
              <a:lnSpc>
                <a:spcPct val="100000"/>
              </a:lnSpc>
              <a:spcBef>
                <a:spcPts val="0"/>
              </a:spcBef>
              <a:spcAft>
                <a:spcPts val="0"/>
              </a:spcAft>
              <a:buClr>
                <a:schemeClr val="dk1"/>
              </a:buClr>
              <a:buSzPts val="1600"/>
              <a:buFont typeface="Archivo"/>
              <a:buNone/>
              <a:defRPr sz="1600" b="0" i="0" u="none" strike="noStrike" cap="none">
                <a:solidFill>
                  <a:schemeClr val="dk1"/>
                </a:solidFill>
                <a:latin typeface="Archivo"/>
                <a:ea typeface="Archivo"/>
                <a:cs typeface="Archivo"/>
                <a:sym typeface="Archivo"/>
              </a:defRPr>
            </a:lvl5pPr>
            <a:lvl6pPr marL="2743200" marR="0" lvl="5" indent="-330200" algn="ctr" rtl="0">
              <a:lnSpc>
                <a:spcPct val="100000"/>
              </a:lnSpc>
              <a:spcBef>
                <a:spcPts val="0"/>
              </a:spcBef>
              <a:spcAft>
                <a:spcPts val="0"/>
              </a:spcAft>
              <a:buClr>
                <a:schemeClr val="dk1"/>
              </a:buClr>
              <a:buSzPts val="1600"/>
              <a:buFont typeface="Archivo"/>
              <a:buNone/>
              <a:defRPr sz="1600" b="0" i="0" u="none" strike="noStrike" cap="none">
                <a:solidFill>
                  <a:schemeClr val="dk1"/>
                </a:solidFill>
                <a:latin typeface="Archivo"/>
                <a:ea typeface="Archivo"/>
                <a:cs typeface="Archivo"/>
                <a:sym typeface="Archivo"/>
              </a:defRPr>
            </a:lvl6pPr>
            <a:lvl7pPr marL="3200400" marR="0" lvl="6" indent="-330200" algn="ctr" rtl="0">
              <a:lnSpc>
                <a:spcPct val="100000"/>
              </a:lnSpc>
              <a:spcBef>
                <a:spcPts val="0"/>
              </a:spcBef>
              <a:spcAft>
                <a:spcPts val="0"/>
              </a:spcAft>
              <a:buClr>
                <a:schemeClr val="dk1"/>
              </a:buClr>
              <a:buSzPts val="1600"/>
              <a:buFont typeface="Archivo"/>
              <a:buNone/>
              <a:defRPr sz="1600" b="0" i="0" u="none" strike="noStrike" cap="none">
                <a:solidFill>
                  <a:schemeClr val="dk1"/>
                </a:solidFill>
                <a:latin typeface="Archivo"/>
                <a:ea typeface="Archivo"/>
                <a:cs typeface="Archivo"/>
                <a:sym typeface="Archivo"/>
              </a:defRPr>
            </a:lvl7pPr>
            <a:lvl8pPr marL="3657600" marR="0" lvl="7" indent="-330200" algn="ctr" rtl="0">
              <a:lnSpc>
                <a:spcPct val="100000"/>
              </a:lnSpc>
              <a:spcBef>
                <a:spcPts val="0"/>
              </a:spcBef>
              <a:spcAft>
                <a:spcPts val="0"/>
              </a:spcAft>
              <a:buClr>
                <a:schemeClr val="dk1"/>
              </a:buClr>
              <a:buSzPts val="1600"/>
              <a:buFont typeface="Archivo"/>
              <a:buNone/>
              <a:defRPr sz="1600" b="0" i="0" u="none" strike="noStrike" cap="none">
                <a:solidFill>
                  <a:schemeClr val="dk1"/>
                </a:solidFill>
                <a:latin typeface="Archivo"/>
                <a:ea typeface="Archivo"/>
                <a:cs typeface="Archivo"/>
                <a:sym typeface="Archivo"/>
              </a:defRPr>
            </a:lvl8pPr>
            <a:lvl9pPr marL="4114800" marR="0" lvl="8" indent="-330200" algn="ctr" rtl="0">
              <a:lnSpc>
                <a:spcPct val="100000"/>
              </a:lnSpc>
              <a:spcBef>
                <a:spcPts val="0"/>
              </a:spcBef>
              <a:spcAft>
                <a:spcPts val="0"/>
              </a:spcAft>
              <a:buClr>
                <a:schemeClr val="dk1"/>
              </a:buClr>
              <a:buSzPts val="1600"/>
              <a:buFont typeface="Archivo"/>
              <a:buNone/>
              <a:defRPr sz="1600" b="0" i="0" u="none" strike="noStrike" cap="none">
                <a:solidFill>
                  <a:schemeClr val="dk1"/>
                </a:solidFill>
                <a:latin typeface="Archivo"/>
                <a:ea typeface="Archivo"/>
                <a:cs typeface="Archivo"/>
                <a:sym typeface="Archivo"/>
              </a:defRPr>
            </a:lvl9pPr>
          </a:lstStyle>
          <a:p>
            <a:pPr algn="l">
              <a:spcBef>
                <a:spcPts val="300"/>
              </a:spcBef>
              <a:buSzPct val="100000"/>
              <a:buFont typeface="Wingdings" panose="05000000000000000000" pitchFamily="2" charset="2"/>
              <a:buChar char="Ø"/>
            </a:pPr>
            <a:r>
              <a:rPr lang="en-US" sz="1200" dirty="0" err="1">
                <a:latin typeface="Playfair Display" panose="020B0604020202020204" charset="0"/>
              </a:rPr>
              <a:t>Chưa</a:t>
            </a:r>
            <a:r>
              <a:rPr lang="en-US" sz="1200" dirty="0">
                <a:latin typeface="Playfair Display" panose="020B0604020202020204" charset="0"/>
              </a:rPr>
              <a:t> </a:t>
            </a:r>
            <a:r>
              <a:rPr lang="en-US" sz="1200" dirty="0" err="1">
                <a:latin typeface="Playfair Display" panose="020B0604020202020204" charset="0"/>
              </a:rPr>
              <a:t>hiểu</a:t>
            </a:r>
            <a:r>
              <a:rPr lang="en-US" sz="1200" dirty="0">
                <a:latin typeface="Playfair Display" panose="020B0604020202020204" charset="0"/>
              </a:rPr>
              <a:t> </a:t>
            </a:r>
            <a:r>
              <a:rPr lang="en-US" sz="1200" dirty="0" err="1">
                <a:latin typeface="Playfair Display" panose="020B0604020202020204" charset="0"/>
              </a:rPr>
              <a:t>rõ</a:t>
            </a:r>
            <a:r>
              <a:rPr lang="en-US" sz="1200" dirty="0">
                <a:latin typeface="Playfair Display" panose="020B0604020202020204" charset="0"/>
              </a:rPr>
              <a:t> </a:t>
            </a:r>
            <a:r>
              <a:rPr lang="en-US" sz="1200" dirty="0" err="1">
                <a:latin typeface="Playfair Display" panose="020B0604020202020204" charset="0"/>
              </a:rPr>
              <a:t>về</a:t>
            </a:r>
            <a:r>
              <a:rPr lang="en-US" sz="1200" dirty="0">
                <a:latin typeface="Playfair Display" panose="020B0604020202020204" charset="0"/>
              </a:rPr>
              <a:t> QTXX =&gt; </a:t>
            </a:r>
            <a:r>
              <a:rPr lang="en-US" sz="1200" dirty="0" err="1">
                <a:latin typeface="Playfair Display" panose="020B0604020202020204" charset="0"/>
              </a:rPr>
              <a:t>không</a:t>
            </a:r>
            <a:r>
              <a:rPr lang="en-US" sz="1200" dirty="0">
                <a:latin typeface="Playfair Display" panose="020B0604020202020204" charset="0"/>
              </a:rPr>
              <a:t> </a:t>
            </a:r>
            <a:r>
              <a:rPr lang="en-US" sz="1200" dirty="0" err="1">
                <a:latin typeface="Playfair Display" panose="020B0604020202020204" charset="0"/>
              </a:rPr>
              <a:t>đáp</a:t>
            </a:r>
            <a:r>
              <a:rPr lang="en-US" sz="1200" dirty="0">
                <a:latin typeface="Playfair Display" panose="020B0604020202020204" charset="0"/>
              </a:rPr>
              <a:t> </a:t>
            </a:r>
            <a:r>
              <a:rPr lang="en-US" sz="1200" dirty="0" err="1">
                <a:latin typeface="Playfair Display" panose="020B0604020202020204" charset="0"/>
              </a:rPr>
              <a:t>ứng</a:t>
            </a:r>
            <a:r>
              <a:rPr lang="en-US" sz="1200" dirty="0">
                <a:latin typeface="Playfair Display" panose="020B0604020202020204" charset="0"/>
              </a:rPr>
              <a:t>, </a:t>
            </a:r>
            <a:r>
              <a:rPr lang="en-US" sz="1200" dirty="0" err="1">
                <a:latin typeface="Playfair Display" panose="020B0604020202020204" charset="0"/>
              </a:rPr>
              <a:t>không</a:t>
            </a:r>
            <a:r>
              <a:rPr lang="en-US" sz="1200" dirty="0">
                <a:latin typeface="Playfair Display" panose="020B0604020202020204" charset="0"/>
              </a:rPr>
              <a:t> </a:t>
            </a:r>
            <a:r>
              <a:rPr lang="en-US" sz="1200" dirty="0" err="1">
                <a:latin typeface="Playfair Display" panose="020B0604020202020204" charset="0"/>
              </a:rPr>
              <a:t>tận</a:t>
            </a:r>
            <a:r>
              <a:rPr lang="en-US" sz="1200" dirty="0">
                <a:latin typeface="Playfair Display" panose="020B0604020202020204" charset="0"/>
              </a:rPr>
              <a:t> </a:t>
            </a:r>
            <a:r>
              <a:rPr lang="en-US" sz="1200" dirty="0" err="1">
                <a:latin typeface="Playfair Display" panose="020B0604020202020204" charset="0"/>
              </a:rPr>
              <a:t>dụng</a:t>
            </a:r>
            <a:r>
              <a:rPr lang="en-US" sz="1200" dirty="0">
                <a:latin typeface="Playfair Display" panose="020B0604020202020204" charset="0"/>
              </a:rPr>
              <a:t> đ</a:t>
            </a:r>
            <a:r>
              <a:rPr lang="vi-VN" sz="1200" dirty="0">
                <a:latin typeface="Playfair Display" panose="020B0604020202020204" charset="0"/>
              </a:rPr>
              <a:t>ư</a:t>
            </a:r>
            <a:r>
              <a:rPr lang="en-US" sz="1200" dirty="0" err="1">
                <a:latin typeface="Playfair Display" panose="020B0604020202020204" charset="0"/>
              </a:rPr>
              <a:t>ợc</a:t>
            </a:r>
            <a:r>
              <a:rPr lang="en-US" sz="1200" dirty="0">
                <a:latin typeface="Playfair Display" panose="020B0604020202020204" charset="0"/>
              </a:rPr>
              <a:t> </a:t>
            </a:r>
            <a:r>
              <a:rPr lang="en-US" sz="1200" dirty="0" err="1">
                <a:latin typeface="Playfair Display" panose="020B0604020202020204" charset="0"/>
              </a:rPr>
              <a:t>ưu</a:t>
            </a:r>
            <a:r>
              <a:rPr lang="en-US" sz="1200" dirty="0">
                <a:latin typeface="Playfair Display" panose="020B0604020202020204" charset="0"/>
              </a:rPr>
              <a:t> </a:t>
            </a:r>
            <a:r>
              <a:rPr lang="en-US" sz="1200" dirty="0" err="1">
                <a:latin typeface="Playfair Display" panose="020B0604020202020204" charset="0"/>
              </a:rPr>
              <a:t>đãi</a:t>
            </a:r>
            <a:r>
              <a:rPr lang="en-US" sz="1200" dirty="0">
                <a:latin typeface="Playfair Display" panose="020B0604020202020204" charset="0"/>
              </a:rPr>
              <a:t> </a:t>
            </a:r>
            <a:r>
              <a:rPr lang="en-US" sz="1200" dirty="0" err="1">
                <a:latin typeface="Playfair Display" panose="020B0604020202020204" charset="0"/>
              </a:rPr>
              <a:t>thuế</a:t>
            </a:r>
            <a:endParaRPr lang="en-US" sz="1200" dirty="0">
              <a:latin typeface="Playfair Display" panose="020B0604020202020204" charset="0"/>
            </a:endParaRPr>
          </a:p>
          <a:p>
            <a:pPr algn="l">
              <a:spcBef>
                <a:spcPts val="300"/>
              </a:spcBef>
              <a:buSzPct val="100000"/>
              <a:buFont typeface="Wingdings" panose="05000000000000000000" pitchFamily="2" charset="2"/>
              <a:buChar char="Ø"/>
            </a:pPr>
            <a:r>
              <a:rPr lang="en-US" sz="1200" dirty="0" err="1">
                <a:latin typeface="Playfair Display" panose="020B0604020202020204" charset="0"/>
              </a:rPr>
              <a:t>Chưa</a:t>
            </a:r>
            <a:r>
              <a:rPr lang="en-US" sz="1200" dirty="0">
                <a:latin typeface="Playfair Display" panose="020B0604020202020204" charset="0"/>
              </a:rPr>
              <a:t> </a:t>
            </a:r>
            <a:r>
              <a:rPr lang="en-US" sz="1200" dirty="0" err="1">
                <a:latin typeface="Playfair Display" panose="020B0604020202020204" charset="0"/>
              </a:rPr>
              <a:t>được</a:t>
            </a:r>
            <a:r>
              <a:rPr lang="en-US" sz="1200" dirty="0">
                <a:latin typeface="Playfair Display" panose="020B0604020202020204" charset="0"/>
              </a:rPr>
              <a:t> </a:t>
            </a:r>
            <a:r>
              <a:rPr lang="en-US" sz="1200" dirty="0" err="1">
                <a:latin typeface="Playfair Display" panose="020B0604020202020204" charset="0"/>
              </a:rPr>
              <a:t>sử</a:t>
            </a:r>
            <a:r>
              <a:rPr lang="en-US" sz="1200" dirty="0">
                <a:latin typeface="Playfair Display" panose="020B0604020202020204" charset="0"/>
              </a:rPr>
              <a:t> </a:t>
            </a:r>
            <a:r>
              <a:rPr lang="en-US" sz="1200" dirty="0" err="1">
                <a:latin typeface="Playfair Display" panose="020B0604020202020204" charset="0"/>
              </a:rPr>
              <a:t>dụng</a:t>
            </a:r>
            <a:r>
              <a:rPr lang="en-US" sz="1200" dirty="0">
                <a:latin typeface="Playfair Display" panose="020B0604020202020204" charset="0"/>
              </a:rPr>
              <a:t> </a:t>
            </a:r>
            <a:r>
              <a:rPr lang="en-US" sz="1200" dirty="0" err="1">
                <a:latin typeface="Playfair Display" panose="020B0604020202020204" charset="0"/>
              </a:rPr>
              <a:t>cơ</a:t>
            </a:r>
            <a:r>
              <a:rPr lang="en-US" sz="1200" dirty="0">
                <a:latin typeface="Playfair Display" panose="020B0604020202020204" charset="0"/>
              </a:rPr>
              <a:t> </a:t>
            </a:r>
            <a:r>
              <a:rPr lang="en-US" sz="1200" dirty="0" err="1">
                <a:latin typeface="Playfair Display" panose="020B0604020202020204" charset="0"/>
              </a:rPr>
              <a:t>chế</a:t>
            </a:r>
            <a:r>
              <a:rPr lang="en-US" sz="1200" dirty="0">
                <a:latin typeface="Playfair Display" panose="020B0604020202020204" charset="0"/>
              </a:rPr>
              <a:t> </a:t>
            </a:r>
            <a:r>
              <a:rPr lang="en-US" sz="1200" dirty="0" err="1">
                <a:latin typeface="Playfair Display" panose="020B0604020202020204" charset="0"/>
              </a:rPr>
              <a:t>tự</a:t>
            </a:r>
            <a:r>
              <a:rPr lang="en-US" sz="1200" dirty="0">
                <a:latin typeface="Playfair Display" panose="020B0604020202020204" charset="0"/>
              </a:rPr>
              <a:t> </a:t>
            </a:r>
            <a:r>
              <a:rPr lang="en-US" sz="1200" dirty="0" err="1">
                <a:latin typeface="Playfair Display" panose="020B0604020202020204" charset="0"/>
              </a:rPr>
              <a:t>chứng</a:t>
            </a:r>
            <a:r>
              <a:rPr lang="en-US" sz="1200" dirty="0">
                <a:latin typeface="Playfair Display" panose="020B0604020202020204" charset="0"/>
              </a:rPr>
              <a:t> </a:t>
            </a:r>
            <a:r>
              <a:rPr lang="en-US" sz="1200" dirty="0" err="1">
                <a:latin typeface="Playfair Display" panose="020B0604020202020204" charset="0"/>
              </a:rPr>
              <a:t>nhận</a:t>
            </a:r>
            <a:r>
              <a:rPr lang="en-US" sz="1200" dirty="0">
                <a:latin typeface="Playfair Display" panose="020B0604020202020204" charset="0"/>
              </a:rPr>
              <a:t> </a:t>
            </a:r>
            <a:r>
              <a:rPr lang="en-US" sz="1200" dirty="0" err="1">
                <a:latin typeface="Playfair Display" panose="020B0604020202020204" charset="0"/>
              </a:rPr>
              <a:t>xuất</a:t>
            </a:r>
            <a:r>
              <a:rPr lang="en-US" sz="1200" dirty="0">
                <a:latin typeface="Playfair Display" panose="020B0604020202020204" charset="0"/>
              </a:rPr>
              <a:t> </a:t>
            </a:r>
            <a:r>
              <a:rPr lang="en-US" sz="1200" dirty="0" err="1">
                <a:latin typeface="Playfair Display" panose="020B0604020202020204" charset="0"/>
              </a:rPr>
              <a:t>xứ</a:t>
            </a:r>
            <a:endParaRPr lang="en-US" sz="1200" dirty="0">
              <a:latin typeface="Playfair Display" panose="020B0604020202020204" charset="0"/>
            </a:endParaRPr>
          </a:p>
        </p:txBody>
      </p:sp>
      <p:sp>
        <p:nvSpPr>
          <p:cNvPr id="16" name="Google Shape;913;p52">
            <a:extLst>
              <a:ext uri="{FF2B5EF4-FFF2-40B4-BE49-F238E27FC236}">
                <a16:creationId xmlns:a16="http://schemas.microsoft.com/office/drawing/2014/main" id="{5745937C-ECF3-B3DA-E5DF-C1B3D7A91918}"/>
              </a:ext>
            </a:extLst>
          </p:cNvPr>
          <p:cNvSpPr txBox="1">
            <a:spLocks/>
          </p:cNvSpPr>
          <p:nvPr/>
        </p:nvSpPr>
        <p:spPr>
          <a:xfrm>
            <a:off x="1286875" y="2728654"/>
            <a:ext cx="2837125" cy="332700"/>
          </a:xfrm>
          <a:prstGeom prst="rect">
            <a:avLst/>
          </a:prstGeom>
          <a:solidFill>
            <a:schemeClr val="bg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Archivo"/>
              <a:buNone/>
              <a:defRPr sz="1800" b="1" i="0" u="none" strike="noStrike" cap="none">
                <a:solidFill>
                  <a:schemeClr val="accent1"/>
                </a:solidFill>
                <a:latin typeface="Archivo"/>
                <a:ea typeface="Archivo"/>
                <a:cs typeface="Archivo"/>
                <a:sym typeface="Archivo"/>
              </a:defRPr>
            </a:lvl1pPr>
            <a:lvl2pPr marL="914400" marR="0" lvl="1" indent="-330200" algn="ctr" rtl="0">
              <a:lnSpc>
                <a:spcPct val="100000"/>
              </a:lnSpc>
              <a:spcBef>
                <a:spcPts val="0"/>
              </a:spcBef>
              <a:spcAft>
                <a:spcPts val="0"/>
              </a:spcAft>
              <a:buClr>
                <a:schemeClr val="dk1"/>
              </a:buClr>
              <a:buSzPts val="1600"/>
              <a:buFont typeface="Archivo"/>
              <a:buNone/>
              <a:defRPr sz="1800" b="1" i="0" u="none" strike="noStrike" cap="none">
                <a:solidFill>
                  <a:schemeClr val="accent1"/>
                </a:solidFill>
                <a:latin typeface="Archivo"/>
                <a:ea typeface="Archivo"/>
                <a:cs typeface="Archivo"/>
                <a:sym typeface="Archivo"/>
              </a:defRPr>
            </a:lvl2pPr>
            <a:lvl3pPr marL="1371600" marR="0" lvl="2" indent="-330200" algn="ctr" rtl="0">
              <a:lnSpc>
                <a:spcPct val="100000"/>
              </a:lnSpc>
              <a:spcBef>
                <a:spcPts val="0"/>
              </a:spcBef>
              <a:spcAft>
                <a:spcPts val="0"/>
              </a:spcAft>
              <a:buClr>
                <a:schemeClr val="dk1"/>
              </a:buClr>
              <a:buSzPts val="1600"/>
              <a:buFont typeface="Archivo"/>
              <a:buNone/>
              <a:defRPr sz="1800" b="1" i="0" u="none" strike="noStrike" cap="none">
                <a:solidFill>
                  <a:schemeClr val="accent1"/>
                </a:solidFill>
                <a:latin typeface="Archivo"/>
                <a:ea typeface="Archivo"/>
                <a:cs typeface="Archivo"/>
                <a:sym typeface="Archivo"/>
              </a:defRPr>
            </a:lvl3pPr>
            <a:lvl4pPr marL="1828800" marR="0" lvl="3" indent="-330200" algn="ctr" rtl="0">
              <a:lnSpc>
                <a:spcPct val="100000"/>
              </a:lnSpc>
              <a:spcBef>
                <a:spcPts val="0"/>
              </a:spcBef>
              <a:spcAft>
                <a:spcPts val="0"/>
              </a:spcAft>
              <a:buClr>
                <a:schemeClr val="dk1"/>
              </a:buClr>
              <a:buSzPts val="1600"/>
              <a:buFont typeface="Archivo"/>
              <a:buNone/>
              <a:defRPr sz="1800" b="1" i="0" u="none" strike="noStrike" cap="none">
                <a:solidFill>
                  <a:schemeClr val="accent1"/>
                </a:solidFill>
                <a:latin typeface="Archivo"/>
                <a:ea typeface="Archivo"/>
                <a:cs typeface="Archivo"/>
                <a:sym typeface="Archivo"/>
              </a:defRPr>
            </a:lvl4pPr>
            <a:lvl5pPr marL="2286000" marR="0" lvl="4" indent="-330200" algn="ctr" rtl="0">
              <a:lnSpc>
                <a:spcPct val="100000"/>
              </a:lnSpc>
              <a:spcBef>
                <a:spcPts val="0"/>
              </a:spcBef>
              <a:spcAft>
                <a:spcPts val="0"/>
              </a:spcAft>
              <a:buClr>
                <a:schemeClr val="dk1"/>
              </a:buClr>
              <a:buSzPts val="1600"/>
              <a:buFont typeface="Archivo"/>
              <a:buNone/>
              <a:defRPr sz="1800" b="1" i="0" u="none" strike="noStrike" cap="none">
                <a:solidFill>
                  <a:schemeClr val="accent1"/>
                </a:solidFill>
                <a:latin typeface="Archivo"/>
                <a:ea typeface="Archivo"/>
                <a:cs typeface="Archivo"/>
                <a:sym typeface="Archivo"/>
              </a:defRPr>
            </a:lvl5pPr>
            <a:lvl6pPr marL="2743200" marR="0" lvl="5" indent="-330200" algn="ctr" rtl="0">
              <a:lnSpc>
                <a:spcPct val="100000"/>
              </a:lnSpc>
              <a:spcBef>
                <a:spcPts val="0"/>
              </a:spcBef>
              <a:spcAft>
                <a:spcPts val="0"/>
              </a:spcAft>
              <a:buClr>
                <a:schemeClr val="dk1"/>
              </a:buClr>
              <a:buSzPts val="1600"/>
              <a:buFont typeface="Archivo"/>
              <a:buNone/>
              <a:defRPr sz="1800" b="1" i="0" u="none" strike="noStrike" cap="none">
                <a:solidFill>
                  <a:schemeClr val="accent1"/>
                </a:solidFill>
                <a:latin typeface="Archivo"/>
                <a:ea typeface="Archivo"/>
                <a:cs typeface="Archivo"/>
                <a:sym typeface="Archivo"/>
              </a:defRPr>
            </a:lvl6pPr>
            <a:lvl7pPr marL="3200400" marR="0" lvl="6" indent="-330200" algn="ctr" rtl="0">
              <a:lnSpc>
                <a:spcPct val="100000"/>
              </a:lnSpc>
              <a:spcBef>
                <a:spcPts val="0"/>
              </a:spcBef>
              <a:spcAft>
                <a:spcPts val="0"/>
              </a:spcAft>
              <a:buClr>
                <a:schemeClr val="dk1"/>
              </a:buClr>
              <a:buSzPts val="1600"/>
              <a:buFont typeface="Archivo"/>
              <a:buNone/>
              <a:defRPr sz="1800" b="1" i="0" u="none" strike="noStrike" cap="none">
                <a:solidFill>
                  <a:schemeClr val="accent1"/>
                </a:solidFill>
                <a:latin typeface="Archivo"/>
                <a:ea typeface="Archivo"/>
                <a:cs typeface="Archivo"/>
                <a:sym typeface="Archivo"/>
              </a:defRPr>
            </a:lvl7pPr>
            <a:lvl8pPr marL="3657600" marR="0" lvl="7" indent="-330200" algn="ctr" rtl="0">
              <a:lnSpc>
                <a:spcPct val="100000"/>
              </a:lnSpc>
              <a:spcBef>
                <a:spcPts val="0"/>
              </a:spcBef>
              <a:spcAft>
                <a:spcPts val="0"/>
              </a:spcAft>
              <a:buClr>
                <a:schemeClr val="dk1"/>
              </a:buClr>
              <a:buSzPts val="1600"/>
              <a:buFont typeface="Archivo"/>
              <a:buNone/>
              <a:defRPr sz="1800" b="1" i="0" u="none" strike="noStrike" cap="none">
                <a:solidFill>
                  <a:schemeClr val="accent1"/>
                </a:solidFill>
                <a:latin typeface="Archivo"/>
                <a:ea typeface="Archivo"/>
                <a:cs typeface="Archivo"/>
                <a:sym typeface="Archivo"/>
              </a:defRPr>
            </a:lvl8pPr>
            <a:lvl9pPr marL="4114800" marR="0" lvl="8" indent="-330200" algn="ctr" rtl="0">
              <a:lnSpc>
                <a:spcPct val="100000"/>
              </a:lnSpc>
              <a:spcBef>
                <a:spcPts val="0"/>
              </a:spcBef>
              <a:spcAft>
                <a:spcPts val="0"/>
              </a:spcAft>
              <a:buClr>
                <a:schemeClr val="dk1"/>
              </a:buClr>
              <a:buSzPts val="1600"/>
              <a:buFont typeface="Archivo"/>
              <a:buNone/>
              <a:defRPr sz="1800" b="1" i="0" u="none" strike="noStrike" cap="none">
                <a:solidFill>
                  <a:schemeClr val="accent1"/>
                </a:solidFill>
                <a:latin typeface="Archivo"/>
                <a:ea typeface="Archivo"/>
                <a:cs typeface="Archivo"/>
                <a:sym typeface="Archivo"/>
              </a:defRPr>
            </a:lvl9pPr>
          </a:lstStyle>
          <a:p>
            <a:pPr marL="0" indent="0"/>
            <a:r>
              <a:rPr lang="en-US" dirty="0" err="1">
                <a:solidFill>
                  <a:schemeClr val="tx2">
                    <a:lumMod val="50000"/>
                  </a:schemeClr>
                </a:solidFill>
                <a:latin typeface="Playfair Display" panose="020B0604020202020204" charset="0"/>
              </a:rPr>
              <a:t>Áp</a:t>
            </a:r>
            <a:r>
              <a:rPr lang="en-US" dirty="0">
                <a:solidFill>
                  <a:schemeClr val="tx2">
                    <a:lumMod val="50000"/>
                  </a:schemeClr>
                </a:solidFill>
                <a:latin typeface="Playfair Display" panose="020B0604020202020204" charset="0"/>
              </a:rPr>
              <a:t> </a:t>
            </a:r>
            <a:r>
              <a:rPr lang="en-US" dirty="0" err="1">
                <a:solidFill>
                  <a:schemeClr val="tx2">
                    <a:lumMod val="50000"/>
                  </a:schemeClr>
                </a:solidFill>
                <a:latin typeface="Playfair Display" panose="020B0604020202020204" charset="0"/>
              </a:rPr>
              <a:t>lực</a:t>
            </a:r>
            <a:r>
              <a:rPr lang="en-US" dirty="0">
                <a:solidFill>
                  <a:schemeClr val="tx2">
                    <a:lumMod val="50000"/>
                  </a:schemeClr>
                </a:solidFill>
                <a:latin typeface="Playfair Display" panose="020B0604020202020204" charset="0"/>
              </a:rPr>
              <a:t> </a:t>
            </a:r>
            <a:r>
              <a:rPr lang="en-US" dirty="0" err="1">
                <a:solidFill>
                  <a:schemeClr val="tx2">
                    <a:lumMod val="50000"/>
                  </a:schemeClr>
                </a:solidFill>
                <a:latin typeface="Playfair Display" panose="020B0604020202020204" charset="0"/>
              </a:rPr>
              <a:t>cạnh</a:t>
            </a:r>
            <a:r>
              <a:rPr lang="en-US" dirty="0">
                <a:solidFill>
                  <a:schemeClr val="tx2">
                    <a:lumMod val="50000"/>
                  </a:schemeClr>
                </a:solidFill>
                <a:latin typeface="Playfair Display" panose="020B0604020202020204" charset="0"/>
              </a:rPr>
              <a:t> </a:t>
            </a:r>
            <a:r>
              <a:rPr lang="en-US" dirty="0" err="1">
                <a:solidFill>
                  <a:schemeClr val="tx2">
                    <a:lumMod val="50000"/>
                  </a:schemeClr>
                </a:solidFill>
                <a:latin typeface="Playfair Display" panose="020B0604020202020204" charset="0"/>
              </a:rPr>
              <a:t>tranh</a:t>
            </a:r>
            <a:endParaRPr lang="en-US" dirty="0">
              <a:solidFill>
                <a:schemeClr val="tx2">
                  <a:lumMod val="50000"/>
                </a:schemeClr>
              </a:solidFill>
              <a:latin typeface="Playfair Display" panose="020B0604020202020204" charset="0"/>
            </a:endParaRPr>
          </a:p>
        </p:txBody>
      </p:sp>
      <p:sp>
        <p:nvSpPr>
          <p:cNvPr id="17" name="Google Shape;914;p52">
            <a:extLst>
              <a:ext uri="{FF2B5EF4-FFF2-40B4-BE49-F238E27FC236}">
                <a16:creationId xmlns:a16="http://schemas.microsoft.com/office/drawing/2014/main" id="{4B6EAE00-4F39-CAF1-BF08-F964F8A866CB}"/>
              </a:ext>
            </a:extLst>
          </p:cNvPr>
          <p:cNvSpPr txBox="1">
            <a:spLocks/>
          </p:cNvSpPr>
          <p:nvPr/>
        </p:nvSpPr>
        <p:spPr>
          <a:xfrm>
            <a:off x="936695" y="3867198"/>
            <a:ext cx="3428926" cy="7619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Archivo"/>
              <a:buNone/>
              <a:defRPr sz="1600" b="0" i="0" u="none" strike="noStrike" cap="none">
                <a:solidFill>
                  <a:schemeClr val="dk1"/>
                </a:solidFill>
                <a:latin typeface="Archivo"/>
                <a:ea typeface="Archivo"/>
                <a:cs typeface="Archivo"/>
                <a:sym typeface="Archivo"/>
              </a:defRPr>
            </a:lvl1pPr>
            <a:lvl2pPr marL="914400" marR="0" lvl="1" indent="-330200" algn="ctr" rtl="0">
              <a:lnSpc>
                <a:spcPct val="100000"/>
              </a:lnSpc>
              <a:spcBef>
                <a:spcPts val="0"/>
              </a:spcBef>
              <a:spcAft>
                <a:spcPts val="0"/>
              </a:spcAft>
              <a:buClr>
                <a:schemeClr val="dk1"/>
              </a:buClr>
              <a:buSzPts val="1600"/>
              <a:buFont typeface="Archivo"/>
              <a:buNone/>
              <a:defRPr sz="1600" b="0" i="0" u="none" strike="noStrike" cap="none">
                <a:solidFill>
                  <a:schemeClr val="dk1"/>
                </a:solidFill>
                <a:latin typeface="Archivo"/>
                <a:ea typeface="Archivo"/>
                <a:cs typeface="Archivo"/>
                <a:sym typeface="Archivo"/>
              </a:defRPr>
            </a:lvl2pPr>
            <a:lvl3pPr marL="1371600" marR="0" lvl="2" indent="-330200" algn="ctr" rtl="0">
              <a:lnSpc>
                <a:spcPct val="100000"/>
              </a:lnSpc>
              <a:spcBef>
                <a:spcPts val="0"/>
              </a:spcBef>
              <a:spcAft>
                <a:spcPts val="0"/>
              </a:spcAft>
              <a:buClr>
                <a:schemeClr val="dk1"/>
              </a:buClr>
              <a:buSzPts val="1600"/>
              <a:buFont typeface="Archivo"/>
              <a:buNone/>
              <a:defRPr sz="1600" b="0" i="0" u="none" strike="noStrike" cap="none">
                <a:solidFill>
                  <a:schemeClr val="dk1"/>
                </a:solidFill>
                <a:latin typeface="Archivo"/>
                <a:ea typeface="Archivo"/>
                <a:cs typeface="Archivo"/>
                <a:sym typeface="Archivo"/>
              </a:defRPr>
            </a:lvl3pPr>
            <a:lvl4pPr marL="1828800" marR="0" lvl="3" indent="-330200" algn="ctr" rtl="0">
              <a:lnSpc>
                <a:spcPct val="100000"/>
              </a:lnSpc>
              <a:spcBef>
                <a:spcPts val="0"/>
              </a:spcBef>
              <a:spcAft>
                <a:spcPts val="0"/>
              </a:spcAft>
              <a:buClr>
                <a:schemeClr val="dk1"/>
              </a:buClr>
              <a:buSzPts val="1600"/>
              <a:buFont typeface="Archivo"/>
              <a:buNone/>
              <a:defRPr sz="1600" b="0" i="0" u="none" strike="noStrike" cap="none">
                <a:solidFill>
                  <a:schemeClr val="dk1"/>
                </a:solidFill>
                <a:latin typeface="Archivo"/>
                <a:ea typeface="Archivo"/>
                <a:cs typeface="Archivo"/>
                <a:sym typeface="Archivo"/>
              </a:defRPr>
            </a:lvl4pPr>
            <a:lvl5pPr marL="2286000" marR="0" lvl="4" indent="-330200" algn="ctr" rtl="0">
              <a:lnSpc>
                <a:spcPct val="100000"/>
              </a:lnSpc>
              <a:spcBef>
                <a:spcPts val="0"/>
              </a:spcBef>
              <a:spcAft>
                <a:spcPts val="0"/>
              </a:spcAft>
              <a:buClr>
                <a:schemeClr val="dk1"/>
              </a:buClr>
              <a:buSzPts val="1600"/>
              <a:buFont typeface="Archivo"/>
              <a:buNone/>
              <a:defRPr sz="1600" b="0" i="0" u="none" strike="noStrike" cap="none">
                <a:solidFill>
                  <a:schemeClr val="dk1"/>
                </a:solidFill>
                <a:latin typeface="Archivo"/>
                <a:ea typeface="Archivo"/>
                <a:cs typeface="Archivo"/>
                <a:sym typeface="Archivo"/>
              </a:defRPr>
            </a:lvl5pPr>
            <a:lvl6pPr marL="2743200" marR="0" lvl="5" indent="-330200" algn="ctr" rtl="0">
              <a:lnSpc>
                <a:spcPct val="100000"/>
              </a:lnSpc>
              <a:spcBef>
                <a:spcPts val="0"/>
              </a:spcBef>
              <a:spcAft>
                <a:spcPts val="0"/>
              </a:spcAft>
              <a:buClr>
                <a:schemeClr val="dk1"/>
              </a:buClr>
              <a:buSzPts val="1600"/>
              <a:buFont typeface="Archivo"/>
              <a:buNone/>
              <a:defRPr sz="1600" b="0" i="0" u="none" strike="noStrike" cap="none">
                <a:solidFill>
                  <a:schemeClr val="dk1"/>
                </a:solidFill>
                <a:latin typeface="Archivo"/>
                <a:ea typeface="Archivo"/>
                <a:cs typeface="Archivo"/>
                <a:sym typeface="Archivo"/>
              </a:defRPr>
            </a:lvl6pPr>
            <a:lvl7pPr marL="3200400" marR="0" lvl="6" indent="-330200" algn="ctr" rtl="0">
              <a:lnSpc>
                <a:spcPct val="100000"/>
              </a:lnSpc>
              <a:spcBef>
                <a:spcPts val="0"/>
              </a:spcBef>
              <a:spcAft>
                <a:spcPts val="0"/>
              </a:spcAft>
              <a:buClr>
                <a:schemeClr val="dk1"/>
              </a:buClr>
              <a:buSzPts val="1600"/>
              <a:buFont typeface="Archivo"/>
              <a:buNone/>
              <a:defRPr sz="1600" b="0" i="0" u="none" strike="noStrike" cap="none">
                <a:solidFill>
                  <a:schemeClr val="dk1"/>
                </a:solidFill>
                <a:latin typeface="Archivo"/>
                <a:ea typeface="Archivo"/>
                <a:cs typeface="Archivo"/>
                <a:sym typeface="Archivo"/>
              </a:defRPr>
            </a:lvl7pPr>
            <a:lvl8pPr marL="3657600" marR="0" lvl="7" indent="-330200" algn="ctr" rtl="0">
              <a:lnSpc>
                <a:spcPct val="100000"/>
              </a:lnSpc>
              <a:spcBef>
                <a:spcPts val="0"/>
              </a:spcBef>
              <a:spcAft>
                <a:spcPts val="0"/>
              </a:spcAft>
              <a:buClr>
                <a:schemeClr val="dk1"/>
              </a:buClr>
              <a:buSzPts val="1600"/>
              <a:buFont typeface="Archivo"/>
              <a:buNone/>
              <a:defRPr sz="1600" b="0" i="0" u="none" strike="noStrike" cap="none">
                <a:solidFill>
                  <a:schemeClr val="dk1"/>
                </a:solidFill>
                <a:latin typeface="Archivo"/>
                <a:ea typeface="Archivo"/>
                <a:cs typeface="Archivo"/>
                <a:sym typeface="Archivo"/>
              </a:defRPr>
            </a:lvl8pPr>
            <a:lvl9pPr marL="4114800" marR="0" lvl="8" indent="-330200" algn="ctr" rtl="0">
              <a:lnSpc>
                <a:spcPct val="100000"/>
              </a:lnSpc>
              <a:spcBef>
                <a:spcPts val="0"/>
              </a:spcBef>
              <a:spcAft>
                <a:spcPts val="0"/>
              </a:spcAft>
              <a:buClr>
                <a:schemeClr val="dk1"/>
              </a:buClr>
              <a:buSzPts val="1600"/>
              <a:buFont typeface="Archivo"/>
              <a:buNone/>
              <a:defRPr sz="1600" b="0" i="0" u="none" strike="noStrike" cap="none">
                <a:solidFill>
                  <a:schemeClr val="dk1"/>
                </a:solidFill>
                <a:latin typeface="Archivo"/>
                <a:ea typeface="Archivo"/>
                <a:cs typeface="Archivo"/>
                <a:sym typeface="Archivo"/>
              </a:defRPr>
            </a:lvl9pPr>
          </a:lstStyle>
          <a:p>
            <a:pPr marL="285750" indent="-285750" algn="l">
              <a:buFont typeface="Wingdings" panose="05000000000000000000" pitchFamily="2" charset="2"/>
              <a:buChar char="q"/>
            </a:pPr>
            <a:r>
              <a:rPr lang="en-US" sz="1200" dirty="0" err="1">
                <a:solidFill>
                  <a:schemeClr val="tx1"/>
                </a:solidFill>
                <a:latin typeface="Playfair Display" panose="020B0604020202020204" charset="0"/>
              </a:rPr>
              <a:t>Cạnh</a:t>
            </a:r>
            <a:r>
              <a:rPr lang="en-US" sz="1200" dirty="0">
                <a:solidFill>
                  <a:schemeClr val="tx1"/>
                </a:solidFill>
                <a:latin typeface="Playfair Display" panose="020B0604020202020204" charset="0"/>
              </a:rPr>
              <a:t> </a:t>
            </a:r>
            <a:r>
              <a:rPr lang="en-US" sz="1200" dirty="0" err="1">
                <a:solidFill>
                  <a:schemeClr val="tx1"/>
                </a:solidFill>
                <a:latin typeface="Playfair Display" panose="020B0604020202020204" charset="0"/>
              </a:rPr>
              <a:t>tranh</a:t>
            </a:r>
            <a:r>
              <a:rPr lang="en-US" sz="1200" dirty="0">
                <a:solidFill>
                  <a:schemeClr val="tx1"/>
                </a:solidFill>
                <a:latin typeface="Playfair Display" panose="020B0604020202020204" charset="0"/>
              </a:rPr>
              <a:t> </a:t>
            </a:r>
            <a:r>
              <a:rPr lang="en-US" sz="1200" dirty="0" err="1">
                <a:solidFill>
                  <a:schemeClr val="tx1"/>
                </a:solidFill>
                <a:latin typeface="Playfair Display" panose="020B0604020202020204" charset="0"/>
              </a:rPr>
              <a:t>trong</a:t>
            </a:r>
            <a:r>
              <a:rPr lang="en-US" sz="1200" dirty="0">
                <a:solidFill>
                  <a:schemeClr val="tx1"/>
                </a:solidFill>
                <a:latin typeface="Playfair Display" panose="020B0604020202020204" charset="0"/>
              </a:rPr>
              <a:t> n</a:t>
            </a:r>
            <a:r>
              <a:rPr lang="vi-VN" sz="1200" dirty="0">
                <a:solidFill>
                  <a:schemeClr val="tx1"/>
                </a:solidFill>
                <a:latin typeface="Playfair Display" panose="020B0604020202020204" charset="0"/>
              </a:rPr>
              <a:t>ư</a:t>
            </a:r>
            <a:r>
              <a:rPr lang="en-US" sz="1200" dirty="0" err="1">
                <a:solidFill>
                  <a:schemeClr val="tx1"/>
                </a:solidFill>
                <a:latin typeface="Playfair Display" panose="020B0604020202020204" charset="0"/>
              </a:rPr>
              <a:t>ớc</a:t>
            </a:r>
            <a:r>
              <a:rPr lang="en-US" sz="1200" dirty="0">
                <a:solidFill>
                  <a:schemeClr val="tx1"/>
                </a:solidFill>
                <a:latin typeface="Playfair Display" panose="020B0604020202020204" charset="0"/>
              </a:rPr>
              <a:t>: VN </a:t>
            </a:r>
            <a:r>
              <a:rPr lang="en-US" sz="1200" dirty="0" err="1">
                <a:solidFill>
                  <a:schemeClr val="tx1"/>
                </a:solidFill>
                <a:latin typeface="Playfair Display" panose="020B0604020202020204" charset="0"/>
              </a:rPr>
              <a:t>cũng</a:t>
            </a:r>
            <a:r>
              <a:rPr lang="en-US" sz="1200" dirty="0">
                <a:solidFill>
                  <a:schemeClr val="tx1"/>
                </a:solidFill>
                <a:latin typeface="Playfair Display" panose="020B0604020202020204" charset="0"/>
              </a:rPr>
              <a:t> cam </a:t>
            </a:r>
            <a:r>
              <a:rPr lang="en-US" sz="1200" dirty="0" err="1">
                <a:solidFill>
                  <a:schemeClr val="tx1"/>
                </a:solidFill>
                <a:latin typeface="Playfair Display" panose="020B0604020202020204" charset="0"/>
              </a:rPr>
              <a:t>kết</a:t>
            </a:r>
            <a:r>
              <a:rPr lang="en-US" sz="1200" dirty="0">
                <a:solidFill>
                  <a:schemeClr val="tx1"/>
                </a:solidFill>
                <a:latin typeface="Playfair Display" panose="020B0604020202020204" charset="0"/>
              </a:rPr>
              <a:t> </a:t>
            </a:r>
            <a:r>
              <a:rPr lang="en-US" sz="1200" dirty="0" err="1">
                <a:solidFill>
                  <a:schemeClr val="tx1"/>
                </a:solidFill>
                <a:latin typeface="Playfair Display" panose="020B0604020202020204" charset="0"/>
              </a:rPr>
              <a:t>mở</a:t>
            </a:r>
            <a:r>
              <a:rPr lang="en-US" sz="1200" dirty="0">
                <a:solidFill>
                  <a:schemeClr val="tx1"/>
                </a:solidFill>
                <a:latin typeface="Playfair Display" panose="020B0604020202020204" charset="0"/>
              </a:rPr>
              <a:t> </a:t>
            </a:r>
            <a:r>
              <a:rPr lang="en-US" sz="1200" dirty="0" err="1">
                <a:solidFill>
                  <a:schemeClr val="tx1"/>
                </a:solidFill>
                <a:latin typeface="Playfair Display" panose="020B0604020202020204" charset="0"/>
              </a:rPr>
              <a:t>cửa</a:t>
            </a:r>
            <a:r>
              <a:rPr lang="en-US" sz="1200" dirty="0">
                <a:solidFill>
                  <a:schemeClr val="tx1"/>
                </a:solidFill>
                <a:latin typeface="Playfair Display" panose="020B0604020202020204" charset="0"/>
              </a:rPr>
              <a:t> </a:t>
            </a:r>
            <a:r>
              <a:rPr lang="en-US" sz="1200" dirty="0" err="1">
                <a:solidFill>
                  <a:schemeClr val="tx1"/>
                </a:solidFill>
                <a:latin typeface="Playfair Display" panose="020B0604020202020204" charset="0"/>
              </a:rPr>
              <a:t>thị</a:t>
            </a:r>
            <a:r>
              <a:rPr lang="en-US" sz="1200" dirty="0">
                <a:solidFill>
                  <a:schemeClr val="tx1"/>
                </a:solidFill>
                <a:latin typeface="Playfair Display" panose="020B0604020202020204" charset="0"/>
              </a:rPr>
              <a:t> tr</a:t>
            </a:r>
            <a:r>
              <a:rPr lang="vi-VN" sz="1200" dirty="0">
                <a:solidFill>
                  <a:schemeClr val="tx1"/>
                </a:solidFill>
                <a:latin typeface="Playfair Display" panose="020B0604020202020204" charset="0"/>
              </a:rPr>
              <a:t>ư</a:t>
            </a:r>
            <a:r>
              <a:rPr lang="en-US" sz="1200" dirty="0" err="1">
                <a:solidFill>
                  <a:schemeClr val="tx1"/>
                </a:solidFill>
                <a:latin typeface="Playfair Display" panose="020B0604020202020204" charset="0"/>
              </a:rPr>
              <a:t>ờng</a:t>
            </a:r>
            <a:r>
              <a:rPr lang="en-US" sz="1200" dirty="0">
                <a:solidFill>
                  <a:schemeClr val="tx1"/>
                </a:solidFill>
                <a:latin typeface="Playfair Display" panose="020B0604020202020204" charset="0"/>
              </a:rPr>
              <a:t> </a:t>
            </a:r>
            <a:r>
              <a:rPr lang="en-US" sz="1200" dirty="0" err="1">
                <a:solidFill>
                  <a:schemeClr val="tx1"/>
                </a:solidFill>
                <a:latin typeface="Playfair Display" panose="020B0604020202020204" charset="0"/>
              </a:rPr>
              <a:t>hàng</a:t>
            </a:r>
            <a:r>
              <a:rPr lang="en-US" sz="1200" dirty="0">
                <a:solidFill>
                  <a:schemeClr val="tx1"/>
                </a:solidFill>
                <a:latin typeface="Playfair Display" panose="020B0604020202020204" charset="0"/>
              </a:rPr>
              <a:t> </a:t>
            </a:r>
            <a:r>
              <a:rPr lang="en-US" sz="1200" dirty="0" err="1">
                <a:solidFill>
                  <a:schemeClr val="tx1"/>
                </a:solidFill>
                <a:latin typeface="Playfair Display" panose="020B0604020202020204" charset="0"/>
              </a:rPr>
              <a:t>hóa</a:t>
            </a:r>
            <a:r>
              <a:rPr lang="en-US" sz="1200" dirty="0">
                <a:solidFill>
                  <a:schemeClr val="tx1"/>
                </a:solidFill>
                <a:latin typeface="Playfair Display" panose="020B0604020202020204" charset="0"/>
              </a:rPr>
              <a:t>, </a:t>
            </a:r>
            <a:r>
              <a:rPr lang="en-US" sz="1200" dirty="0" err="1">
                <a:solidFill>
                  <a:schemeClr val="tx1"/>
                </a:solidFill>
                <a:latin typeface="Playfair Display" panose="020B0604020202020204" charset="0"/>
              </a:rPr>
              <a:t>dịch</a:t>
            </a:r>
            <a:r>
              <a:rPr lang="en-US" sz="1200" dirty="0">
                <a:solidFill>
                  <a:schemeClr val="tx1"/>
                </a:solidFill>
                <a:latin typeface="Playfair Display" panose="020B0604020202020204" charset="0"/>
              </a:rPr>
              <a:t> </a:t>
            </a:r>
            <a:r>
              <a:rPr lang="en-US" sz="1200" dirty="0" err="1">
                <a:solidFill>
                  <a:schemeClr val="tx1"/>
                </a:solidFill>
                <a:latin typeface="Playfair Display" panose="020B0604020202020204" charset="0"/>
              </a:rPr>
              <a:t>vụ</a:t>
            </a:r>
            <a:r>
              <a:rPr lang="en-US" sz="1200" dirty="0">
                <a:solidFill>
                  <a:schemeClr val="tx1"/>
                </a:solidFill>
                <a:latin typeface="Playfair Display" panose="020B0604020202020204" charset="0"/>
              </a:rPr>
              <a:t> </a:t>
            </a:r>
            <a:r>
              <a:rPr lang="en-US" sz="1200" dirty="0" err="1">
                <a:solidFill>
                  <a:schemeClr val="tx1"/>
                </a:solidFill>
                <a:latin typeface="Playfair Display" panose="020B0604020202020204" charset="0"/>
              </a:rPr>
              <a:t>cho</a:t>
            </a:r>
            <a:r>
              <a:rPr lang="en-US" sz="1200" dirty="0">
                <a:solidFill>
                  <a:schemeClr val="tx1"/>
                </a:solidFill>
                <a:latin typeface="Playfair Display" panose="020B0604020202020204" charset="0"/>
              </a:rPr>
              <a:t> </a:t>
            </a:r>
            <a:r>
              <a:rPr lang="en-US" sz="1200" dirty="0" err="1">
                <a:solidFill>
                  <a:schemeClr val="tx1"/>
                </a:solidFill>
                <a:latin typeface="Playfair Display" panose="020B0604020202020204" charset="0"/>
              </a:rPr>
              <a:t>đối</a:t>
            </a:r>
            <a:r>
              <a:rPr lang="en-US" sz="1200" dirty="0">
                <a:solidFill>
                  <a:schemeClr val="tx1"/>
                </a:solidFill>
                <a:latin typeface="Playfair Display" panose="020B0604020202020204" charset="0"/>
              </a:rPr>
              <a:t> </a:t>
            </a:r>
            <a:r>
              <a:rPr lang="en-US" sz="1200" dirty="0" err="1">
                <a:solidFill>
                  <a:schemeClr val="tx1"/>
                </a:solidFill>
                <a:latin typeface="Playfair Display" panose="020B0604020202020204" charset="0"/>
              </a:rPr>
              <a:t>tác</a:t>
            </a:r>
            <a:endParaRPr lang="en-US" sz="1200" dirty="0">
              <a:solidFill>
                <a:schemeClr val="tx1"/>
              </a:solidFill>
              <a:latin typeface="Playfair Display" panose="020B0604020202020204" charset="0"/>
            </a:endParaRPr>
          </a:p>
        </p:txBody>
      </p:sp>
      <p:sp>
        <p:nvSpPr>
          <p:cNvPr id="19" name="Google Shape;914;p52">
            <a:extLst>
              <a:ext uri="{FF2B5EF4-FFF2-40B4-BE49-F238E27FC236}">
                <a16:creationId xmlns:a16="http://schemas.microsoft.com/office/drawing/2014/main" id="{DE626975-0527-7773-5649-62DCD593CDCD}"/>
              </a:ext>
            </a:extLst>
          </p:cNvPr>
          <p:cNvSpPr txBox="1">
            <a:spLocks/>
          </p:cNvSpPr>
          <p:nvPr/>
        </p:nvSpPr>
        <p:spPr>
          <a:xfrm>
            <a:off x="1844598" y="1348555"/>
            <a:ext cx="1951290" cy="332700"/>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Archivo"/>
              <a:buNone/>
              <a:defRPr sz="1600" b="0" i="0" u="none" strike="noStrike" cap="none">
                <a:solidFill>
                  <a:schemeClr val="dk1"/>
                </a:solidFill>
                <a:latin typeface="Archivo"/>
                <a:ea typeface="Archivo"/>
                <a:cs typeface="Archivo"/>
                <a:sym typeface="Archivo"/>
              </a:defRPr>
            </a:lvl1pPr>
            <a:lvl2pPr marL="914400" marR="0" lvl="1" indent="-330200" algn="ctr" rtl="0">
              <a:lnSpc>
                <a:spcPct val="100000"/>
              </a:lnSpc>
              <a:spcBef>
                <a:spcPts val="0"/>
              </a:spcBef>
              <a:spcAft>
                <a:spcPts val="0"/>
              </a:spcAft>
              <a:buClr>
                <a:schemeClr val="dk1"/>
              </a:buClr>
              <a:buSzPts val="1600"/>
              <a:buFont typeface="Archivo"/>
              <a:buNone/>
              <a:defRPr sz="1600" b="0" i="0" u="none" strike="noStrike" cap="none">
                <a:solidFill>
                  <a:schemeClr val="dk1"/>
                </a:solidFill>
                <a:latin typeface="Archivo"/>
                <a:ea typeface="Archivo"/>
                <a:cs typeface="Archivo"/>
                <a:sym typeface="Archivo"/>
              </a:defRPr>
            </a:lvl2pPr>
            <a:lvl3pPr marL="1371600" marR="0" lvl="2" indent="-330200" algn="ctr" rtl="0">
              <a:lnSpc>
                <a:spcPct val="100000"/>
              </a:lnSpc>
              <a:spcBef>
                <a:spcPts val="0"/>
              </a:spcBef>
              <a:spcAft>
                <a:spcPts val="0"/>
              </a:spcAft>
              <a:buClr>
                <a:schemeClr val="dk1"/>
              </a:buClr>
              <a:buSzPts val="1600"/>
              <a:buFont typeface="Archivo"/>
              <a:buNone/>
              <a:defRPr sz="1600" b="0" i="0" u="none" strike="noStrike" cap="none">
                <a:solidFill>
                  <a:schemeClr val="dk1"/>
                </a:solidFill>
                <a:latin typeface="Archivo"/>
                <a:ea typeface="Archivo"/>
                <a:cs typeface="Archivo"/>
                <a:sym typeface="Archivo"/>
              </a:defRPr>
            </a:lvl3pPr>
            <a:lvl4pPr marL="1828800" marR="0" lvl="3" indent="-330200" algn="ctr" rtl="0">
              <a:lnSpc>
                <a:spcPct val="100000"/>
              </a:lnSpc>
              <a:spcBef>
                <a:spcPts val="0"/>
              </a:spcBef>
              <a:spcAft>
                <a:spcPts val="0"/>
              </a:spcAft>
              <a:buClr>
                <a:schemeClr val="dk1"/>
              </a:buClr>
              <a:buSzPts val="1600"/>
              <a:buFont typeface="Archivo"/>
              <a:buNone/>
              <a:defRPr sz="1600" b="0" i="0" u="none" strike="noStrike" cap="none">
                <a:solidFill>
                  <a:schemeClr val="dk1"/>
                </a:solidFill>
                <a:latin typeface="Archivo"/>
                <a:ea typeface="Archivo"/>
                <a:cs typeface="Archivo"/>
                <a:sym typeface="Archivo"/>
              </a:defRPr>
            </a:lvl4pPr>
            <a:lvl5pPr marL="2286000" marR="0" lvl="4" indent="-330200" algn="ctr" rtl="0">
              <a:lnSpc>
                <a:spcPct val="100000"/>
              </a:lnSpc>
              <a:spcBef>
                <a:spcPts val="0"/>
              </a:spcBef>
              <a:spcAft>
                <a:spcPts val="0"/>
              </a:spcAft>
              <a:buClr>
                <a:schemeClr val="dk1"/>
              </a:buClr>
              <a:buSzPts val="1600"/>
              <a:buFont typeface="Archivo"/>
              <a:buNone/>
              <a:defRPr sz="1600" b="0" i="0" u="none" strike="noStrike" cap="none">
                <a:solidFill>
                  <a:schemeClr val="dk1"/>
                </a:solidFill>
                <a:latin typeface="Archivo"/>
                <a:ea typeface="Archivo"/>
                <a:cs typeface="Archivo"/>
                <a:sym typeface="Archivo"/>
              </a:defRPr>
            </a:lvl5pPr>
            <a:lvl6pPr marL="2743200" marR="0" lvl="5" indent="-330200" algn="ctr" rtl="0">
              <a:lnSpc>
                <a:spcPct val="100000"/>
              </a:lnSpc>
              <a:spcBef>
                <a:spcPts val="0"/>
              </a:spcBef>
              <a:spcAft>
                <a:spcPts val="0"/>
              </a:spcAft>
              <a:buClr>
                <a:schemeClr val="dk1"/>
              </a:buClr>
              <a:buSzPts val="1600"/>
              <a:buFont typeface="Archivo"/>
              <a:buNone/>
              <a:defRPr sz="1600" b="0" i="0" u="none" strike="noStrike" cap="none">
                <a:solidFill>
                  <a:schemeClr val="dk1"/>
                </a:solidFill>
                <a:latin typeface="Archivo"/>
                <a:ea typeface="Archivo"/>
                <a:cs typeface="Archivo"/>
                <a:sym typeface="Archivo"/>
              </a:defRPr>
            </a:lvl6pPr>
            <a:lvl7pPr marL="3200400" marR="0" lvl="6" indent="-330200" algn="ctr" rtl="0">
              <a:lnSpc>
                <a:spcPct val="100000"/>
              </a:lnSpc>
              <a:spcBef>
                <a:spcPts val="0"/>
              </a:spcBef>
              <a:spcAft>
                <a:spcPts val="0"/>
              </a:spcAft>
              <a:buClr>
                <a:schemeClr val="dk1"/>
              </a:buClr>
              <a:buSzPts val="1600"/>
              <a:buFont typeface="Archivo"/>
              <a:buNone/>
              <a:defRPr sz="1600" b="0" i="0" u="none" strike="noStrike" cap="none">
                <a:solidFill>
                  <a:schemeClr val="dk1"/>
                </a:solidFill>
                <a:latin typeface="Archivo"/>
                <a:ea typeface="Archivo"/>
                <a:cs typeface="Archivo"/>
                <a:sym typeface="Archivo"/>
              </a:defRPr>
            </a:lvl7pPr>
            <a:lvl8pPr marL="3657600" marR="0" lvl="7" indent="-330200" algn="ctr" rtl="0">
              <a:lnSpc>
                <a:spcPct val="100000"/>
              </a:lnSpc>
              <a:spcBef>
                <a:spcPts val="0"/>
              </a:spcBef>
              <a:spcAft>
                <a:spcPts val="0"/>
              </a:spcAft>
              <a:buClr>
                <a:schemeClr val="dk1"/>
              </a:buClr>
              <a:buSzPts val="1600"/>
              <a:buFont typeface="Archivo"/>
              <a:buNone/>
              <a:defRPr sz="1600" b="0" i="0" u="none" strike="noStrike" cap="none">
                <a:solidFill>
                  <a:schemeClr val="dk1"/>
                </a:solidFill>
                <a:latin typeface="Archivo"/>
                <a:ea typeface="Archivo"/>
                <a:cs typeface="Archivo"/>
                <a:sym typeface="Archivo"/>
              </a:defRPr>
            </a:lvl8pPr>
            <a:lvl9pPr marL="4114800" marR="0" lvl="8" indent="-330200" algn="ctr" rtl="0">
              <a:lnSpc>
                <a:spcPct val="100000"/>
              </a:lnSpc>
              <a:spcBef>
                <a:spcPts val="0"/>
              </a:spcBef>
              <a:spcAft>
                <a:spcPts val="0"/>
              </a:spcAft>
              <a:buClr>
                <a:schemeClr val="dk1"/>
              </a:buClr>
              <a:buSzPts val="1600"/>
              <a:buFont typeface="Archivo"/>
              <a:buNone/>
              <a:defRPr sz="1600" b="0" i="0" u="none" strike="noStrike" cap="none">
                <a:solidFill>
                  <a:schemeClr val="dk1"/>
                </a:solidFill>
                <a:latin typeface="Archivo"/>
                <a:ea typeface="Archivo"/>
                <a:cs typeface="Archivo"/>
                <a:sym typeface="Archivo"/>
              </a:defRPr>
            </a:lvl9pPr>
          </a:lstStyle>
          <a:p>
            <a:pPr marL="0" indent="0" algn="l"/>
            <a:r>
              <a:rPr lang="vi-VN" sz="1400" dirty="0">
                <a:solidFill>
                  <a:schemeClr val="tx1"/>
                </a:solidFill>
                <a:latin typeface="Playfair Display" panose="020B0604020202020204" charset="0"/>
              </a:rPr>
              <a:t>Chủ yếu về xuất xứ</a:t>
            </a:r>
          </a:p>
        </p:txBody>
      </p:sp>
      <p:sp>
        <p:nvSpPr>
          <p:cNvPr id="21" name="Google Shape;914;p52">
            <a:extLst>
              <a:ext uri="{FF2B5EF4-FFF2-40B4-BE49-F238E27FC236}">
                <a16:creationId xmlns:a16="http://schemas.microsoft.com/office/drawing/2014/main" id="{C1F23709-6D0B-47F6-B917-EACD065FBA2D}"/>
              </a:ext>
            </a:extLst>
          </p:cNvPr>
          <p:cNvSpPr txBox="1">
            <a:spLocks/>
          </p:cNvSpPr>
          <p:nvPr/>
        </p:nvSpPr>
        <p:spPr>
          <a:xfrm>
            <a:off x="962797" y="3214751"/>
            <a:ext cx="3428926" cy="33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Archivo"/>
              <a:buNone/>
              <a:defRPr sz="1600" b="0" i="0" u="none" strike="noStrike" cap="none">
                <a:solidFill>
                  <a:schemeClr val="dk1"/>
                </a:solidFill>
                <a:latin typeface="Archivo"/>
                <a:ea typeface="Archivo"/>
                <a:cs typeface="Archivo"/>
                <a:sym typeface="Archivo"/>
              </a:defRPr>
            </a:lvl1pPr>
            <a:lvl2pPr marL="914400" marR="0" lvl="1" indent="-330200" algn="ctr" rtl="0">
              <a:lnSpc>
                <a:spcPct val="100000"/>
              </a:lnSpc>
              <a:spcBef>
                <a:spcPts val="0"/>
              </a:spcBef>
              <a:spcAft>
                <a:spcPts val="0"/>
              </a:spcAft>
              <a:buClr>
                <a:schemeClr val="dk1"/>
              </a:buClr>
              <a:buSzPts val="1600"/>
              <a:buFont typeface="Archivo"/>
              <a:buNone/>
              <a:defRPr sz="1600" b="0" i="0" u="none" strike="noStrike" cap="none">
                <a:solidFill>
                  <a:schemeClr val="dk1"/>
                </a:solidFill>
                <a:latin typeface="Archivo"/>
                <a:ea typeface="Archivo"/>
                <a:cs typeface="Archivo"/>
                <a:sym typeface="Archivo"/>
              </a:defRPr>
            </a:lvl2pPr>
            <a:lvl3pPr marL="1371600" marR="0" lvl="2" indent="-330200" algn="ctr" rtl="0">
              <a:lnSpc>
                <a:spcPct val="100000"/>
              </a:lnSpc>
              <a:spcBef>
                <a:spcPts val="0"/>
              </a:spcBef>
              <a:spcAft>
                <a:spcPts val="0"/>
              </a:spcAft>
              <a:buClr>
                <a:schemeClr val="dk1"/>
              </a:buClr>
              <a:buSzPts val="1600"/>
              <a:buFont typeface="Archivo"/>
              <a:buNone/>
              <a:defRPr sz="1600" b="0" i="0" u="none" strike="noStrike" cap="none">
                <a:solidFill>
                  <a:schemeClr val="dk1"/>
                </a:solidFill>
                <a:latin typeface="Archivo"/>
                <a:ea typeface="Archivo"/>
                <a:cs typeface="Archivo"/>
                <a:sym typeface="Archivo"/>
              </a:defRPr>
            </a:lvl3pPr>
            <a:lvl4pPr marL="1828800" marR="0" lvl="3" indent="-330200" algn="ctr" rtl="0">
              <a:lnSpc>
                <a:spcPct val="100000"/>
              </a:lnSpc>
              <a:spcBef>
                <a:spcPts val="0"/>
              </a:spcBef>
              <a:spcAft>
                <a:spcPts val="0"/>
              </a:spcAft>
              <a:buClr>
                <a:schemeClr val="dk1"/>
              </a:buClr>
              <a:buSzPts val="1600"/>
              <a:buFont typeface="Archivo"/>
              <a:buNone/>
              <a:defRPr sz="1600" b="0" i="0" u="none" strike="noStrike" cap="none">
                <a:solidFill>
                  <a:schemeClr val="dk1"/>
                </a:solidFill>
                <a:latin typeface="Archivo"/>
                <a:ea typeface="Archivo"/>
                <a:cs typeface="Archivo"/>
                <a:sym typeface="Archivo"/>
              </a:defRPr>
            </a:lvl4pPr>
            <a:lvl5pPr marL="2286000" marR="0" lvl="4" indent="-330200" algn="ctr" rtl="0">
              <a:lnSpc>
                <a:spcPct val="100000"/>
              </a:lnSpc>
              <a:spcBef>
                <a:spcPts val="0"/>
              </a:spcBef>
              <a:spcAft>
                <a:spcPts val="0"/>
              </a:spcAft>
              <a:buClr>
                <a:schemeClr val="dk1"/>
              </a:buClr>
              <a:buSzPts val="1600"/>
              <a:buFont typeface="Archivo"/>
              <a:buNone/>
              <a:defRPr sz="1600" b="0" i="0" u="none" strike="noStrike" cap="none">
                <a:solidFill>
                  <a:schemeClr val="dk1"/>
                </a:solidFill>
                <a:latin typeface="Archivo"/>
                <a:ea typeface="Archivo"/>
                <a:cs typeface="Archivo"/>
                <a:sym typeface="Archivo"/>
              </a:defRPr>
            </a:lvl5pPr>
            <a:lvl6pPr marL="2743200" marR="0" lvl="5" indent="-330200" algn="ctr" rtl="0">
              <a:lnSpc>
                <a:spcPct val="100000"/>
              </a:lnSpc>
              <a:spcBef>
                <a:spcPts val="0"/>
              </a:spcBef>
              <a:spcAft>
                <a:spcPts val="0"/>
              </a:spcAft>
              <a:buClr>
                <a:schemeClr val="dk1"/>
              </a:buClr>
              <a:buSzPts val="1600"/>
              <a:buFont typeface="Archivo"/>
              <a:buNone/>
              <a:defRPr sz="1600" b="0" i="0" u="none" strike="noStrike" cap="none">
                <a:solidFill>
                  <a:schemeClr val="dk1"/>
                </a:solidFill>
                <a:latin typeface="Archivo"/>
                <a:ea typeface="Archivo"/>
                <a:cs typeface="Archivo"/>
                <a:sym typeface="Archivo"/>
              </a:defRPr>
            </a:lvl6pPr>
            <a:lvl7pPr marL="3200400" marR="0" lvl="6" indent="-330200" algn="ctr" rtl="0">
              <a:lnSpc>
                <a:spcPct val="100000"/>
              </a:lnSpc>
              <a:spcBef>
                <a:spcPts val="0"/>
              </a:spcBef>
              <a:spcAft>
                <a:spcPts val="0"/>
              </a:spcAft>
              <a:buClr>
                <a:schemeClr val="dk1"/>
              </a:buClr>
              <a:buSzPts val="1600"/>
              <a:buFont typeface="Archivo"/>
              <a:buNone/>
              <a:defRPr sz="1600" b="0" i="0" u="none" strike="noStrike" cap="none">
                <a:solidFill>
                  <a:schemeClr val="dk1"/>
                </a:solidFill>
                <a:latin typeface="Archivo"/>
                <a:ea typeface="Archivo"/>
                <a:cs typeface="Archivo"/>
                <a:sym typeface="Archivo"/>
              </a:defRPr>
            </a:lvl7pPr>
            <a:lvl8pPr marL="3657600" marR="0" lvl="7" indent="-330200" algn="ctr" rtl="0">
              <a:lnSpc>
                <a:spcPct val="100000"/>
              </a:lnSpc>
              <a:spcBef>
                <a:spcPts val="0"/>
              </a:spcBef>
              <a:spcAft>
                <a:spcPts val="0"/>
              </a:spcAft>
              <a:buClr>
                <a:schemeClr val="dk1"/>
              </a:buClr>
              <a:buSzPts val="1600"/>
              <a:buFont typeface="Archivo"/>
              <a:buNone/>
              <a:defRPr sz="1600" b="0" i="0" u="none" strike="noStrike" cap="none">
                <a:solidFill>
                  <a:schemeClr val="dk1"/>
                </a:solidFill>
                <a:latin typeface="Archivo"/>
                <a:ea typeface="Archivo"/>
                <a:cs typeface="Archivo"/>
                <a:sym typeface="Archivo"/>
              </a:defRPr>
            </a:lvl8pPr>
            <a:lvl9pPr marL="4114800" marR="0" lvl="8" indent="-330200" algn="ctr" rtl="0">
              <a:lnSpc>
                <a:spcPct val="100000"/>
              </a:lnSpc>
              <a:spcBef>
                <a:spcPts val="0"/>
              </a:spcBef>
              <a:spcAft>
                <a:spcPts val="0"/>
              </a:spcAft>
              <a:buClr>
                <a:schemeClr val="dk1"/>
              </a:buClr>
              <a:buSzPts val="1600"/>
              <a:buFont typeface="Archivo"/>
              <a:buNone/>
              <a:defRPr sz="1600" b="0" i="0" u="none" strike="noStrike" cap="none">
                <a:solidFill>
                  <a:schemeClr val="dk1"/>
                </a:solidFill>
                <a:latin typeface="Archivo"/>
                <a:ea typeface="Archivo"/>
                <a:cs typeface="Archivo"/>
                <a:sym typeface="Archivo"/>
              </a:defRPr>
            </a:lvl9pPr>
          </a:lstStyle>
          <a:p>
            <a:pPr marL="285750" indent="-285750" algn="l">
              <a:buFont typeface="Wingdings" panose="05000000000000000000" pitchFamily="2" charset="2"/>
              <a:buChar char="q"/>
            </a:pPr>
            <a:r>
              <a:rPr lang="en-US" sz="1200" dirty="0" err="1">
                <a:solidFill>
                  <a:schemeClr val="tx1"/>
                </a:solidFill>
                <a:latin typeface="Playfair Display" panose="020B0604020202020204" charset="0"/>
              </a:rPr>
              <a:t>Cạnh</a:t>
            </a:r>
            <a:r>
              <a:rPr lang="en-US" sz="1200" dirty="0">
                <a:solidFill>
                  <a:schemeClr val="tx1"/>
                </a:solidFill>
                <a:latin typeface="Playfair Display" panose="020B0604020202020204" charset="0"/>
              </a:rPr>
              <a:t> </a:t>
            </a:r>
            <a:r>
              <a:rPr lang="en-US" sz="1200" dirty="0" err="1">
                <a:solidFill>
                  <a:schemeClr val="tx1"/>
                </a:solidFill>
                <a:latin typeface="Playfair Display" panose="020B0604020202020204" charset="0"/>
              </a:rPr>
              <a:t>tranh</a:t>
            </a:r>
            <a:r>
              <a:rPr lang="en-US" sz="1200" dirty="0">
                <a:solidFill>
                  <a:schemeClr val="tx1"/>
                </a:solidFill>
                <a:latin typeface="Playfair Display" panose="020B0604020202020204" charset="0"/>
              </a:rPr>
              <a:t> </a:t>
            </a:r>
            <a:r>
              <a:rPr lang="en-US" sz="1200" dirty="0" err="1">
                <a:solidFill>
                  <a:schemeClr val="tx1"/>
                </a:solidFill>
                <a:latin typeface="Playfair Display" panose="020B0604020202020204" charset="0"/>
              </a:rPr>
              <a:t>tại</a:t>
            </a:r>
            <a:r>
              <a:rPr lang="en-US" sz="1200" dirty="0">
                <a:solidFill>
                  <a:schemeClr val="tx1"/>
                </a:solidFill>
                <a:latin typeface="Playfair Display" panose="020B0604020202020204" charset="0"/>
              </a:rPr>
              <a:t> </a:t>
            </a:r>
            <a:r>
              <a:rPr lang="en-US" sz="1200" dirty="0" err="1">
                <a:solidFill>
                  <a:schemeClr val="tx1"/>
                </a:solidFill>
                <a:latin typeface="Playfair Display" panose="020B0604020202020204" charset="0"/>
              </a:rPr>
              <a:t>thị</a:t>
            </a:r>
            <a:r>
              <a:rPr lang="en-US" sz="1200" dirty="0">
                <a:solidFill>
                  <a:schemeClr val="tx1"/>
                </a:solidFill>
                <a:latin typeface="Playfair Display" panose="020B0604020202020204" charset="0"/>
              </a:rPr>
              <a:t> tr</a:t>
            </a:r>
            <a:r>
              <a:rPr lang="vi-VN" sz="1200" dirty="0">
                <a:solidFill>
                  <a:schemeClr val="tx1"/>
                </a:solidFill>
                <a:latin typeface="Playfair Display" panose="020B0604020202020204" charset="0"/>
              </a:rPr>
              <a:t>ư</a:t>
            </a:r>
            <a:r>
              <a:rPr lang="en-US" sz="1200" dirty="0" err="1">
                <a:solidFill>
                  <a:schemeClr val="tx1"/>
                </a:solidFill>
                <a:latin typeface="Playfair Display" panose="020B0604020202020204" charset="0"/>
              </a:rPr>
              <a:t>ờng</a:t>
            </a:r>
            <a:r>
              <a:rPr lang="en-US" sz="1200" dirty="0">
                <a:solidFill>
                  <a:schemeClr val="tx1"/>
                </a:solidFill>
                <a:latin typeface="Playfair Display" panose="020B0604020202020204" charset="0"/>
              </a:rPr>
              <a:t> </a:t>
            </a:r>
            <a:r>
              <a:rPr lang="en-US" sz="1200" dirty="0" err="1">
                <a:solidFill>
                  <a:schemeClr val="tx1"/>
                </a:solidFill>
                <a:latin typeface="Playfair Display" panose="020B0604020202020204" charset="0"/>
              </a:rPr>
              <a:t>xuất</a:t>
            </a:r>
            <a:r>
              <a:rPr lang="en-US" sz="1200" dirty="0">
                <a:solidFill>
                  <a:schemeClr val="tx1"/>
                </a:solidFill>
                <a:latin typeface="Playfair Display" panose="020B0604020202020204" charset="0"/>
              </a:rPr>
              <a:t> </a:t>
            </a:r>
            <a:r>
              <a:rPr lang="en-US" sz="1200" dirty="0" err="1">
                <a:solidFill>
                  <a:schemeClr val="tx1"/>
                </a:solidFill>
                <a:latin typeface="Playfair Display" panose="020B0604020202020204" charset="0"/>
              </a:rPr>
              <a:t>khẩu</a:t>
            </a:r>
            <a:r>
              <a:rPr lang="en-US" sz="1200" dirty="0">
                <a:solidFill>
                  <a:schemeClr val="tx1"/>
                </a:solidFill>
                <a:latin typeface="Playfair Display" panose="020B0604020202020204" charset="0"/>
              </a:rPr>
              <a:t>: </a:t>
            </a:r>
            <a:r>
              <a:rPr lang="en-US" sz="1200" dirty="0" err="1">
                <a:solidFill>
                  <a:schemeClr val="tx1"/>
                </a:solidFill>
                <a:latin typeface="Playfair Display" panose="020B0604020202020204" charset="0"/>
              </a:rPr>
              <a:t>Đối</a:t>
            </a:r>
            <a:r>
              <a:rPr lang="en-US" sz="1200" dirty="0">
                <a:solidFill>
                  <a:schemeClr val="tx1"/>
                </a:solidFill>
                <a:latin typeface="Playfair Display" panose="020B0604020202020204" charset="0"/>
              </a:rPr>
              <a:t> </a:t>
            </a:r>
            <a:r>
              <a:rPr lang="en-US" sz="1200" dirty="0" err="1">
                <a:solidFill>
                  <a:schemeClr val="tx1"/>
                </a:solidFill>
                <a:latin typeface="Playfair Display" panose="020B0604020202020204" charset="0"/>
              </a:rPr>
              <a:t>tác</a:t>
            </a:r>
            <a:r>
              <a:rPr lang="en-US" sz="1200" dirty="0">
                <a:solidFill>
                  <a:schemeClr val="tx1"/>
                </a:solidFill>
                <a:latin typeface="Playfair Display" panose="020B0604020202020204" charset="0"/>
              </a:rPr>
              <a:t> </a:t>
            </a:r>
            <a:r>
              <a:rPr lang="en-US" sz="1200" dirty="0" err="1">
                <a:solidFill>
                  <a:schemeClr val="tx1"/>
                </a:solidFill>
                <a:latin typeface="Playfair Display" panose="020B0604020202020204" charset="0"/>
              </a:rPr>
              <a:t>mở</a:t>
            </a:r>
            <a:r>
              <a:rPr lang="en-US" sz="1200" dirty="0">
                <a:solidFill>
                  <a:schemeClr val="tx1"/>
                </a:solidFill>
                <a:latin typeface="Playfair Display" panose="020B0604020202020204" charset="0"/>
              </a:rPr>
              <a:t> </a:t>
            </a:r>
            <a:r>
              <a:rPr lang="en-US" sz="1200" dirty="0" err="1">
                <a:solidFill>
                  <a:schemeClr val="tx1"/>
                </a:solidFill>
                <a:latin typeface="Playfair Display" panose="020B0604020202020204" charset="0"/>
              </a:rPr>
              <a:t>cửa</a:t>
            </a:r>
            <a:r>
              <a:rPr lang="en-US" sz="1200" dirty="0">
                <a:solidFill>
                  <a:schemeClr val="tx1"/>
                </a:solidFill>
                <a:latin typeface="Playfair Display" panose="020B0604020202020204" charset="0"/>
              </a:rPr>
              <a:t> </a:t>
            </a:r>
            <a:r>
              <a:rPr lang="en-US" sz="1200" dirty="0" err="1">
                <a:solidFill>
                  <a:schemeClr val="tx1"/>
                </a:solidFill>
                <a:latin typeface="Playfair Display" panose="020B0604020202020204" charset="0"/>
              </a:rPr>
              <a:t>cho</a:t>
            </a:r>
            <a:r>
              <a:rPr lang="en-US" sz="1200" dirty="0">
                <a:solidFill>
                  <a:schemeClr val="tx1"/>
                </a:solidFill>
                <a:latin typeface="Playfair Display" panose="020B0604020202020204" charset="0"/>
              </a:rPr>
              <a:t> VN </a:t>
            </a:r>
            <a:r>
              <a:rPr lang="en-US" sz="1200" dirty="0" err="1">
                <a:solidFill>
                  <a:schemeClr val="tx1"/>
                </a:solidFill>
                <a:latin typeface="Playfair Display" panose="020B0604020202020204" charset="0"/>
              </a:rPr>
              <a:t>mà</a:t>
            </a:r>
            <a:r>
              <a:rPr lang="en-US" sz="1200" dirty="0">
                <a:solidFill>
                  <a:schemeClr val="tx1"/>
                </a:solidFill>
                <a:latin typeface="Playfair Display" panose="020B0604020202020204" charset="0"/>
              </a:rPr>
              <a:t> </a:t>
            </a:r>
            <a:r>
              <a:rPr lang="en-US" sz="1200" dirty="0" err="1">
                <a:solidFill>
                  <a:schemeClr val="tx1"/>
                </a:solidFill>
                <a:latin typeface="Playfair Display" panose="020B0604020202020204" charset="0"/>
              </a:rPr>
              <a:t>cho</a:t>
            </a:r>
            <a:r>
              <a:rPr lang="en-US" sz="1200" dirty="0">
                <a:solidFill>
                  <a:schemeClr val="tx1"/>
                </a:solidFill>
                <a:latin typeface="Playfair Display" panose="020B0604020202020204" charset="0"/>
              </a:rPr>
              <a:t> </a:t>
            </a:r>
            <a:r>
              <a:rPr lang="en-US" sz="1200" dirty="0" err="1">
                <a:solidFill>
                  <a:schemeClr val="tx1"/>
                </a:solidFill>
                <a:latin typeface="Playfair Display" panose="020B0604020202020204" charset="0"/>
              </a:rPr>
              <a:t>tất</a:t>
            </a:r>
            <a:r>
              <a:rPr lang="en-US" sz="1200" dirty="0">
                <a:solidFill>
                  <a:schemeClr val="tx1"/>
                </a:solidFill>
                <a:latin typeface="Playfair Display" panose="020B0604020202020204" charset="0"/>
              </a:rPr>
              <a:t> </a:t>
            </a:r>
            <a:r>
              <a:rPr lang="en-US" sz="1200" dirty="0" err="1">
                <a:solidFill>
                  <a:schemeClr val="tx1"/>
                </a:solidFill>
                <a:latin typeface="Playfair Display" panose="020B0604020202020204" charset="0"/>
              </a:rPr>
              <a:t>cả</a:t>
            </a:r>
            <a:r>
              <a:rPr lang="en-US" sz="1200" dirty="0">
                <a:solidFill>
                  <a:schemeClr val="tx1"/>
                </a:solidFill>
                <a:latin typeface="Playfair Display" panose="020B0604020202020204" charset="0"/>
              </a:rPr>
              <a:t> </a:t>
            </a:r>
            <a:r>
              <a:rPr lang="en-US" sz="1200" dirty="0" err="1">
                <a:solidFill>
                  <a:schemeClr val="tx1"/>
                </a:solidFill>
                <a:latin typeface="Playfair Display" panose="020B0604020202020204" charset="0"/>
              </a:rPr>
              <a:t>các</a:t>
            </a:r>
            <a:r>
              <a:rPr lang="en-US" sz="1200" dirty="0">
                <a:solidFill>
                  <a:schemeClr val="tx1"/>
                </a:solidFill>
                <a:latin typeface="Playfair Display" panose="020B0604020202020204" charset="0"/>
              </a:rPr>
              <a:t> n</a:t>
            </a:r>
            <a:r>
              <a:rPr lang="vi-VN" sz="1200" dirty="0">
                <a:solidFill>
                  <a:schemeClr val="tx1"/>
                </a:solidFill>
                <a:latin typeface="Playfair Display" panose="020B0604020202020204" charset="0"/>
              </a:rPr>
              <a:t>ư</a:t>
            </a:r>
            <a:r>
              <a:rPr lang="en-US" sz="1200" dirty="0" err="1">
                <a:solidFill>
                  <a:schemeClr val="tx1"/>
                </a:solidFill>
                <a:latin typeface="Playfair Display" panose="020B0604020202020204" charset="0"/>
              </a:rPr>
              <a:t>ớc</a:t>
            </a:r>
            <a:r>
              <a:rPr lang="en-US" sz="1200" dirty="0">
                <a:solidFill>
                  <a:schemeClr val="tx1"/>
                </a:solidFill>
                <a:latin typeface="Playfair Display" panose="020B0604020202020204" charset="0"/>
              </a:rPr>
              <a:t> </a:t>
            </a:r>
            <a:r>
              <a:rPr lang="en-US" sz="1200" dirty="0" err="1">
                <a:solidFill>
                  <a:schemeClr val="tx1"/>
                </a:solidFill>
                <a:latin typeface="Playfair Display" panose="020B0604020202020204" charset="0"/>
              </a:rPr>
              <a:t>thành</a:t>
            </a:r>
            <a:r>
              <a:rPr lang="en-US" sz="1200" dirty="0">
                <a:solidFill>
                  <a:schemeClr val="tx1"/>
                </a:solidFill>
                <a:latin typeface="Playfair Display" panose="020B0604020202020204" charset="0"/>
              </a:rPr>
              <a:t> </a:t>
            </a:r>
            <a:r>
              <a:rPr lang="en-US" sz="1200" dirty="0" err="1">
                <a:solidFill>
                  <a:schemeClr val="tx1"/>
                </a:solidFill>
                <a:latin typeface="Playfair Display" panose="020B0604020202020204" charset="0"/>
              </a:rPr>
              <a:t>viên</a:t>
            </a:r>
            <a:r>
              <a:rPr lang="en-US" sz="1200" dirty="0">
                <a:solidFill>
                  <a:schemeClr val="tx1"/>
                </a:solidFill>
                <a:latin typeface="Playfair Display" panose="020B0604020202020204" charset="0"/>
              </a:rPr>
              <a:t> </a:t>
            </a:r>
            <a:r>
              <a:rPr lang="en-US" sz="1200" dirty="0" err="1">
                <a:solidFill>
                  <a:schemeClr val="tx1"/>
                </a:solidFill>
                <a:latin typeface="Playfair Display" panose="020B0604020202020204" charset="0"/>
              </a:rPr>
              <a:t>Hiệp</a:t>
            </a:r>
            <a:r>
              <a:rPr lang="en-US" sz="1200" dirty="0">
                <a:solidFill>
                  <a:schemeClr val="tx1"/>
                </a:solidFill>
                <a:latin typeface="Playfair Display" panose="020B0604020202020204" charset="0"/>
              </a:rPr>
              <a:t> </a:t>
            </a:r>
            <a:r>
              <a:rPr lang="en-US" sz="1200" dirty="0" err="1">
                <a:solidFill>
                  <a:schemeClr val="tx1"/>
                </a:solidFill>
                <a:latin typeface="Playfair Display" panose="020B0604020202020204" charset="0"/>
              </a:rPr>
              <a:t>định</a:t>
            </a:r>
            <a:endParaRPr lang="en-US" sz="1200" dirty="0">
              <a:solidFill>
                <a:schemeClr val="tx1"/>
              </a:solidFill>
              <a:latin typeface="Playfair Display" panose="020B0604020202020204" charset="0"/>
            </a:endParaRPr>
          </a:p>
        </p:txBody>
      </p:sp>
      <p:pic>
        <p:nvPicPr>
          <p:cNvPr id="22" name="Picture Placeholder 5">
            <a:extLst>
              <a:ext uri="{FF2B5EF4-FFF2-40B4-BE49-F238E27FC236}">
                <a16:creationId xmlns:a16="http://schemas.microsoft.com/office/drawing/2014/main" id="{A1605C56-AE4E-4BC1-B7A5-83508406F5F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304803" y="1210482"/>
            <a:ext cx="2980942" cy="3008563"/>
          </a:xfrm>
          <a:prstGeom prst="rect">
            <a:avLst/>
          </a:prstGeom>
        </p:spPr>
      </p:pic>
      <p:pic>
        <p:nvPicPr>
          <p:cNvPr id="23" name="Picture 22">
            <a:extLst>
              <a:ext uri="{FF2B5EF4-FFF2-40B4-BE49-F238E27FC236}">
                <a16:creationId xmlns:a16="http://schemas.microsoft.com/office/drawing/2014/main" id="{4884C332-268E-46B0-8C6D-ABFB7ED47899}"/>
              </a:ext>
            </a:extLst>
          </p:cNvPr>
          <p:cNvPicPr>
            <a:picLocks noChangeAspect="1"/>
          </p:cNvPicPr>
          <p:nvPr/>
        </p:nvPicPr>
        <p:blipFill>
          <a:blip r:embed="rId5"/>
          <a:stretch>
            <a:fillRect/>
          </a:stretch>
        </p:blipFill>
        <p:spPr>
          <a:xfrm>
            <a:off x="8182654" y="192669"/>
            <a:ext cx="625818" cy="347676"/>
          </a:xfrm>
          <a:prstGeom prst="rect">
            <a:avLst/>
          </a:prstGeom>
        </p:spPr>
      </p:pic>
    </p:spTree>
    <p:extLst>
      <p:ext uri="{BB962C8B-B14F-4D97-AF65-F5344CB8AC3E}">
        <p14:creationId xmlns:p14="http://schemas.microsoft.com/office/powerpoint/2010/main" val="1157542141"/>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52"/>
          <p:cNvSpPr/>
          <p:nvPr/>
        </p:nvSpPr>
        <p:spPr>
          <a:xfrm>
            <a:off x="5200103" y="1267350"/>
            <a:ext cx="2981100" cy="2980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52"/>
          <p:cNvSpPr txBox="1">
            <a:spLocks noGrp="1"/>
          </p:cNvSpPr>
          <p:nvPr>
            <p:ph type="title"/>
          </p:nvPr>
        </p:nvSpPr>
        <p:spPr>
          <a:xfrm>
            <a:off x="457200" y="192669"/>
            <a:ext cx="7086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solidFill>
                  <a:schemeClr val="tx2">
                    <a:lumMod val="50000"/>
                  </a:schemeClr>
                </a:solidFill>
                <a:latin typeface="Playfair Display" panose="020B0604020202020204" charset="0"/>
              </a:rPr>
              <a:t>Các vướng mắc</a:t>
            </a:r>
            <a:r>
              <a:rPr lang="en-US" dirty="0">
                <a:solidFill>
                  <a:schemeClr val="tx2">
                    <a:lumMod val="50000"/>
                  </a:schemeClr>
                </a:solidFill>
                <a:latin typeface="Playfair Display" panose="020B0604020202020204" charset="0"/>
              </a:rPr>
              <a:t>, </a:t>
            </a:r>
            <a:r>
              <a:rPr lang="en-US" dirty="0" err="1">
                <a:solidFill>
                  <a:schemeClr val="tx2">
                    <a:lumMod val="50000"/>
                  </a:schemeClr>
                </a:solidFill>
                <a:latin typeface="Playfair Display" panose="020B0604020202020204" charset="0"/>
              </a:rPr>
              <a:t>khó</a:t>
            </a:r>
            <a:r>
              <a:rPr lang="en-US" dirty="0">
                <a:solidFill>
                  <a:schemeClr val="tx2">
                    <a:lumMod val="50000"/>
                  </a:schemeClr>
                </a:solidFill>
                <a:latin typeface="Playfair Display" panose="020B0604020202020204" charset="0"/>
              </a:rPr>
              <a:t> </a:t>
            </a:r>
            <a:r>
              <a:rPr lang="en-US" dirty="0" err="1">
                <a:solidFill>
                  <a:schemeClr val="tx2">
                    <a:lumMod val="50000"/>
                  </a:schemeClr>
                </a:solidFill>
                <a:latin typeface="Playfair Display" panose="020B0604020202020204" charset="0"/>
              </a:rPr>
              <a:t>khăn</a:t>
            </a:r>
            <a:r>
              <a:rPr lang="en-US" dirty="0">
                <a:solidFill>
                  <a:schemeClr val="tx2">
                    <a:lumMod val="50000"/>
                  </a:schemeClr>
                </a:solidFill>
                <a:latin typeface="Playfair Display" panose="020B0604020202020204" charset="0"/>
              </a:rPr>
              <a:t> </a:t>
            </a:r>
            <a:r>
              <a:rPr lang="en-US" dirty="0" err="1">
                <a:solidFill>
                  <a:schemeClr val="tx2">
                    <a:lumMod val="50000"/>
                  </a:schemeClr>
                </a:solidFill>
                <a:latin typeface="Playfair Display" panose="020B0604020202020204" charset="0"/>
              </a:rPr>
              <a:t>của</a:t>
            </a:r>
            <a:r>
              <a:rPr lang="en-US" dirty="0">
                <a:solidFill>
                  <a:schemeClr val="tx2">
                    <a:lumMod val="50000"/>
                  </a:schemeClr>
                </a:solidFill>
                <a:latin typeface="Playfair Display" panose="020B0604020202020204" charset="0"/>
              </a:rPr>
              <a:t> </a:t>
            </a:r>
            <a:r>
              <a:rPr lang="en-US" dirty="0" err="1">
                <a:solidFill>
                  <a:schemeClr val="tx2">
                    <a:lumMod val="50000"/>
                  </a:schemeClr>
                </a:solidFill>
                <a:latin typeface="Playfair Display" panose="020B0604020202020204" charset="0"/>
              </a:rPr>
              <a:t>doanh</a:t>
            </a:r>
            <a:r>
              <a:rPr lang="en-US" dirty="0">
                <a:solidFill>
                  <a:schemeClr val="tx2">
                    <a:lumMod val="50000"/>
                  </a:schemeClr>
                </a:solidFill>
                <a:latin typeface="Playfair Display" panose="020B0604020202020204" charset="0"/>
              </a:rPr>
              <a:t> </a:t>
            </a:r>
            <a:r>
              <a:rPr lang="en-US" dirty="0" err="1">
                <a:solidFill>
                  <a:schemeClr val="tx2">
                    <a:lumMod val="50000"/>
                  </a:schemeClr>
                </a:solidFill>
                <a:latin typeface="Playfair Display" panose="020B0604020202020204" charset="0"/>
              </a:rPr>
              <a:t>nghiệp</a:t>
            </a:r>
            <a:r>
              <a:rPr lang="en-US" dirty="0">
                <a:solidFill>
                  <a:schemeClr val="tx2">
                    <a:lumMod val="50000"/>
                  </a:schemeClr>
                </a:solidFill>
                <a:latin typeface="Playfair Display" panose="020B0604020202020204" charset="0"/>
              </a:rPr>
              <a:t> (</a:t>
            </a:r>
            <a:r>
              <a:rPr lang="en-US" dirty="0" err="1">
                <a:solidFill>
                  <a:schemeClr val="tx2">
                    <a:lumMod val="50000"/>
                  </a:schemeClr>
                </a:solidFill>
                <a:latin typeface="Playfair Display" panose="020B0604020202020204" charset="0"/>
              </a:rPr>
              <a:t>tiếp</a:t>
            </a:r>
            <a:r>
              <a:rPr lang="en-US" dirty="0">
                <a:solidFill>
                  <a:schemeClr val="tx2">
                    <a:lumMod val="50000"/>
                  </a:schemeClr>
                </a:solidFill>
                <a:latin typeface="Playfair Display" panose="020B0604020202020204" charset="0"/>
              </a:rPr>
              <a:t>)</a:t>
            </a:r>
            <a:endParaRPr dirty="0">
              <a:solidFill>
                <a:schemeClr val="tx2">
                  <a:lumMod val="50000"/>
                </a:schemeClr>
              </a:solidFill>
              <a:latin typeface="Playfair Display" panose="020B0604020202020204" charset="0"/>
            </a:endParaRPr>
          </a:p>
        </p:txBody>
      </p:sp>
      <p:sp>
        <p:nvSpPr>
          <p:cNvPr id="914" name="Google Shape;914;p52"/>
          <p:cNvSpPr txBox="1">
            <a:spLocks noGrp="1"/>
          </p:cNvSpPr>
          <p:nvPr>
            <p:ph type="subTitle" idx="2"/>
          </p:nvPr>
        </p:nvSpPr>
        <p:spPr>
          <a:xfrm>
            <a:off x="926938" y="1787624"/>
            <a:ext cx="3505126" cy="511178"/>
          </a:xfrm>
          <a:prstGeom prst="rect">
            <a:avLst/>
          </a:prstGeom>
        </p:spPr>
        <p:txBody>
          <a:bodyPr spcFirstLastPara="1" wrap="square" lIns="91425" tIns="91425" rIns="91425" bIns="91425" anchor="t" anchorCtr="0">
            <a:noAutofit/>
          </a:bodyPr>
          <a:lstStyle/>
          <a:p>
            <a:pPr marL="285750" indent="-285750" algn="l">
              <a:buSzPct val="133000"/>
              <a:buFont typeface="Wingdings" panose="05000000000000000000" pitchFamily="2" charset="2"/>
              <a:buChar char="q"/>
            </a:pPr>
            <a:r>
              <a:rPr lang="vi-VN" sz="1200" dirty="0">
                <a:solidFill>
                  <a:schemeClr val="tx1"/>
                </a:solidFill>
                <a:latin typeface="Playfair Display" panose="020B0604020202020204" charset="0"/>
              </a:rPr>
              <a:t>Những hạn chế chủ quan </a:t>
            </a:r>
            <a:r>
              <a:rPr lang="en-US" sz="1200" dirty="0">
                <a:solidFill>
                  <a:schemeClr val="tx1"/>
                </a:solidFill>
                <a:latin typeface="Playfair Display" panose="020B0604020202020204" charset="0"/>
              </a:rPr>
              <a:t>(</a:t>
            </a:r>
            <a:r>
              <a:rPr lang="en-US" sz="1200" dirty="0" err="1">
                <a:solidFill>
                  <a:schemeClr val="tx1"/>
                </a:solidFill>
                <a:latin typeface="Playfair Display" panose="020B0604020202020204" charset="0"/>
              </a:rPr>
              <a:t>khả</a:t>
            </a:r>
            <a:r>
              <a:rPr lang="en-US" sz="1200" dirty="0">
                <a:solidFill>
                  <a:schemeClr val="tx1"/>
                </a:solidFill>
                <a:latin typeface="Playfair Display" panose="020B0604020202020204" charset="0"/>
              </a:rPr>
              <a:t> </a:t>
            </a:r>
            <a:r>
              <a:rPr lang="en-US" sz="1200" dirty="0" err="1">
                <a:solidFill>
                  <a:schemeClr val="tx1"/>
                </a:solidFill>
                <a:latin typeface="Playfair Display" panose="020B0604020202020204" charset="0"/>
              </a:rPr>
              <a:t>năng</a:t>
            </a:r>
            <a:r>
              <a:rPr lang="en-US" sz="1200" dirty="0">
                <a:solidFill>
                  <a:schemeClr val="tx1"/>
                </a:solidFill>
                <a:latin typeface="Playfair Display" panose="020B0604020202020204" charset="0"/>
              </a:rPr>
              <a:t> </a:t>
            </a:r>
            <a:r>
              <a:rPr lang="en-US" sz="1200" dirty="0" err="1">
                <a:solidFill>
                  <a:schemeClr val="tx1"/>
                </a:solidFill>
                <a:latin typeface="Playfair Display" panose="020B0604020202020204" charset="0"/>
              </a:rPr>
              <a:t>đáp</a:t>
            </a:r>
            <a:r>
              <a:rPr lang="en-US" sz="1200" dirty="0">
                <a:solidFill>
                  <a:schemeClr val="tx1"/>
                </a:solidFill>
                <a:latin typeface="Playfair Display" panose="020B0604020202020204" charset="0"/>
              </a:rPr>
              <a:t> </a:t>
            </a:r>
            <a:r>
              <a:rPr lang="en-US" sz="1200" dirty="0" err="1">
                <a:latin typeface="Playfair Display" panose="020B0604020202020204" charset="0"/>
              </a:rPr>
              <a:t>ứng</a:t>
            </a:r>
            <a:r>
              <a:rPr lang="en-US" sz="1200" dirty="0">
                <a:latin typeface="Playfair Display" panose="020B0604020202020204" charset="0"/>
              </a:rPr>
              <a:t> </a:t>
            </a:r>
            <a:r>
              <a:rPr lang="en-US" sz="1200" dirty="0" err="1">
                <a:latin typeface="Playfair Display" panose="020B0604020202020204" charset="0"/>
              </a:rPr>
              <a:t>yêu</a:t>
            </a:r>
            <a:r>
              <a:rPr lang="en-US" sz="1200" dirty="0">
                <a:latin typeface="Playfair Display" panose="020B0604020202020204" charset="0"/>
              </a:rPr>
              <a:t> </a:t>
            </a:r>
            <a:r>
              <a:rPr lang="en-US" sz="1200" dirty="0" err="1">
                <a:latin typeface="Playfair Display" panose="020B0604020202020204" charset="0"/>
              </a:rPr>
              <a:t>cầu</a:t>
            </a:r>
            <a:r>
              <a:rPr lang="en-US" sz="1200" dirty="0">
                <a:latin typeface="Playfair Display" panose="020B0604020202020204" charset="0"/>
              </a:rPr>
              <a:t>, </a:t>
            </a:r>
            <a:r>
              <a:rPr lang="en-US" sz="1200" dirty="0" err="1">
                <a:latin typeface="Playfair Display" panose="020B0604020202020204" charset="0"/>
              </a:rPr>
              <a:t>chất</a:t>
            </a:r>
            <a:r>
              <a:rPr lang="en-US" sz="1200" dirty="0">
                <a:latin typeface="Playfair Display" panose="020B0604020202020204" charset="0"/>
              </a:rPr>
              <a:t> l</a:t>
            </a:r>
            <a:r>
              <a:rPr lang="vi-VN" sz="1200" dirty="0">
                <a:latin typeface="Playfair Display" panose="020B0604020202020204" charset="0"/>
              </a:rPr>
              <a:t>ư</a:t>
            </a:r>
            <a:r>
              <a:rPr lang="en-US" sz="1200" dirty="0" err="1">
                <a:latin typeface="Playfair Display" panose="020B0604020202020204" charset="0"/>
              </a:rPr>
              <a:t>ợng</a:t>
            </a:r>
            <a:r>
              <a:rPr lang="en-US" sz="1200" dirty="0">
                <a:latin typeface="Playfair Display" panose="020B0604020202020204" charset="0"/>
              </a:rPr>
              <a:t> </a:t>
            </a:r>
            <a:r>
              <a:rPr lang="en-US" sz="1200" dirty="0" err="1">
                <a:latin typeface="Playfair Display" panose="020B0604020202020204" charset="0"/>
              </a:rPr>
              <a:t>sản</a:t>
            </a:r>
            <a:r>
              <a:rPr lang="en-US" sz="1200" dirty="0">
                <a:latin typeface="Playfair Display" panose="020B0604020202020204" charset="0"/>
              </a:rPr>
              <a:t> </a:t>
            </a:r>
            <a:r>
              <a:rPr lang="en-US" sz="1200" dirty="0" err="1">
                <a:latin typeface="Playfair Display" panose="020B0604020202020204" charset="0"/>
              </a:rPr>
              <a:t>phẩm</a:t>
            </a:r>
            <a:r>
              <a:rPr lang="en-US" sz="1200" dirty="0">
                <a:latin typeface="Playfair Display" panose="020B0604020202020204" charset="0"/>
              </a:rPr>
              <a:t>…) </a:t>
            </a:r>
            <a:r>
              <a:rPr lang="vi-VN" sz="1200" dirty="0">
                <a:solidFill>
                  <a:schemeClr val="tx1"/>
                </a:solidFill>
                <a:latin typeface="Playfair Display" panose="020B0604020202020204" charset="0"/>
              </a:rPr>
              <a:t>ít được cải thiện</a:t>
            </a:r>
            <a:r>
              <a:rPr lang="en-US" sz="1200" dirty="0">
                <a:solidFill>
                  <a:schemeClr val="tx1"/>
                </a:solidFill>
                <a:latin typeface="Playfair Display" panose="020B0604020202020204" charset="0"/>
              </a:rPr>
              <a:t> </a:t>
            </a:r>
            <a:endParaRPr lang="vi-VN" sz="1200" dirty="0">
              <a:solidFill>
                <a:schemeClr val="tx1"/>
              </a:solidFill>
              <a:latin typeface="Playfair Display" panose="020B0604020202020204" charset="0"/>
            </a:endParaRPr>
          </a:p>
        </p:txBody>
      </p:sp>
      <p:sp>
        <p:nvSpPr>
          <p:cNvPr id="2" name="Rectangle 1">
            <a:extLst>
              <a:ext uri="{FF2B5EF4-FFF2-40B4-BE49-F238E27FC236}">
                <a16:creationId xmlns:a16="http://schemas.microsoft.com/office/drawing/2014/main" id="{16CA8D0A-68C5-D1D6-9EB0-BB3AE343C14B}"/>
              </a:ext>
            </a:extLst>
          </p:cNvPr>
          <p:cNvSpPr/>
          <p:nvPr/>
        </p:nvSpPr>
        <p:spPr>
          <a:xfrm>
            <a:off x="4990443" y="1095224"/>
            <a:ext cx="2980943" cy="2980783"/>
          </a:xfrm>
          <a:prstGeom prst="rect">
            <a:avLst/>
          </a:prstGeom>
          <a:blipFill>
            <a:blip r:embed="rId3"/>
            <a:srcRect/>
            <a:stretch>
              <a:fillRect l="-24897" r="-2489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Google Shape;913;p52">
            <a:extLst>
              <a:ext uri="{FF2B5EF4-FFF2-40B4-BE49-F238E27FC236}">
                <a16:creationId xmlns:a16="http://schemas.microsoft.com/office/drawing/2014/main" id="{5745937C-ECF3-B3DA-E5DF-C1B3D7A91918}"/>
              </a:ext>
            </a:extLst>
          </p:cNvPr>
          <p:cNvSpPr txBox="1">
            <a:spLocks/>
          </p:cNvSpPr>
          <p:nvPr/>
        </p:nvSpPr>
        <p:spPr>
          <a:xfrm>
            <a:off x="1245551" y="1275118"/>
            <a:ext cx="2837125" cy="332700"/>
          </a:xfrm>
          <a:prstGeom prst="rect">
            <a:avLst/>
          </a:prstGeom>
          <a:solidFill>
            <a:schemeClr val="bg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Archivo"/>
              <a:buNone/>
              <a:defRPr sz="1800" b="1" i="0" u="none" strike="noStrike" cap="none">
                <a:solidFill>
                  <a:schemeClr val="accent1"/>
                </a:solidFill>
                <a:latin typeface="Archivo"/>
                <a:ea typeface="Archivo"/>
                <a:cs typeface="Archivo"/>
                <a:sym typeface="Archivo"/>
              </a:defRPr>
            </a:lvl1pPr>
            <a:lvl2pPr marL="914400" marR="0" lvl="1" indent="-330200" algn="ctr" rtl="0">
              <a:lnSpc>
                <a:spcPct val="100000"/>
              </a:lnSpc>
              <a:spcBef>
                <a:spcPts val="0"/>
              </a:spcBef>
              <a:spcAft>
                <a:spcPts val="0"/>
              </a:spcAft>
              <a:buClr>
                <a:schemeClr val="dk1"/>
              </a:buClr>
              <a:buSzPts val="1600"/>
              <a:buFont typeface="Archivo"/>
              <a:buNone/>
              <a:defRPr sz="1800" b="1" i="0" u="none" strike="noStrike" cap="none">
                <a:solidFill>
                  <a:schemeClr val="accent1"/>
                </a:solidFill>
                <a:latin typeface="Archivo"/>
                <a:ea typeface="Archivo"/>
                <a:cs typeface="Archivo"/>
                <a:sym typeface="Archivo"/>
              </a:defRPr>
            </a:lvl2pPr>
            <a:lvl3pPr marL="1371600" marR="0" lvl="2" indent="-330200" algn="ctr" rtl="0">
              <a:lnSpc>
                <a:spcPct val="100000"/>
              </a:lnSpc>
              <a:spcBef>
                <a:spcPts val="0"/>
              </a:spcBef>
              <a:spcAft>
                <a:spcPts val="0"/>
              </a:spcAft>
              <a:buClr>
                <a:schemeClr val="dk1"/>
              </a:buClr>
              <a:buSzPts val="1600"/>
              <a:buFont typeface="Archivo"/>
              <a:buNone/>
              <a:defRPr sz="1800" b="1" i="0" u="none" strike="noStrike" cap="none">
                <a:solidFill>
                  <a:schemeClr val="accent1"/>
                </a:solidFill>
                <a:latin typeface="Archivo"/>
                <a:ea typeface="Archivo"/>
                <a:cs typeface="Archivo"/>
                <a:sym typeface="Archivo"/>
              </a:defRPr>
            </a:lvl3pPr>
            <a:lvl4pPr marL="1828800" marR="0" lvl="3" indent="-330200" algn="ctr" rtl="0">
              <a:lnSpc>
                <a:spcPct val="100000"/>
              </a:lnSpc>
              <a:spcBef>
                <a:spcPts val="0"/>
              </a:spcBef>
              <a:spcAft>
                <a:spcPts val="0"/>
              </a:spcAft>
              <a:buClr>
                <a:schemeClr val="dk1"/>
              </a:buClr>
              <a:buSzPts val="1600"/>
              <a:buFont typeface="Archivo"/>
              <a:buNone/>
              <a:defRPr sz="1800" b="1" i="0" u="none" strike="noStrike" cap="none">
                <a:solidFill>
                  <a:schemeClr val="accent1"/>
                </a:solidFill>
                <a:latin typeface="Archivo"/>
                <a:ea typeface="Archivo"/>
                <a:cs typeface="Archivo"/>
                <a:sym typeface="Archivo"/>
              </a:defRPr>
            </a:lvl4pPr>
            <a:lvl5pPr marL="2286000" marR="0" lvl="4" indent="-330200" algn="ctr" rtl="0">
              <a:lnSpc>
                <a:spcPct val="100000"/>
              </a:lnSpc>
              <a:spcBef>
                <a:spcPts val="0"/>
              </a:spcBef>
              <a:spcAft>
                <a:spcPts val="0"/>
              </a:spcAft>
              <a:buClr>
                <a:schemeClr val="dk1"/>
              </a:buClr>
              <a:buSzPts val="1600"/>
              <a:buFont typeface="Archivo"/>
              <a:buNone/>
              <a:defRPr sz="1800" b="1" i="0" u="none" strike="noStrike" cap="none">
                <a:solidFill>
                  <a:schemeClr val="accent1"/>
                </a:solidFill>
                <a:latin typeface="Archivo"/>
                <a:ea typeface="Archivo"/>
                <a:cs typeface="Archivo"/>
                <a:sym typeface="Archivo"/>
              </a:defRPr>
            </a:lvl5pPr>
            <a:lvl6pPr marL="2743200" marR="0" lvl="5" indent="-330200" algn="ctr" rtl="0">
              <a:lnSpc>
                <a:spcPct val="100000"/>
              </a:lnSpc>
              <a:spcBef>
                <a:spcPts val="0"/>
              </a:spcBef>
              <a:spcAft>
                <a:spcPts val="0"/>
              </a:spcAft>
              <a:buClr>
                <a:schemeClr val="dk1"/>
              </a:buClr>
              <a:buSzPts val="1600"/>
              <a:buFont typeface="Archivo"/>
              <a:buNone/>
              <a:defRPr sz="1800" b="1" i="0" u="none" strike="noStrike" cap="none">
                <a:solidFill>
                  <a:schemeClr val="accent1"/>
                </a:solidFill>
                <a:latin typeface="Archivo"/>
                <a:ea typeface="Archivo"/>
                <a:cs typeface="Archivo"/>
                <a:sym typeface="Archivo"/>
              </a:defRPr>
            </a:lvl6pPr>
            <a:lvl7pPr marL="3200400" marR="0" lvl="6" indent="-330200" algn="ctr" rtl="0">
              <a:lnSpc>
                <a:spcPct val="100000"/>
              </a:lnSpc>
              <a:spcBef>
                <a:spcPts val="0"/>
              </a:spcBef>
              <a:spcAft>
                <a:spcPts val="0"/>
              </a:spcAft>
              <a:buClr>
                <a:schemeClr val="dk1"/>
              </a:buClr>
              <a:buSzPts val="1600"/>
              <a:buFont typeface="Archivo"/>
              <a:buNone/>
              <a:defRPr sz="1800" b="1" i="0" u="none" strike="noStrike" cap="none">
                <a:solidFill>
                  <a:schemeClr val="accent1"/>
                </a:solidFill>
                <a:latin typeface="Archivo"/>
                <a:ea typeface="Archivo"/>
                <a:cs typeface="Archivo"/>
                <a:sym typeface="Archivo"/>
              </a:defRPr>
            </a:lvl7pPr>
            <a:lvl8pPr marL="3657600" marR="0" lvl="7" indent="-330200" algn="ctr" rtl="0">
              <a:lnSpc>
                <a:spcPct val="100000"/>
              </a:lnSpc>
              <a:spcBef>
                <a:spcPts val="0"/>
              </a:spcBef>
              <a:spcAft>
                <a:spcPts val="0"/>
              </a:spcAft>
              <a:buClr>
                <a:schemeClr val="dk1"/>
              </a:buClr>
              <a:buSzPts val="1600"/>
              <a:buFont typeface="Archivo"/>
              <a:buNone/>
              <a:defRPr sz="1800" b="1" i="0" u="none" strike="noStrike" cap="none">
                <a:solidFill>
                  <a:schemeClr val="accent1"/>
                </a:solidFill>
                <a:latin typeface="Archivo"/>
                <a:ea typeface="Archivo"/>
                <a:cs typeface="Archivo"/>
                <a:sym typeface="Archivo"/>
              </a:defRPr>
            </a:lvl8pPr>
            <a:lvl9pPr marL="4114800" marR="0" lvl="8" indent="-330200" algn="ctr" rtl="0">
              <a:lnSpc>
                <a:spcPct val="100000"/>
              </a:lnSpc>
              <a:spcBef>
                <a:spcPts val="0"/>
              </a:spcBef>
              <a:spcAft>
                <a:spcPts val="0"/>
              </a:spcAft>
              <a:buClr>
                <a:schemeClr val="dk1"/>
              </a:buClr>
              <a:buSzPts val="1600"/>
              <a:buFont typeface="Archivo"/>
              <a:buNone/>
              <a:defRPr sz="1800" b="1" i="0" u="none" strike="noStrike" cap="none">
                <a:solidFill>
                  <a:schemeClr val="accent1"/>
                </a:solidFill>
                <a:latin typeface="Archivo"/>
                <a:ea typeface="Archivo"/>
                <a:cs typeface="Archivo"/>
                <a:sym typeface="Archivo"/>
              </a:defRPr>
            </a:lvl9pPr>
          </a:lstStyle>
          <a:p>
            <a:pPr marL="0" indent="0"/>
            <a:r>
              <a:rPr lang="en-US" dirty="0" err="1">
                <a:solidFill>
                  <a:schemeClr val="tx2">
                    <a:lumMod val="50000"/>
                  </a:schemeClr>
                </a:solidFill>
                <a:latin typeface="Playfair Display" panose="020B0604020202020204" charset="0"/>
              </a:rPr>
              <a:t>Về</a:t>
            </a:r>
            <a:r>
              <a:rPr lang="en-US" dirty="0">
                <a:solidFill>
                  <a:schemeClr val="tx2">
                    <a:lumMod val="50000"/>
                  </a:schemeClr>
                </a:solidFill>
                <a:latin typeface="Playfair Display" panose="020B0604020202020204" charset="0"/>
              </a:rPr>
              <a:t> </a:t>
            </a:r>
            <a:r>
              <a:rPr lang="en-US" dirty="0" err="1">
                <a:solidFill>
                  <a:schemeClr val="tx2">
                    <a:lumMod val="50000"/>
                  </a:schemeClr>
                </a:solidFill>
                <a:latin typeface="Playfair Display" panose="020B0604020202020204" charset="0"/>
              </a:rPr>
              <a:t>các</a:t>
            </a:r>
            <a:r>
              <a:rPr lang="en-US" dirty="0">
                <a:solidFill>
                  <a:schemeClr val="tx2">
                    <a:lumMod val="50000"/>
                  </a:schemeClr>
                </a:solidFill>
                <a:latin typeface="Playfair Display" panose="020B0604020202020204" charset="0"/>
              </a:rPr>
              <a:t> </a:t>
            </a:r>
            <a:r>
              <a:rPr lang="en-US" dirty="0" err="1">
                <a:solidFill>
                  <a:schemeClr val="tx2">
                    <a:lumMod val="50000"/>
                  </a:schemeClr>
                </a:solidFill>
                <a:latin typeface="Playfair Display" panose="020B0604020202020204" charset="0"/>
              </a:rPr>
              <a:t>vấn</a:t>
            </a:r>
            <a:r>
              <a:rPr lang="en-US" dirty="0">
                <a:solidFill>
                  <a:schemeClr val="tx2">
                    <a:lumMod val="50000"/>
                  </a:schemeClr>
                </a:solidFill>
                <a:latin typeface="Playfair Display" panose="020B0604020202020204" charset="0"/>
              </a:rPr>
              <a:t> </a:t>
            </a:r>
            <a:r>
              <a:rPr lang="en-US" dirty="0" err="1">
                <a:solidFill>
                  <a:schemeClr val="tx2">
                    <a:lumMod val="50000"/>
                  </a:schemeClr>
                </a:solidFill>
                <a:latin typeface="Playfair Display" panose="020B0604020202020204" charset="0"/>
              </a:rPr>
              <a:t>đề</a:t>
            </a:r>
            <a:r>
              <a:rPr lang="en-US" dirty="0">
                <a:solidFill>
                  <a:schemeClr val="tx2">
                    <a:lumMod val="50000"/>
                  </a:schemeClr>
                </a:solidFill>
                <a:latin typeface="Playfair Display" panose="020B0604020202020204" charset="0"/>
              </a:rPr>
              <a:t> </a:t>
            </a:r>
            <a:r>
              <a:rPr lang="en-US" dirty="0" err="1">
                <a:solidFill>
                  <a:schemeClr val="tx2">
                    <a:lumMod val="50000"/>
                  </a:schemeClr>
                </a:solidFill>
                <a:latin typeface="Playfair Display" panose="020B0604020202020204" charset="0"/>
              </a:rPr>
              <a:t>khác</a:t>
            </a:r>
            <a:endParaRPr lang="en-US" dirty="0">
              <a:solidFill>
                <a:schemeClr val="tx2">
                  <a:lumMod val="50000"/>
                </a:schemeClr>
              </a:solidFill>
              <a:latin typeface="Playfair Display" panose="020B0604020202020204" charset="0"/>
            </a:endParaRPr>
          </a:p>
        </p:txBody>
      </p:sp>
      <p:sp>
        <p:nvSpPr>
          <p:cNvPr id="17" name="Google Shape;914;p52">
            <a:extLst>
              <a:ext uri="{FF2B5EF4-FFF2-40B4-BE49-F238E27FC236}">
                <a16:creationId xmlns:a16="http://schemas.microsoft.com/office/drawing/2014/main" id="{4B6EAE00-4F39-CAF1-BF08-F964F8A866CB}"/>
              </a:ext>
            </a:extLst>
          </p:cNvPr>
          <p:cNvSpPr txBox="1">
            <a:spLocks/>
          </p:cNvSpPr>
          <p:nvPr/>
        </p:nvSpPr>
        <p:spPr>
          <a:xfrm>
            <a:off x="926938" y="2539307"/>
            <a:ext cx="3428926" cy="33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Archivo"/>
              <a:buNone/>
              <a:defRPr sz="1600" b="0" i="0" u="none" strike="noStrike" cap="none">
                <a:solidFill>
                  <a:schemeClr val="dk1"/>
                </a:solidFill>
                <a:latin typeface="Archivo"/>
                <a:ea typeface="Archivo"/>
                <a:cs typeface="Archivo"/>
                <a:sym typeface="Archivo"/>
              </a:defRPr>
            </a:lvl1pPr>
            <a:lvl2pPr marL="914400" marR="0" lvl="1" indent="-330200" algn="ctr" rtl="0">
              <a:lnSpc>
                <a:spcPct val="100000"/>
              </a:lnSpc>
              <a:spcBef>
                <a:spcPts val="0"/>
              </a:spcBef>
              <a:spcAft>
                <a:spcPts val="0"/>
              </a:spcAft>
              <a:buClr>
                <a:schemeClr val="dk1"/>
              </a:buClr>
              <a:buSzPts val="1600"/>
              <a:buFont typeface="Archivo"/>
              <a:buNone/>
              <a:defRPr sz="1600" b="0" i="0" u="none" strike="noStrike" cap="none">
                <a:solidFill>
                  <a:schemeClr val="dk1"/>
                </a:solidFill>
                <a:latin typeface="Archivo"/>
                <a:ea typeface="Archivo"/>
                <a:cs typeface="Archivo"/>
                <a:sym typeface="Archivo"/>
              </a:defRPr>
            </a:lvl2pPr>
            <a:lvl3pPr marL="1371600" marR="0" lvl="2" indent="-330200" algn="ctr" rtl="0">
              <a:lnSpc>
                <a:spcPct val="100000"/>
              </a:lnSpc>
              <a:spcBef>
                <a:spcPts val="0"/>
              </a:spcBef>
              <a:spcAft>
                <a:spcPts val="0"/>
              </a:spcAft>
              <a:buClr>
                <a:schemeClr val="dk1"/>
              </a:buClr>
              <a:buSzPts val="1600"/>
              <a:buFont typeface="Archivo"/>
              <a:buNone/>
              <a:defRPr sz="1600" b="0" i="0" u="none" strike="noStrike" cap="none">
                <a:solidFill>
                  <a:schemeClr val="dk1"/>
                </a:solidFill>
                <a:latin typeface="Archivo"/>
                <a:ea typeface="Archivo"/>
                <a:cs typeface="Archivo"/>
                <a:sym typeface="Archivo"/>
              </a:defRPr>
            </a:lvl3pPr>
            <a:lvl4pPr marL="1828800" marR="0" lvl="3" indent="-330200" algn="ctr" rtl="0">
              <a:lnSpc>
                <a:spcPct val="100000"/>
              </a:lnSpc>
              <a:spcBef>
                <a:spcPts val="0"/>
              </a:spcBef>
              <a:spcAft>
                <a:spcPts val="0"/>
              </a:spcAft>
              <a:buClr>
                <a:schemeClr val="dk1"/>
              </a:buClr>
              <a:buSzPts val="1600"/>
              <a:buFont typeface="Archivo"/>
              <a:buNone/>
              <a:defRPr sz="1600" b="0" i="0" u="none" strike="noStrike" cap="none">
                <a:solidFill>
                  <a:schemeClr val="dk1"/>
                </a:solidFill>
                <a:latin typeface="Archivo"/>
                <a:ea typeface="Archivo"/>
                <a:cs typeface="Archivo"/>
                <a:sym typeface="Archivo"/>
              </a:defRPr>
            </a:lvl4pPr>
            <a:lvl5pPr marL="2286000" marR="0" lvl="4" indent="-330200" algn="ctr" rtl="0">
              <a:lnSpc>
                <a:spcPct val="100000"/>
              </a:lnSpc>
              <a:spcBef>
                <a:spcPts val="0"/>
              </a:spcBef>
              <a:spcAft>
                <a:spcPts val="0"/>
              </a:spcAft>
              <a:buClr>
                <a:schemeClr val="dk1"/>
              </a:buClr>
              <a:buSzPts val="1600"/>
              <a:buFont typeface="Archivo"/>
              <a:buNone/>
              <a:defRPr sz="1600" b="0" i="0" u="none" strike="noStrike" cap="none">
                <a:solidFill>
                  <a:schemeClr val="dk1"/>
                </a:solidFill>
                <a:latin typeface="Archivo"/>
                <a:ea typeface="Archivo"/>
                <a:cs typeface="Archivo"/>
                <a:sym typeface="Archivo"/>
              </a:defRPr>
            </a:lvl5pPr>
            <a:lvl6pPr marL="2743200" marR="0" lvl="5" indent="-330200" algn="ctr" rtl="0">
              <a:lnSpc>
                <a:spcPct val="100000"/>
              </a:lnSpc>
              <a:spcBef>
                <a:spcPts val="0"/>
              </a:spcBef>
              <a:spcAft>
                <a:spcPts val="0"/>
              </a:spcAft>
              <a:buClr>
                <a:schemeClr val="dk1"/>
              </a:buClr>
              <a:buSzPts val="1600"/>
              <a:buFont typeface="Archivo"/>
              <a:buNone/>
              <a:defRPr sz="1600" b="0" i="0" u="none" strike="noStrike" cap="none">
                <a:solidFill>
                  <a:schemeClr val="dk1"/>
                </a:solidFill>
                <a:latin typeface="Archivo"/>
                <a:ea typeface="Archivo"/>
                <a:cs typeface="Archivo"/>
                <a:sym typeface="Archivo"/>
              </a:defRPr>
            </a:lvl6pPr>
            <a:lvl7pPr marL="3200400" marR="0" lvl="6" indent="-330200" algn="ctr" rtl="0">
              <a:lnSpc>
                <a:spcPct val="100000"/>
              </a:lnSpc>
              <a:spcBef>
                <a:spcPts val="0"/>
              </a:spcBef>
              <a:spcAft>
                <a:spcPts val="0"/>
              </a:spcAft>
              <a:buClr>
                <a:schemeClr val="dk1"/>
              </a:buClr>
              <a:buSzPts val="1600"/>
              <a:buFont typeface="Archivo"/>
              <a:buNone/>
              <a:defRPr sz="1600" b="0" i="0" u="none" strike="noStrike" cap="none">
                <a:solidFill>
                  <a:schemeClr val="dk1"/>
                </a:solidFill>
                <a:latin typeface="Archivo"/>
                <a:ea typeface="Archivo"/>
                <a:cs typeface="Archivo"/>
                <a:sym typeface="Archivo"/>
              </a:defRPr>
            </a:lvl7pPr>
            <a:lvl8pPr marL="3657600" marR="0" lvl="7" indent="-330200" algn="ctr" rtl="0">
              <a:lnSpc>
                <a:spcPct val="100000"/>
              </a:lnSpc>
              <a:spcBef>
                <a:spcPts val="0"/>
              </a:spcBef>
              <a:spcAft>
                <a:spcPts val="0"/>
              </a:spcAft>
              <a:buClr>
                <a:schemeClr val="dk1"/>
              </a:buClr>
              <a:buSzPts val="1600"/>
              <a:buFont typeface="Archivo"/>
              <a:buNone/>
              <a:defRPr sz="1600" b="0" i="0" u="none" strike="noStrike" cap="none">
                <a:solidFill>
                  <a:schemeClr val="dk1"/>
                </a:solidFill>
                <a:latin typeface="Archivo"/>
                <a:ea typeface="Archivo"/>
                <a:cs typeface="Archivo"/>
                <a:sym typeface="Archivo"/>
              </a:defRPr>
            </a:lvl8pPr>
            <a:lvl9pPr marL="4114800" marR="0" lvl="8" indent="-330200" algn="ctr" rtl="0">
              <a:lnSpc>
                <a:spcPct val="100000"/>
              </a:lnSpc>
              <a:spcBef>
                <a:spcPts val="0"/>
              </a:spcBef>
              <a:spcAft>
                <a:spcPts val="0"/>
              </a:spcAft>
              <a:buClr>
                <a:schemeClr val="dk1"/>
              </a:buClr>
              <a:buSzPts val="1600"/>
              <a:buFont typeface="Archivo"/>
              <a:buNone/>
              <a:defRPr sz="1600" b="0" i="0" u="none" strike="noStrike" cap="none">
                <a:solidFill>
                  <a:schemeClr val="dk1"/>
                </a:solidFill>
                <a:latin typeface="Archivo"/>
                <a:ea typeface="Archivo"/>
                <a:cs typeface="Archivo"/>
                <a:sym typeface="Archivo"/>
              </a:defRPr>
            </a:lvl9pPr>
          </a:lstStyle>
          <a:p>
            <a:pPr marL="285750" indent="-285750" algn="l">
              <a:buFont typeface="Wingdings" panose="05000000000000000000" pitchFamily="2" charset="2"/>
              <a:buChar char="q"/>
            </a:pPr>
            <a:r>
              <a:rPr lang="en-US" sz="1200" dirty="0" err="1">
                <a:solidFill>
                  <a:schemeClr val="tx1"/>
                </a:solidFill>
                <a:latin typeface="Playfair Display" panose="020B0604020202020204" charset="0"/>
              </a:rPr>
              <a:t>Nhiều</a:t>
            </a:r>
            <a:r>
              <a:rPr lang="en-US" sz="1200" dirty="0">
                <a:solidFill>
                  <a:schemeClr val="tx1"/>
                </a:solidFill>
                <a:latin typeface="Playfair Display" panose="020B0604020202020204" charset="0"/>
              </a:rPr>
              <a:t> </a:t>
            </a:r>
            <a:r>
              <a:rPr lang="en-US" sz="1200" dirty="0" err="1">
                <a:solidFill>
                  <a:schemeClr val="tx1"/>
                </a:solidFill>
                <a:latin typeface="Playfair Display" panose="020B0604020202020204" charset="0"/>
              </a:rPr>
              <a:t>rào</a:t>
            </a:r>
            <a:r>
              <a:rPr lang="en-US" sz="1200" dirty="0">
                <a:solidFill>
                  <a:schemeClr val="tx1"/>
                </a:solidFill>
                <a:latin typeface="Playfair Display" panose="020B0604020202020204" charset="0"/>
              </a:rPr>
              <a:t> </a:t>
            </a:r>
            <a:r>
              <a:rPr lang="en-US" sz="1200" dirty="0" err="1">
                <a:solidFill>
                  <a:schemeClr val="tx1"/>
                </a:solidFill>
                <a:latin typeface="Playfair Display" panose="020B0604020202020204" charset="0"/>
              </a:rPr>
              <a:t>cản</a:t>
            </a:r>
            <a:r>
              <a:rPr lang="en-US" sz="1200" dirty="0">
                <a:solidFill>
                  <a:schemeClr val="tx1"/>
                </a:solidFill>
                <a:latin typeface="Playfair Display" panose="020B0604020202020204" charset="0"/>
              </a:rPr>
              <a:t> </a:t>
            </a:r>
            <a:r>
              <a:rPr lang="en-US" sz="1200" dirty="0" err="1">
                <a:solidFill>
                  <a:schemeClr val="tx1"/>
                </a:solidFill>
                <a:latin typeface="Playfair Display" panose="020B0604020202020204" charset="0"/>
              </a:rPr>
              <a:t>khách</a:t>
            </a:r>
            <a:r>
              <a:rPr lang="en-US" sz="1200" dirty="0">
                <a:solidFill>
                  <a:schemeClr val="tx1"/>
                </a:solidFill>
                <a:latin typeface="Playfair Display" panose="020B0604020202020204" charset="0"/>
              </a:rPr>
              <a:t> </a:t>
            </a:r>
            <a:r>
              <a:rPr lang="en-US" sz="1200" dirty="0" err="1">
                <a:solidFill>
                  <a:schemeClr val="tx1"/>
                </a:solidFill>
                <a:latin typeface="Playfair Display" panose="020B0604020202020204" charset="0"/>
              </a:rPr>
              <a:t>quan</a:t>
            </a:r>
            <a:r>
              <a:rPr lang="en-US" sz="1200" dirty="0">
                <a:solidFill>
                  <a:schemeClr val="tx1"/>
                </a:solidFill>
                <a:latin typeface="Playfair Display" panose="020B0604020202020204" charset="0"/>
              </a:rPr>
              <a:t> </a:t>
            </a:r>
            <a:r>
              <a:rPr lang="en-US" sz="1200" dirty="0" err="1">
                <a:solidFill>
                  <a:schemeClr val="tx1"/>
                </a:solidFill>
                <a:latin typeface="Playfair Display" panose="020B0604020202020204" charset="0"/>
              </a:rPr>
              <a:t>cũ</a:t>
            </a:r>
            <a:r>
              <a:rPr lang="en-US" sz="1200" dirty="0">
                <a:solidFill>
                  <a:schemeClr val="tx1"/>
                </a:solidFill>
                <a:latin typeface="Playfair Display" panose="020B0604020202020204" charset="0"/>
              </a:rPr>
              <a:t> </a:t>
            </a:r>
            <a:r>
              <a:rPr lang="en-US" sz="1200" dirty="0" err="1">
                <a:solidFill>
                  <a:schemeClr val="tx1"/>
                </a:solidFill>
                <a:latin typeface="Playfair Display" panose="020B0604020202020204" charset="0"/>
              </a:rPr>
              <a:t>và</a:t>
            </a:r>
            <a:r>
              <a:rPr lang="en-US" sz="1200" dirty="0">
                <a:solidFill>
                  <a:schemeClr val="tx1"/>
                </a:solidFill>
                <a:latin typeface="Playfair Display" panose="020B0604020202020204" charset="0"/>
              </a:rPr>
              <a:t> </a:t>
            </a:r>
            <a:r>
              <a:rPr lang="en-US" sz="1200" dirty="0" err="1">
                <a:solidFill>
                  <a:schemeClr val="tx1"/>
                </a:solidFill>
                <a:latin typeface="Playfair Display" panose="020B0604020202020204" charset="0"/>
              </a:rPr>
              <a:t>mới</a:t>
            </a:r>
            <a:endParaRPr lang="en-US" sz="1200" dirty="0">
              <a:solidFill>
                <a:schemeClr val="tx1"/>
              </a:solidFill>
              <a:latin typeface="Playfair Display" panose="020B0604020202020204" charset="0"/>
            </a:endParaRPr>
          </a:p>
        </p:txBody>
      </p:sp>
      <p:sp>
        <p:nvSpPr>
          <p:cNvPr id="18" name="Google Shape;914;p52">
            <a:extLst>
              <a:ext uri="{FF2B5EF4-FFF2-40B4-BE49-F238E27FC236}">
                <a16:creationId xmlns:a16="http://schemas.microsoft.com/office/drawing/2014/main" id="{C1F993AE-3A79-F4C2-49D0-CC035CB8FAEA}"/>
              </a:ext>
            </a:extLst>
          </p:cNvPr>
          <p:cNvSpPr txBox="1">
            <a:spLocks/>
          </p:cNvSpPr>
          <p:nvPr/>
        </p:nvSpPr>
        <p:spPr>
          <a:xfrm>
            <a:off x="926938" y="2867107"/>
            <a:ext cx="3428926" cy="136632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Archivo"/>
              <a:buNone/>
              <a:defRPr sz="1600" b="0" i="0" u="none" strike="noStrike" cap="none">
                <a:solidFill>
                  <a:schemeClr val="dk1"/>
                </a:solidFill>
                <a:latin typeface="Archivo"/>
                <a:ea typeface="Archivo"/>
                <a:cs typeface="Archivo"/>
                <a:sym typeface="Archivo"/>
              </a:defRPr>
            </a:lvl1pPr>
            <a:lvl2pPr marL="914400" marR="0" lvl="1" indent="-330200" algn="ctr" rtl="0">
              <a:lnSpc>
                <a:spcPct val="100000"/>
              </a:lnSpc>
              <a:spcBef>
                <a:spcPts val="0"/>
              </a:spcBef>
              <a:spcAft>
                <a:spcPts val="0"/>
              </a:spcAft>
              <a:buClr>
                <a:schemeClr val="dk1"/>
              </a:buClr>
              <a:buSzPts val="1600"/>
              <a:buFont typeface="Archivo"/>
              <a:buNone/>
              <a:defRPr sz="1600" b="0" i="0" u="none" strike="noStrike" cap="none">
                <a:solidFill>
                  <a:schemeClr val="dk1"/>
                </a:solidFill>
                <a:latin typeface="Archivo"/>
                <a:ea typeface="Archivo"/>
                <a:cs typeface="Archivo"/>
                <a:sym typeface="Archivo"/>
              </a:defRPr>
            </a:lvl2pPr>
            <a:lvl3pPr marL="1371600" marR="0" lvl="2" indent="-330200" algn="ctr" rtl="0">
              <a:lnSpc>
                <a:spcPct val="100000"/>
              </a:lnSpc>
              <a:spcBef>
                <a:spcPts val="0"/>
              </a:spcBef>
              <a:spcAft>
                <a:spcPts val="0"/>
              </a:spcAft>
              <a:buClr>
                <a:schemeClr val="dk1"/>
              </a:buClr>
              <a:buSzPts val="1600"/>
              <a:buFont typeface="Archivo"/>
              <a:buNone/>
              <a:defRPr sz="1600" b="0" i="0" u="none" strike="noStrike" cap="none">
                <a:solidFill>
                  <a:schemeClr val="dk1"/>
                </a:solidFill>
                <a:latin typeface="Archivo"/>
                <a:ea typeface="Archivo"/>
                <a:cs typeface="Archivo"/>
                <a:sym typeface="Archivo"/>
              </a:defRPr>
            </a:lvl3pPr>
            <a:lvl4pPr marL="1828800" marR="0" lvl="3" indent="-330200" algn="ctr" rtl="0">
              <a:lnSpc>
                <a:spcPct val="100000"/>
              </a:lnSpc>
              <a:spcBef>
                <a:spcPts val="0"/>
              </a:spcBef>
              <a:spcAft>
                <a:spcPts val="0"/>
              </a:spcAft>
              <a:buClr>
                <a:schemeClr val="dk1"/>
              </a:buClr>
              <a:buSzPts val="1600"/>
              <a:buFont typeface="Archivo"/>
              <a:buNone/>
              <a:defRPr sz="1600" b="0" i="0" u="none" strike="noStrike" cap="none">
                <a:solidFill>
                  <a:schemeClr val="dk1"/>
                </a:solidFill>
                <a:latin typeface="Archivo"/>
                <a:ea typeface="Archivo"/>
                <a:cs typeface="Archivo"/>
                <a:sym typeface="Archivo"/>
              </a:defRPr>
            </a:lvl4pPr>
            <a:lvl5pPr marL="2286000" marR="0" lvl="4" indent="-330200" algn="ctr" rtl="0">
              <a:lnSpc>
                <a:spcPct val="100000"/>
              </a:lnSpc>
              <a:spcBef>
                <a:spcPts val="0"/>
              </a:spcBef>
              <a:spcAft>
                <a:spcPts val="0"/>
              </a:spcAft>
              <a:buClr>
                <a:schemeClr val="dk1"/>
              </a:buClr>
              <a:buSzPts val="1600"/>
              <a:buFont typeface="Archivo"/>
              <a:buNone/>
              <a:defRPr sz="1600" b="0" i="0" u="none" strike="noStrike" cap="none">
                <a:solidFill>
                  <a:schemeClr val="dk1"/>
                </a:solidFill>
                <a:latin typeface="Archivo"/>
                <a:ea typeface="Archivo"/>
                <a:cs typeface="Archivo"/>
                <a:sym typeface="Archivo"/>
              </a:defRPr>
            </a:lvl5pPr>
            <a:lvl6pPr marL="2743200" marR="0" lvl="5" indent="-330200" algn="ctr" rtl="0">
              <a:lnSpc>
                <a:spcPct val="100000"/>
              </a:lnSpc>
              <a:spcBef>
                <a:spcPts val="0"/>
              </a:spcBef>
              <a:spcAft>
                <a:spcPts val="0"/>
              </a:spcAft>
              <a:buClr>
                <a:schemeClr val="dk1"/>
              </a:buClr>
              <a:buSzPts val="1600"/>
              <a:buFont typeface="Archivo"/>
              <a:buNone/>
              <a:defRPr sz="1600" b="0" i="0" u="none" strike="noStrike" cap="none">
                <a:solidFill>
                  <a:schemeClr val="dk1"/>
                </a:solidFill>
                <a:latin typeface="Archivo"/>
                <a:ea typeface="Archivo"/>
                <a:cs typeface="Archivo"/>
                <a:sym typeface="Archivo"/>
              </a:defRPr>
            </a:lvl6pPr>
            <a:lvl7pPr marL="3200400" marR="0" lvl="6" indent="-330200" algn="ctr" rtl="0">
              <a:lnSpc>
                <a:spcPct val="100000"/>
              </a:lnSpc>
              <a:spcBef>
                <a:spcPts val="0"/>
              </a:spcBef>
              <a:spcAft>
                <a:spcPts val="0"/>
              </a:spcAft>
              <a:buClr>
                <a:schemeClr val="dk1"/>
              </a:buClr>
              <a:buSzPts val="1600"/>
              <a:buFont typeface="Archivo"/>
              <a:buNone/>
              <a:defRPr sz="1600" b="0" i="0" u="none" strike="noStrike" cap="none">
                <a:solidFill>
                  <a:schemeClr val="dk1"/>
                </a:solidFill>
                <a:latin typeface="Archivo"/>
                <a:ea typeface="Archivo"/>
                <a:cs typeface="Archivo"/>
                <a:sym typeface="Archivo"/>
              </a:defRPr>
            </a:lvl7pPr>
            <a:lvl8pPr marL="3657600" marR="0" lvl="7" indent="-330200" algn="ctr" rtl="0">
              <a:lnSpc>
                <a:spcPct val="100000"/>
              </a:lnSpc>
              <a:spcBef>
                <a:spcPts val="0"/>
              </a:spcBef>
              <a:spcAft>
                <a:spcPts val="0"/>
              </a:spcAft>
              <a:buClr>
                <a:schemeClr val="dk1"/>
              </a:buClr>
              <a:buSzPts val="1600"/>
              <a:buFont typeface="Archivo"/>
              <a:buNone/>
              <a:defRPr sz="1600" b="0" i="0" u="none" strike="noStrike" cap="none">
                <a:solidFill>
                  <a:schemeClr val="dk1"/>
                </a:solidFill>
                <a:latin typeface="Archivo"/>
                <a:ea typeface="Archivo"/>
                <a:cs typeface="Archivo"/>
                <a:sym typeface="Archivo"/>
              </a:defRPr>
            </a:lvl8pPr>
            <a:lvl9pPr marL="4114800" marR="0" lvl="8" indent="-330200" algn="ctr" rtl="0">
              <a:lnSpc>
                <a:spcPct val="100000"/>
              </a:lnSpc>
              <a:spcBef>
                <a:spcPts val="0"/>
              </a:spcBef>
              <a:spcAft>
                <a:spcPts val="0"/>
              </a:spcAft>
              <a:buClr>
                <a:schemeClr val="dk1"/>
              </a:buClr>
              <a:buSzPts val="1600"/>
              <a:buFont typeface="Archivo"/>
              <a:buNone/>
              <a:defRPr sz="1600" b="0" i="0" u="none" strike="noStrike" cap="none">
                <a:solidFill>
                  <a:schemeClr val="dk1"/>
                </a:solidFill>
                <a:latin typeface="Archivo"/>
                <a:ea typeface="Archivo"/>
                <a:cs typeface="Archivo"/>
                <a:sym typeface="Archivo"/>
              </a:defRPr>
            </a:lvl9pPr>
          </a:lstStyle>
          <a:p>
            <a:pPr algn="just">
              <a:buSzPct val="100000"/>
              <a:buFont typeface="Wingdings" panose="05000000000000000000" pitchFamily="2" charset="2"/>
              <a:buChar char="Ø"/>
            </a:pPr>
            <a:r>
              <a:rPr lang="en-US" sz="1200" dirty="0" err="1">
                <a:latin typeface="Playfair Display" panose="020B0604020202020204" charset="0"/>
              </a:rPr>
              <a:t>Yêu</a:t>
            </a:r>
            <a:r>
              <a:rPr lang="en-US" sz="1200" dirty="0">
                <a:latin typeface="Playfair Display" panose="020B0604020202020204" charset="0"/>
              </a:rPr>
              <a:t> </a:t>
            </a:r>
            <a:r>
              <a:rPr lang="en-US" sz="1200" dirty="0" err="1">
                <a:latin typeface="Playfair Display" panose="020B0604020202020204" charset="0"/>
              </a:rPr>
              <a:t>cầu</a:t>
            </a:r>
            <a:r>
              <a:rPr lang="en-US" sz="1200" dirty="0">
                <a:latin typeface="Playfair Display" panose="020B0604020202020204" charset="0"/>
              </a:rPr>
              <a:t> </a:t>
            </a:r>
            <a:r>
              <a:rPr lang="en-US" sz="1200" dirty="0" err="1">
                <a:latin typeface="Playfair Display" panose="020B0604020202020204" charset="0"/>
              </a:rPr>
              <a:t>thị</a:t>
            </a:r>
            <a:r>
              <a:rPr lang="en-US" sz="1200" dirty="0">
                <a:latin typeface="Playfair Display" panose="020B0604020202020204" charset="0"/>
              </a:rPr>
              <a:t> tr</a:t>
            </a:r>
            <a:r>
              <a:rPr lang="vi-VN" sz="1200" dirty="0">
                <a:latin typeface="Playfair Display" panose="020B0604020202020204" charset="0"/>
              </a:rPr>
              <a:t>ư</a:t>
            </a:r>
            <a:r>
              <a:rPr lang="en-US" sz="1200" dirty="0" err="1">
                <a:latin typeface="Playfair Display" panose="020B0604020202020204" charset="0"/>
              </a:rPr>
              <a:t>ờng</a:t>
            </a:r>
            <a:r>
              <a:rPr lang="en-US" sz="1200" dirty="0">
                <a:latin typeface="Playfair Display" panose="020B0604020202020204" charset="0"/>
              </a:rPr>
              <a:t>, ng</a:t>
            </a:r>
            <a:r>
              <a:rPr lang="vi-VN" sz="1200" dirty="0">
                <a:latin typeface="Playfair Display" panose="020B0604020202020204" charset="0"/>
              </a:rPr>
              <a:t>ư</a:t>
            </a:r>
            <a:r>
              <a:rPr lang="en-US" sz="1200" dirty="0" err="1">
                <a:latin typeface="Playfair Display" panose="020B0604020202020204" charset="0"/>
              </a:rPr>
              <a:t>ời</a:t>
            </a:r>
            <a:r>
              <a:rPr lang="en-US" sz="1200" dirty="0">
                <a:latin typeface="Playfair Display" panose="020B0604020202020204" charset="0"/>
              </a:rPr>
              <a:t> </a:t>
            </a:r>
            <a:r>
              <a:rPr lang="en-US" sz="1200" dirty="0" err="1">
                <a:latin typeface="Playfair Display" panose="020B0604020202020204" charset="0"/>
              </a:rPr>
              <a:t>tiêu</a:t>
            </a:r>
            <a:r>
              <a:rPr lang="en-US" sz="1200" dirty="0">
                <a:latin typeface="Playfair Display" panose="020B0604020202020204" charset="0"/>
              </a:rPr>
              <a:t> </a:t>
            </a:r>
            <a:r>
              <a:rPr lang="en-US" sz="1200" dirty="0" err="1">
                <a:latin typeface="Playfair Display" panose="020B0604020202020204" charset="0"/>
              </a:rPr>
              <a:t>dùng</a:t>
            </a:r>
            <a:r>
              <a:rPr lang="en-US" sz="1200" dirty="0">
                <a:latin typeface="Playfair Display" panose="020B0604020202020204" charset="0"/>
              </a:rPr>
              <a:t> </a:t>
            </a:r>
            <a:r>
              <a:rPr lang="en-US" sz="1200" dirty="0" err="1">
                <a:latin typeface="Playfair Display" panose="020B0604020202020204" charset="0"/>
              </a:rPr>
              <a:t>ngày</a:t>
            </a:r>
            <a:r>
              <a:rPr lang="en-US" sz="1200" dirty="0">
                <a:latin typeface="Playfair Display" panose="020B0604020202020204" charset="0"/>
              </a:rPr>
              <a:t> </a:t>
            </a:r>
            <a:r>
              <a:rPr lang="en-US" sz="1200" dirty="0" err="1">
                <a:latin typeface="Playfair Display" panose="020B0604020202020204" charset="0"/>
              </a:rPr>
              <a:t>càng</a:t>
            </a:r>
            <a:r>
              <a:rPr lang="en-US" sz="1200" dirty="0">
                <a:latin typeface="Playfair Display" panose="020B0604020202020204" charset="0"/>
              </a:rPr>
              <a:t> </a:t>
            </a:r>
            <a:r>
              <a:rPr lang="en-US" sz="1200" dirty="0" err="1">
                <a:latin typeface="Playfair Display" panose="020B0604020202020204" charset="0"/>
              </a:rPr>
              <a:t>khắt</a:t>
            </a:r>
            <a:r>
              <a:rPr lang="en-US" sz="1200" dirty="0">
                <a:latin typeface="Playfair Display" panose="020B0604020202020204" charset="0"/>
              </a:rPr>
              <a:t> </a:t>
            </a:r>
            <a:r>
              <a:rPr lang="en-US" sz="1200" dirty="0" err="1">
                <a:latin typeface="Playfair Display" panose="020B0604020202020204" charset="0"/>
              </a:rPr>
              <a:t>khe</a:t>
            </a:r>
            <a:endParaRPr lang="en-US" sz="1200" dirty="0">
              <a:latin typeface="Playfair Display" panose="020B0604020202020204" charset="0"/>
            </a:endParaRPr>
          </a:p>
          <a:p>
            <a:pPr algn="just">
              <a:buSzPct val="100000"/>
              <a:buFont typeface="Wingdings" panose="05000000000000000000" pitchFamily="2" charset="2"/>
              <a:buChar char="Ø"/>
            </a:pPr>
            <a:r>
              <a:rPr lang="en-US" sz="1200" dirty="0">
                <a:latin typeface="Playfair Display" panose="020B0604020202020204" charset="0"/>
              </a:rPr>
              <a:t>Xu h</a:t>
            </a:r>
            <a:r>
              <a:rPr lang="vi-VN" sz="1200" dirty="0">
                <a:latin typeface="Playfair Display" panose="020B0604020202020204" charset="0"/>
              </a:rPr>
              <a:t>ư</a:t>
            </a:r>
            <a:r>
              <a:rPr lang="en-US" sz="1200" dirty="0" err="1">
                <a:latin typeface="Playfair Display" panose="020B0604020202020204" charset="0"/>
              </a:rPr>
              <a:t>ớng</a:t>
            </a:r>
            <a:r>
              <a:rPr lang="en-US" sz="1200" dirty="0">
                <a:latin typeface="Playfair Display" panose="020B0604020202020204" charset="0"/>
              </a:rPr>
              <a:t> </a:t>
            </a:r>
            <a:r>
              <a:rPr lang="en-US" sz="1200" dirty="0" err="1">
                <a:latin typeface="Playfair Display" panose="020B0604020202020204" charset="0"/>
              </a:rPr>
              <a:t>tiêu</a:t>
            </a:r>
            <a:r>
              <a:rPr lang="en-US" sz="1200" dirty="0">
                <a:latin typeface="Playfair Display" panose="020B0604020202020204" charset="0"/>
              </a:rPr>
              <a:t> </a:t>
            </a:r>
            <a:r>
              <a:rPr lang="en-US" sz="1200" dirty="0" err="1">
                <a:latin typeface="Playfair Display" panose="020B0604020202020204" charset="0"/>
              </a:rPr>
              <a:t>dùng</a:t>
            </a:r>
            <a:r>
              <a:rPr lang="en-US" sz="1200" dirty="0">
                <a:latin typeface="Playfair Display" panose="020B0604020202020204" charset="0"/>
              </a:rPr>
              <a:t> </a:t>
            </a:r>
            <a:r>
              <a:rPr lang="en-US" sz="1200" dirty="0" err="1">
                <a:latin typeface="Playfair Display" panose="020B0604020202020204" charset="0"/>
              </a:rPr>
              <a:t>mới</a:t>
            </a:r>
            <a:r>
              <a:rPr lang="en-US" sz="1200" dirty="0">
                <a:latin typeface="Playfair Display" panose="020B0604020202020204" charset="0"/>
              </a:rPr>
              <a:t> (</a:t>
            </a:r>
            <a:r>
              <a:rPr lang="en-US" sz="1200" dirty="0" err="1">
                <a:latin typeface="Playfair Display" panose="020B0604020202020204" charset="0"/>
              </a:rPr>
              <a:t>th</a:t>
            </a:r>
            <a:r>
              <a:rPr lang="vi-VN" sz="1200" dirty="0">
                <a:latin typeface="Playfair Display" panose="020B0604020202020204" charset="0"/>
              </a:rPr>
              <a:t>ư</a:t>
            </a:r>
            <a:r>
              <a:rPr lang="en-US" sz="1200" dirty="0" err="1">
                <a:latin typeface="Playfair Display" panose="020B0604020202020204" charset="0"/>
              </a:rPr>
              <a:t>ơng</a:t>
            </a:r>
            <a:r>
              <a:rPr lang="en-US" sz="1200" dirty="0">
                <a:latin typeface="Playfair Display" panose="020B0604020202020204" charset="0"/>
              </a:rPr>
              <a:t> </a:t>
            </a:r>
            <a:r>
              <a:rPr lang="en-US" sz="1200" dirty="0" err="1">
                <a:latin typeface="Playfair Display" panose="020B0604020202020204" charset="0"/>
              </a:rPr>
              <a:t>mại</a:t>
            </a:r>
            <a:r>
              <a:rPr lang="en-US" sz="1200" dirty="0">
                <a:latin typeface="Playfair Display" panose="020B0604020202020204" charset="0"/>
              </a:rPr>
              <a:t> </a:t>
            </a:r>
            <a:r>
              <a:rPr lang="en-US" sz="1200" dirty="0" err="1">
                <a:latin typeface="Playfair Display" panose="020B0604020202020204" charset="0"/>
              </a:rPr>
              <a:t>điện</a:t>
            </a:r>
            <a:r>
              <a:rPr lang="en-US" sz="1200" dirty="0">
                <a:latin typeface="Playfair Display" panose="020B0604020202020204" charset="0"/>
              </a:rPr>
              <a:t> </a:t>
            </a:r>
            <a:r>
              <a:rPr lang="en-US" sz="1200" dirty="0" err="1">
                <a:latin typeface="Playfair Display" panose="020B0604020202020204" charset="0"/>
              </a:rPr>
              <a:t>tử</a:t>
            </a:r>
            <a:r>
              <a:rPr lang="en-US" sz="1200" dirty="0">
                <a:latin typeface="Playfair Display" panose="020B0604020202020204" charset="0"/>
              </a:rPr>
              <a:t>, </a:t>
            </a:r>
            <a:r>
              <a:rPr lang="en-US" sz="1200" dirty="0" err="1">
                <a:latin typeface="Playfair Display" panose="020B0604020202020204" charset="0"/>
              </a:rPr>
              <a:t>chuyển</a:t>
            </a:r>
            <a:r>
              <a:rPr lang="en-US" sz="1200" dirty="0">
                <a:latin typeface="Playfair Display" panose="020B0604020202020204" charset="0"/>
              </a:rPr>
              <a:t> </a:t>
            </a:r>
            <a:r>
              <a:rPr lang="en-US" sz="1200" dirty="0" err="1">
                <a:latin typeface="Playfair Display" panose="020B0604020202020204" charset="0"/>
              </a:rPr>
              <a:t>đổi</a:t>
            </a:r>
            <a:r>
              <a:rPr lang="en-US" sz="1200" dirty="0">
                <a:latin typeface="Playfair Display" panose="020B0604020202020204" charset="0"/>
              </a:rPr>
              <a:t> </a:t>
            </a:r>
            <a:r>
              <a:rPr lang="en-US" sz="1200" dirty="0" err="1">
                <a:latin typeface="Playfair Display" panose="020B0604020202020204" charset="0"/>
              </a:rPr>
              <a:t>số</a:t>
            </a:r>
            <a:r>
              <a:rPr lang="en-US" sz="1200" dirty="0">
                <a:latin typeface="Playfair Display" panose="020B0604020202020204" charset="0"/>
              </a:rPr>
              <a:t>…)</a:t>
            </a:r>
            <a:endParaRPr lang="vi-VN" sz="1200" dirty="0">
              <a:latin typeface="Playfair Display" panose="020B0604020202020204" charset="0"/>
            </a:endParaRPr>
          </a:p>
          <a:p>
            <a:pPr algn="just">
              <a:buSzPct val="100000"/>
              <a:buFont typeface="Wingdings" panose="05000000000000000000" pitchFamily="2" charset="2"/>
              <a:buChar char="Ø"/>
            </a:pPr>
            <a:r>
              <a:rPr lang="vi-VN" sz="1200" dirty="0">
                <a:latin typeface="Playfair Display" panose="020B0604020202020204" charset="0"/>
              </a:rPr>
              <a:t>Các diễn biến bất lợi khác (dịch bệnh,</a:t>
            </a:r>
            <a:r>
              <a:rPr lang="en-US" sz="1200" dirty="0">
                <a:latin typeface="Playfair Display" panose="020B0604020202020204" charset="0"/>
              </a:rPr>
              <a:t> </a:t>
            </a:r>
            <a:r>
              <a:rPr lang="en-US" sz="1200" dirty="0" err="1">
                <a:latin typeface="Playfair Display" panose="020B0604020202020204" charset="0"/>
              </a:rPr>
              <a:t>thiên</a:t>
            </a:r>
            <a:r>
              <a:rPr lang="en-US" sz="1200" dirty="0">
                <a:latin typeface="Playfair Display" panose="020B0604020202020204" charset="0"/>
              </a:rPr>
              <a:t> tai,</a:t>
            </a:r>
            <a:r>
              <a:rPr lang="vi-VN" sz="1200" dirty="0">
                <a:latin typeface="Playfair Display" panose="020B0604020202020204" charset="0"/>
              </a:rPr>
              <a:t> đứt gãy chuỗi cung ứng, ….)</a:t>
            </a:r>
          </a:p>
        </p:txBody>
      </p:sp>
      <p:pic>
        <p:nvPicPr>
          <p:cNvPr id="21" name="Picture Placeholder 5">
            <a:extLst>
              <a:ext uri="{FF2B5EF4-FFF2-40B4-BE49-F238E27FC236}">
                <a16:creationId xmlns:a16="http://schemas.microsoft.com/office/drawing/2014/main" id="{3CEB4B22-3367-4209-9399-670365A1B8E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990442" y="1078006"/>
            <a:ext cx="2980943" cy="2998001"/>
          </a:xfrm>
          <a:prstGeom prst="rect">
            <a:avLst/>
          </a:prstGeom>
        </p:spPr>
      </p:pic>
      <p:pic>
        <p:nvPicPr>
          <p:cNvPr id="22" name="Picture 21">
            <a:extLst>
              <a:ext uri="{FF2B5EF4-FFF2-40B4-BE49-F238E27FC236}">
                <a16:creationId xmlns:a16="http://schemas.microsoft.com/office/drawing/2014/main" id="{22C71EEF-8E6F-4FEA-8ED8-0C7E2C419DB1}"/>
              </a:ext>
            </a:extLst>
          </p:cNvPr>
          <p:cNvPicPr>
            <a:picLocks noChangeAspect="1"/>
          </p:cNvPicPr>
          <p:nvPr/>
        </p:nvPicPr>
        <p:blipFill>
          <a:blip r:embed="rId5"/>
          <a:stretch>
            <a:fillRect/>
          </a:stretch>
        </p:blipFill>
        <p:spPr>
          <a:xfrm>
            <a:off x="8182654" y="192669"/>
            <a:ext cx="625818" cy="347676"/>
          </a:xfrm>
          <a:prstGeom prst="rect">
            <a:avLst/>
          </a:prstGeom>
        </p:spPr>
      </p:pic>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pic>
        <p:nvPicPr>
          <p:cNvPr id="13" name="Picture Placeholder 9">
            <a:extLst>
              <a:ext uri="{FF2B5EF4-FFF2-40B4-BE49-F238E27FC236}">
                <a16:creationId xmlns:a16="http://schemas.microsoft.com/office/drawing/2014/main" id="{882EC29E-2551-4B99-924B-0B53E399A06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62598" y="819150"/>
            <a:ext cx="3581399" cy="2996700"/>
          </a:xfrm>
          <a:prstGeom prst="rect">
            <a:avLst/>
          </a:prstGeom>
        </p:spPr>
      </p:pic>
      <p:sp>
        <p:nvSpPr>
          <p:cNvPr id="633" name="Google Shape;633;p58"/>
          <p:cNvSpPr txBox="1">
            <a:spLocks noGrp="1"/>
          </p:cNvSpPr>
          <p:nvPr>
            <p:ph type="title"/>
          </p:nvPr>
        </p:nvSpPr>
        <p:spPr>
          <a:xfrm>
            <a:off x="838200" y="331205"/>
            <a:ext cx="4268572" cy="583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err="1">
                <a:solidFill>
                  <a:schemeClr val="tx2">
                    <a:lumMod val="50000"/>
                  </a:schemeClr>
                </a:solidFill>
                <a:latin typeface="Playfair Display" panose="020B0604020202020204" charset="0"/>
              </a:rPr>
              <a:t>Doanh</a:t>
            </a:r>
            <a:r>
              <a:rPr lang="en-US" b="1" dirty="0">
                <a:solidFill>
                  <a:schemeClr val="tx2">
                    <a:lumMod val="50000"/>
                  </a:schemeClr>
                </a:solidFill>
                <a:latin typeface="Playfair Display" panose="020B0604020202020204" charset="0"/>
              </a:rPr>
              <a:t> </a:t>
            </a:r>
            <a:r>
              <a:rPr lang="en-US" b="1" dirty="0" err="1">
                <a:solidFill>
                  <a:schemeClr val="tx2">
                    <a:lumMod val="50000"/>
                  </a:schemeClr>
                </a:solidFill>
                <a:latin typeface="Playfair Display" panose="020B0604020202020204" charset="0"/>
              </a:rPr>
              <a:t>nghiệp</a:t>
            </a:r>
            <a:r>
              <a:rPr lang="en-US" b="1" dirty="0">
                <a:solidFill>
                  <a:schemeClr val="tx2">
                    <a:lumMod val="50000"/>
                  </a:schemeClr>
                </a:solidFill>
                <a:latin typeface="Playfair Display" panose="020B0604020202020204" charset="0"/>
              </a:rPr>
              <a:t> </a:t>
            </a:r>
            <a:r>
              <a:rPr lang="en-US" b="1" dirty="0" err="1">
                <a:solidFill>
                  <a:schemeClr val="tx2">
                    <a:lumMod val="50000"/>
                  </a:schemeClr>
                </a:solidFill>
                <a:latin typeface="Playfair Display" panose="020B0604020202020204" charset="0"/>
              </a:rPr>
              <a:t>tận</a:t>
            </a:r>
            <a:r>
              <a:rPr lang="en-US" b="1" dirty="0">
                <a:solidFill>
                  <a:schemeClr val="tx2">
                    <a:lumMod val="50000"/>
                  </a:schemeClr>
                </a:solidFill>
                <a:latin typeface="Playfair Display" panose="020B0604020202020204" charset="0"/>
              </a:rPr>
              <a:t> </a:t>
            </a:r>
            <a:r>
              <a:rPr lang="en-US" b="1" dirty="0" err="1">
                <a:solidFill>
                  <a:schemeClr val="tx2">
                    <a:lumMod val="50000"/>
                  </a:schemeClr>
                </a:solidFill>
                <a:latin typeface="Playfair Display" panose="020B0604020202020204" charset="0"/>
              </a:rPr>
              <a:t>dụng</a:t>
            </a:r>
            <a:r>
              <a:rPr lang="en-US" b="1" dirty="0">
                <a:solidFill>
                  <a:schemeClr val="tx2">
                    <a:lumMod val="50000"/>
                  </a:schemeClr>
                </a:solidFill>
                <a:latin typeface="Playfair Display" panose="020B0604020202020204" charset="0"/>
              </a:rPr>
              <a:t> FTA</a:t>
            </a:r>
            <a:endParaRPr lang="vi-VN" b="1" dirty="0">
              <a:solidFill>
                <a:schemeClr val="tx2">
                  <a:lumMod val="50000"/>
                </a:schemeClr>
              </a:solidFill>
              <a:latin typeface="Playfair Display" panose="020B0604020202020204" charset="0"/>
            </a:endParaRPr>
          </a:p>
        </p:txBody>
      </p:sp>
      <p:graphicFrame>
        <p:nvGraphicFramePr>
          <p:cNvPr id="8" name="Table 7">
            <a:extLst>
              <a:ext uri="{FF2B5EF4-FFF2-40B4-BE49-F238E27FC236}">
                <a16:creationId xmlns:a16="http://schemas.microsoft.com/office/drawing/2014/main" id="{AA047EA7-CBA3-4665-914D-45CC2033CCEB}"/>
              </a:ext>
            </a:extLst>
          </p:cNvPr>
          <p:cNvGraphicFramePr>
            <a:graphicFrameLocks noGrp="1"/>
          </p:cNvGraphicFramePr>
          <p:nvPr>
            <p:extLst>
              <p:ext uri="{D42A27DB-BD31-4B8C-83A1-F6EECF244321}">
                <p14:modId xmlns:p14="http://schemas.microsoft.com/office/powerpoint/2010/main" val="3579819433"/>
              </p:ext>
            </p:extLst>
          </p:nvPr>
        </p:nvGraphicFramePr>
        <p:xfrm>
          <a:off x="484425" y="1337552"/>
          <a:ext cx="4622347" cy="3134431"/>
        </p:xfrm>
        <a:graphic>
          <a:graphicData uri="http://schemas.openxmlformats.org/drawingml/2006/table">
            <a:tbl>
              <a:tblPr firstRow="1" bandRow="1">
                <a:tableStyleId>{5C22544A-7EE6-4342-B048-85BDC9FD1C3A}</a:tableStyleId>
              </a:tblPr>
              <a:tblGrid>
                <a:gridCol w="1953975">
                  <a:extLst>
                    <a:ext uri="{9D8B030D-6E8A-4147-A177-3AD203B41FA5}">
                      <a16:colId xmlns:a16="http://schemas.microsoft.com/office/drawing/2014/main" val="20000"/>
                    </a:ext>
                  </a:extLst>
                </a:gridCol>
                <a:gridCol w="2668372">
                  <a:extLst>
                    <a:ext uri="{9D8B030D-6E8A-4147-A177-3AD203B41FA5}">
                      <a16:colId xmlns:a16="http://schemas.microsoft.com/office/drawing/2014/main" val="20001"/>
                    </a:ext>
                  </a:extLst>
                </a:gridCol>
              </a:tblGrid>
              <a:tr h="548308">
                <a:tc>
                  <a:txBody>
                    <a:bodyPr/>
                    <a:lstStyle/>
                    <a:p>
                      <a:pPr algn="ctr">
                        <a:lnSpc>
                          <a:spcPct val="150000"/>
                        </a:lnSpc>
                        <a:spcBef>
                          <a:spcPts val="600"/>
                        </a:spcBef>
                        <a:spcAft>
                          <a:spcPts val="0"/>
                        </a:spcAft>
                      </a:pPr>
                      <a:r>
                        <a:rPr lang="en-US" sz="1200" dirty="0" err="1">
                          <a:solidFill>
                            <a:schemeClr val="tx2">
                              <a:lumMod val="50000"/>
                            </a:schemeClr>
                          </a:solidFill>
                          <a:latin typeface="Playfair Display" panose="020B0604020202020204" charset="0"/>
                        </a:rPr>
                        <a:t>Loại</a:t>
                      </a:r>
                      <a:r>
                        <a:rPr lang="en-US" sz="1200" dirty="0">
                          <a:solidFill>
                            <a:schemeClr val="tx2">
                              <a:lumMod val="50000"/>
                            </a:schemeClr>
                          </a:solidFill>
                          <a:latin typeface="Playfair Display" panose="020B0604020202020204" charset="0"/>
                        </a:rPr>
                        <a:t> C/O</a:t>
                      </a:r>
                    </a:p>
                  </a:txBody>
                  <a:tcPr marL="68580" marR="68580" marT="34290" marB="34290" anchor="ctr">
                    <a:lnL w="12700" cmpd="sng">
                      <a:noFill/>
                    </a:lnL>
                    <a:lnR w="12700" cap="flat" cmpd="sng" algn="ctr">
                      <a:solidFill>
                        <a:schemeClr val="accent1">
                          <a:lumMod val="75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spcBef>
                          <a:spcPts val="600"/>
                        </a:spcBef>
                        <a:spcAft>
                          <a:spcPts val="0"/>
                        </a:spcAft>
                      </a:pPr>
                      <a:r>
                        <a:rPr lang="en-US" sz="1200" dirty="0" err="1">
                          <a:solidFill>
                            <a:schemeClr val="tx2">
                              <a:lumMod val="50000"/>
                            </a:schemeClr>
                          </a:solidFill>
                          <a:latin typeface="Playfair Display" panose="020B0604020202020204" charset="0"/>
                        </a:rPr>
                        <a:t>Tỷ</a:t>
                      </a:r>
                      <a:r>
                        <a:rPr lang="en-US" sz="1200" dirty="0">
                          <a:solidFill>
                            <a:schemeClr val="tx2">
                              <a:lumMod val="50000"/>
                            </a:schemeClr>
                          </a:solidFill>
                          <a:latin typeface="Playfair Display" panose="020B0604020202020204" charset="0"/>
                        </a:rPr>
                        <a:t> </a:t>
                      </a:r>
                      <a:r>
                        <a:rPr lang="en-US" sz="1200" dirty="0" err="1">
                          <a:solidFill>
                            <a:schemeClr val="tx2">
                              <a:lumMod val="50000"/>
                            </a:schemeClr>
                          </a:solidFill>
                          <a:latin typeface="Playfair Display" panose="020B0604020202020204" charset="0"/>
                        </a:rPr>
                        <a:t>lệ</a:t>
                      </a:r>
                      <a:r>
                        <a:rPr lang="en-US" sz="1200" dirty="0">
                          <a:solidFill>
                            <a:schemeClr val="tx2">
                              <a:lumMod val="50000"/>
                            </a:schemeClr>
                          </a:solidFill>
                          <a:latin typeface="Playfair Display" panose="020B0604020202020204" charset="0"/>
                        </a:rPr>
                        <a:t> </a:t>
                      </a:r>
                      <a:r>
                        <a:rPr lang="en-US" sz="1200" dirty="0" err="1">
                          <a:solidFill>
                            <a:schemeClr val="tx2">
                              <a:lumMod val="50000"/>
                            </a:schemeClr>
                          </a:solidFill>
                          <a:latin typeface="Playfair Display" panose="020B0604020202020204" charset="0"/>
                        </a:rPr>
                        <a:t>sử</a:t>
                      </a:r>
                      <a:r>
                        <a:rPr lang="en-US" sz="1200" dirty="0">
                          <a:solidFill>
                            <a:schemeClr val="tx2">
                              <a:lumMod val="50000"/>
                            </a:schemeClr>
                          </a:solidFill>
                          <a:latin typeface="Playfair Display" panose="020B0604020202020204" charset="0"/>
                        </a:rPr>
                        <a:t> </a:t>
                      </a:r>
                      <a:r>
                        <a:rPr lang="en-US" sz="1200" dirty="0" err="1">
                          <a:solidFill>
                            <a:schemeClr val="tx2">
                              <a:lumMod val="50000"/>
                            </a:schemeClr>
                          </a:solidFill>
                          <a:latin typeface="Playfair Display" panose="020B0604020202020204" charset="0"/>
                        </a:rPr>
                        <a:t>dụng</a:t>
                      </a:r>
                      <a:endParaRPr lang="en-US" sz="1200" dirty="0">
                        <a:solidFill>
                          <a:schemeClr val="tx2">
                            <a:lumMod val="50000"/>
                          </a:schemeClr>
                        </a:solidFill>
                        <a:latin typeface="Playfair Display" panose="020B0604020202020204" charset="0"/>
                      </a:endParaRPr>
                    </a:p>
                  </a:txBody>
                  <a:tcPr marL="68580" marR="68580" marT="34290" marB="3429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91910">
                <a:tc>
                  <a:txBody>
                    <a:bodyPr/>
                    <a:lstStyle/>
                    <a:p>
                      <a:pPr algn="ctr">
                        <a:lnSpc>
                          <a:spcPct val="150000"/>
                        </a:lnSpc>
                        <a:spcBef>
                          <a:spcPts val="600"/>
                        </a:spcBef>
                        <a:spcAft>
                          <a:spcPts val="0"/>
                        </a:spcAft>
                      </a:pPr>
                      <a:r>
                        <a:rPr lang="en-US" sz="1200" dirty="0" err="1">
                          <a:solidFill>
                            <a:schemeClr val="tx2">
                              <a:lumMod val="50000"/>
                            </a:schemeClr>
                          </a:solidFill>
                          <a:latin typeface="Playfair Display" panose="020B0604020202020204" charset="0"/>
                        </a:rPr>
                        <a:t>Mẫu</a:t>
                      </a:r>
                      <a:r>
                        <a:rPr lang="en-US" sz="1200" dirty="0">
                          <a:solidFill>
                            <a:schemeClr val="tx2">
                              <a:lumMod val="50000"/>
                            </a:schemeClr>
                          </a:solidFill>
                          <a:latin typeface="Playfair Display" panose="020B0604020202020204" charset="0"/>
                        </a:rPr>
                        <a:t> D (ATIGA)</a:t>
                      </a:r>
                    </a:p>
                  </a:txBody>
                  <a:tcPr marL="68580" marR="68580" marT="34290" marB="34290" anchor="ctr">
                    <a:lnL w="12700" cmpd="sng">
                      <a:noFill/>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spcBef>
                          <a:spcPts val="600"/>
                        </a:spcBef>
                        <a:spcAft>
                          <a:spcPts val="0"/>
                        </a:spcAft>
                      </a:pPr>
                      <a:r>
                        <a:rPr lang="en-US" sz="1200" dirty="0">
                          <a:solidFill>
                            <a:schemeClr val="tx2">
                              <a:lumMod val="50000"/>
                            </a:schemeClr>
                          </a:solidFill>
                          <a:latin typeface="Playfair Display" panose="020B0604020202020204" charset="0"/>
                        </a:rPr>
                        <a:t>40,1%</a:t>
                      </a:r>
                    </a:p>
                  </a:txBody>
                  <a:tcPr marL="68580" marR="68580" marT="34290" marB="3429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85116">
                <a:tc>
                  <a:txBody>
                    <a:bodyPr/>
                    <a:lstStyle/>
                    <a:p>
                      <a:pPr algn="ctr">
                        <a:lnSpc>
                          <a:spcPct val="150000"/>
                        </a:lnSpc>
                        <a:spcBef>
                          <a:spcPts val="600"/>
                        </a:spcBef>
                        <a:spcAft>
                          <a:spcPts val="0"/>
                        </a:spcAft>
                      </a:pPr>
                      <a:r>
                        <a:rPr lang="en-US" sz="1200" dirty="0" err="1">
                          <a:solidFill>
                            <a:schemeClr val="tx2">
                              <a:lumMod val="50000"/>
                            </a:schemeClr>
                          </a:solidFill>
                          <a:latin typeface="Playfair Display" panose="020B0604020202020204" charset="0"/>
                        </a:rPr>
                        <a:t>Mẫu</a:t>
                      </a:r>
                      <a:r>
                        <a:rPr lang="en-US" sz="1200" dirty="0">
                          <a:solidFill>
                            <a:schemeClr val="tx2">
                              <a:lumMod val="50000"/>
                            </a:schemeClr>
                          </a:solidFill>
                          <a:latin typeface="Playfair Display" panose="020B0604020202020204" charset="0"/>
                        </a:rPr>
                        <a:t> E (ACFTA)</a:t>
                      </a:r>
                    </a:p>
                  </a:txBody>
                  <a:tcPr marL="68580" marR="68580" marT="34290" marB="34290" anchor="ctr">
                    <a:lnL w="12700" cmpd="sng">
                      <a:noFill/>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spcBef>
                          <a:spcPts val="600"/>
                        </a:spcBef>
                        <a:spcAft>
                          <a:spcPts val="0"/>
                        </a:spcAft>
                      </a:pPr>
                      <a:r>
                        <a:rPr lang="en-US" sz="1200" dirty="0">
                          <a:solidFill>
                            <a:schemeClr val="tx2">
                              <a:lumMod val="50000"/>
                            </a:schemeClr>
                          </a:solidFill>
                          <a:latin typeface="Playfair Display" panose="020B0604020202020204" charset="0"/>
                        </a:rPr>
                        <a:t>41,8%</a:t>
                      </a:r>
                    </a:p>
                  </a:txBody>
                  <a:tcPr marL="68580" marR="68580" marT="34290" marB="3429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45939">
                <a:tc>
                  <a:txBody>
                    <a:bodyPr/>
                    <a:lstStyle/>
                    <a:p>
                      <a:pPr algn="ctr">
                        <a:lnSpc>
                          <a:spcPct val="150000"/>
                        </a:lnSpc>
                        <a:spcBef>
                          <a:spcPts val="600"/>
                        </a:spcBef>
                        <a:spcAft>
                          <a:spcPts val="0"/>
                        </a:spcAft>
                      </a:pPr>
                      <a:r>
                        <a:rPr lang="en-US" sz="1200" dirty="0" err="1">
                          <a:solidFill>
                            <a:schemeClr val="tx2">
                              <a:lumMod val="50000"/>
                            </a:schemeClr>
                          </a:solidFill>
                          <a:latin typeface="Playfair Display" panose="020B0604020202020204" charset="0"/>
                        </a:rPr>
                        <a:t>Mẫu</a:t>
                      </a:r>
                      <a:r>
                        <a:rPr lang="en-US" sz="1200" dirty="0">
                          <a:solidFill>
                            <a:schemeClr val="tx2">
                              <a:lumMod val="50000"/>
                            </a:schemeClr>
                          </a:solidFill>
                          <a:latin typeface="Playfair Display" panose="020B0604020202020204" charset="0"/>
                        </a:rPr>
                        <a:t> AK (AKFTA)</a:t>
                      </a:r>
                    </a:p>
                  </a:txBody>
                  <a:tcPr marL="68580" marR="68580" marT="34290" marB="34290" anchor="ctr">
                    <a:lnL w="12700" cmpd="sng">
                      <a:noFill/>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spcBef>
                          <a:spcPts val="600"/>
                        </a:spcBef>
                        <a:spcAft>
                          <a:spcPts val="0"/>
                        </a:spcAft>
                      </a:pPr>
                      <a:r>
                        <a:rPr lang="en-US" sz="1200" dirty="0">
                          <a:solidFill>
                            <a:schemeClr val="tx2">
                              <a:lumMod val="50000"/>
                            </a:schemeClr>
                          </a:solidFill>
                          <a:latin typeface="Playfair Display" panose="020B0604020202020204" charset="0"/>
                        </a:rPr>
                        <a:t>24,67%</a:t>
                      </a:r>
                    </a:p>
                  </a:txBody>
                  <a:tcPr marL="68580" marR="68580" marT="34290" marB="3429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8910">
                <a:tc>
                  <a:txBody>
                    <a:bodyPr/>
                    <a:lstStyle/>
                    <a:p>
                      <a:pPr algn="ctr">
                        <a:lnSpc>
                          <a:spcPct val="150000"/>
                        </a:lnSpc>
                        <a:spcBef>
                          <a:spcPts val="600"/>
                        </a:spcBef>
                        <a:spcAft>
                          <a:spcPts val="0"/>
                        </a:spcAft>
                      </a:pPr>
                      <a:r>
                        <a:rPr lang="en-US" sz="1200" dirty="0" err="1">
                          <a:solidFill>
                            <a:schemeClr val="tx2">
                              <a:lumMod val="50000"/>
                            </a:schemeClr>
                          </a:solidFill>
                          <a:latin typeface="Playfair Display" panose="020B0604020202020204" charset="0"/>
                        </a:rPr>
                        <a:t>Mẫu</a:t>
                      </a:r>
                      <a:r>
                        <a:rPr lang="en-US" sz="1200" dirty="0">
                          <a:solidFill>
                            <a:schemeClr val="tx2">
                              <a:lumMod val="50000"/>
                            </a:schemeClr>
                          </a:solidFill>
                          <a:latin typeface="Playfair Display" panose="020B0604020202020204" charset="0"/>
                        </a:rPr>
                        <a:t> AJ (AJCEP)</a:t>
                      </a:r>
                    </a:p>
                  </a:txBody>
                  <a:tcPr marL="68580" marR="68580" marT="34290" marB="34290" anchor="ctr">
                    <a:lnL w="12700" cmpd="sng">
                      <a:noFill/>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spcBef>
                          <a:spcPts val="600"/>
                        </a:spcBef>
                        <a:spcAft>
                          <a:spcPts val="0"/>
                        </a:spcAft>
                      </a:pPr>
                      <a:r>
                        <a:rPr lang="en-US" sz="1200" dirty="0">
                          <a:solidFill>
                            <a:schemeClr val="tx2">
                              <a:lumMod val="50000"/>
                            </a:schemeClr>
                          </a:solidFill>
                          <a:latin typeface="Playfair Display" panose="020B0604020202020204" charset="0"/>
                        </a:rPr>
                        <a:t>25,3%</a:t>
                      </a:r>
                    </a:p>
                  </a:txBody>
                  <a:tcPr marL="68580" marR="68580" marT="34290" marB="3429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3933730"/>
                  </a:ext>
                </a:extLst>
              </a:tr>
              <a:tr h="361416">
                <a:tc>
                  <a:txBody>
                    <a:bodyPr/>
                    <a:lstStyle/>
                    <a:p>
                      <a:pPr algn="ctr">
                        <a:lnSpc>
                          <a:spcPct val="150000"/>
                        </a:lnSpc>
                        <a:spcBef>
                          <a:spcPts val="600"/>
                        </a:spcBef>
                        <a:spcAft>
                          <a:spcPts val="0"/>
                        </a:spcAft>
                      </a:pPr>
                      <a:r>
                        <a:rPr lang="en-US" sz="1200" dirty="0" err="1">
                          <a:solidFill>
                            <a:schemeClr val="tx2">
                              <a:lumMod val="50000"/>
                            </a:schemeClr>
                          </a:solidFill>
                          <a:latin typeface="Playfair Display" panose="020B0604020202020204" charset="0"/>
                        </a:rPr>
                        <a:t>Mẫu</a:t>
                      </a:r>
                      <a:r>
                        <a:rPr lang="en-US" sz="1200" dirty="0">
                          <a:solidFill>
                            <a:schemeClr val="tx2">
                              <a:lumMod val="50000"/>
                            </a:schemeClr>
                          </a:solidFill>
                          <a:latin typeface="Playfair Display" panose="020B0604020202020204" charset="0"/>
                        </a:rPr>
                        <a:t> AANZ (AANZFTA)</a:t>
                      </a:r>
                    </a:p>
                  </a:txBody>
                  <a:tcPr marL="68580" marR="68580" marT="34290" marB="34290" anchor="ctr">
                    <a:lnL w="12700" cmpd="sng">
                      <a:noFill/>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eaLnBrk="1" fontAlgn="auto" latinLnBrk="0" hangingPunct="1">
                        <a:lnSpc>
                          <a:spcPct val="150000"/>
                        </a:lnSpc>
                        <a:spcBef>
                          <a:spcPts val="600"/>
                        </a:spcBef>
                        <a:spcAft>
                          <a:spcPts val="0"/>
                        </a:spcAft>
                        <a:buClrTx/>
                        <a:buSzTx/>
                        <a:buFontTx/>
                        <a:buNone/>
                        <a:tabLst/>
                        <a:defRPr/>
                      </a:pPr>
                      <a:r>
                        <a:rPr lang="en-US" sz="1200" dirty="0">
                          <a:solidFill>
                            <a:schemeClr val="tx2">
                              <a:lumMod val="50000"/>
                            </a:schemeClr>
                          </a:solidFill>
                          <a:latin typeface="Playfair Display" panose="020B0604020202020204" charset="0"/>
                        </a:rPr>
                        <a:t>37,5%</a:t>
                      </a:r>
                    </a:p>
                  </a:txBody>
                  <a:tcPr marL="68580" marR="68580" marT="34290" marB="3429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85181966"/>
                  </a:ext>
                </a:extLst>
              </a:tr>
              <a:tr h="361416">
                <a:tc>
                  <a:txBody>
                    <a:bodyPr/>
                    <a:lstStyle/>
                    <a:p>
                      <a:pPr algn="ctr">
                        <a:lnSpc>
                          <a:spcPct val="150000"/>
                        </a:lnSpc>
                        <a:spcBef>
                          <a:spcPts val="600"/>
                        </a:spcBef>
                        <a:spcAft>
                          <a:spcPts val="0"/>
                        </a:spcAft>
                      </a:pPr>
                      <a:r>
                        <a:rPr lang="en-US" sz="1200" dirty="0" err="1">
                          <a:solidFill>
                            <a:schemeClr val="tx2">
                              <a:lumMod val="50000"/>
                            </a:schemeClr>
                          </a:solidFill>
                          <a:latin typeface="Playfair Display" panose="020B0604020202020204" charset="0"/>
                        </a:rPr>
                        <a:t>Mẫu</a:t>
                      </a:r>
                      <a:r>
                        <a:rPr lang="en-US" sz="1200" dirty="0">
                          <a:solidFill>
                            <a:schemeClr val="tx2">
                              <a:lumMod val="50000"/>
                            </a:schemeClr>
                          </a:solidFill>
                          <a:latin typeface="Playfair Display" panose="020B0604020202020204" charset="0"/>
                        </a:rPr>
                        <a:t> AI (AIFTA)</a:t>
                      </a:r>
                    </a:p>
                  </a:txBody>
                  <a:tcPr marL="68580" marR="68580" marT="34290" marB="34290" anchor="ctr">
                    <a:lnL w="12700" cmpd="sng">
                      <a:noFill/>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spcBef>
                          <a:spcPts val="600"/>
                        </a:spcBef>
                        <a:spcAft>
                          <a:spcPts val="0"/>
                        </a:spcAft>
                      </a:pPr>
                      <a:r>
                        <a:rPr lang="en-US" sz="1200" dirty="0">
                          <a:solidFill>
                            <a:schemeClr val="tx2">
                              <a:lumMod val="50000"/>
                            </a:schemeClr>
                          </a:solidFill>
                          <a:latin typeface="Playfair Display" panose="020B0604020202020204" charset="0"/>
                        </a:rPr>
                        <a:t>65,1%</a:t>
                      </a:r>
                    </a:p>
                  </a:txBody>
                  <a:tcPr marL="68580" marR="68580" marT="34290" marB="3429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629371"/>
                  </a:ext>
                </a:extLst>
              </a:tr>
              <a:tr h="361416">
                <a:tc>
                  <a:txBody>
                    <a:bodyPr/>
                    <a:lstStyle/>
                    <a:p>
                      <a:pPr algn="ctr">
                        <a:lnSpc>
                          <a:spcPct val="150000"/>
                        </a:lnSpc>
                        <a:spcBef>
                          <a:spcPts val="600"/>
                        </a:spcBef>
                        <a:spcAft>
                          <a:spcPts val="0"/>
                        </a:spcAft>
                      </a:pPr>
                      <a:r>
                        <a:rPr lang="en-US" sz="1200" dirty="0" err="1">
                          <a:solidFill>
                            <a:schemeClr val="tx2">
                              <a:lumMod val="50000"/>
                            </a:schemeClr>
                          </a:solidFill>
                          <a:latin typeface="Playfair Display" panose="020B0604020202020204" charset="0"/>
                        </a:rPr>
                        <a:t>Mẫu</a:t>
                      </a:r>
                      <a:r>
                        <a:rPr lang="en-US" sz="1200" dirty="0">
                          <a:solidFill>
                            <a:schemeClr val="tx2">
                              <a:lumMod val="50000"/>
                            </a:schemeClr>
                          </a:solidFill>
                          <a:latin typeface="Playfair Display" panose="020B0604020202020204" charset="0"/>
                        </a:rPr>
                        <a:t> AHK (AHKFTA)</a:t>
                      </a:r>
                    </a:p>
                  </a:txBody>
                  <a:tcPr marL="68580" marR="68580" marT="34290" marB="34290" anchor="ctr">
                    <a:lnL w="12700" cmpd="sng">
                      <a:noFill/>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spcBef>
                          <a:spcPts val="600"/>
                        </a:spcBef>
                        <a:spcAft>
                          <a:spcPts val="0"/>
                        </a:spcAft>
                      </a:pPr>
                      <a:r>
                        <a:rPr lang="en-US" sz="1200" dirty="0">
                          <a:solidFill>
                            <a:srgbClr val="FF0000"/>
                          </a:solidFill>
                          <a:latin typeface="Playfair Display" panose="020B0604020202020204" charset="0"/>
                        </a:rPr>
                        <a:t>0,21%</a:t>
                      </a:r>
                    </a:p>
                  </a:txBody>
                  <a:tcPr marL="68580" marR="68580" marT="34290" marB="3429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0585219"/>
                  </a:ext>
                </a:extLst>
              </a:tr>
            </a:tbl>
          </a:graphicData>
        </a:graphic>
      </p:graphicFrame>
      <p:sp>
        <p:nvSpPr>
          <p:cNvPr id="9" name="Google Shape;632;p58">
            <a:extLst>
              <a:ext uri="{FF2B5EF4-FFF2-40B4-BE49-F238E27FC236}">
                <a16:creationId xmlns:a16="http://schemas.microsoft.com/office/drawing/2014/main" id="{BE4C0DC3-1383-44C9-B738-90922A9A94E6}"/>
              </a:ext>
            </a:extLst>
          </p:cNvPr>
          <p:cNvSpPr txBox="1">
            <a:spLocks/>
          </p:cNvSpPr>
          <p:nvPr/>
        </p:nvSpPr>
        <p:spPr>
          <a:xfrm>
            <a:off x="305824" y="819150"/>
            <a:ext cx="5155747" cy="381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Montserrat"/>
              <a:buNone/>
              <a:defRPr sz="1600" b="0" i="0" u="none" strike="noStrike" cap="none">
                <a:solidFill>
                  <a:schemeClr val="dk1"/>
                </a:solidFill>
                <a:latin typeface="Montserrat"/>
                <a:ea typeface="Montserrat"/>
                <a:cs typeface="Montserrat"/>
                <a:sym typeface="Montserrat"/>
              </a:defRPr>
            </a:lvl1pPr>
            <a:lvl2pPr marL="914400" marR="0" lvl="1"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2pPr>
            <a:lvl3pPr marL="1371600" marR="0" lvl="2"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3pPr>
            <a:lvl4pPr marL="1828800" marR="0" lvl="3"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4pPr>
            <a:lvl5pPr marL="2286000" marR="0" lvl="4"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5pPr>
            <a:lvl6pPr marL="2743200" marR="0" lvl="5"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6pPr>
            <a:lvl7pPr marL="3200400" marR="0" lvl="6"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7pPr>
            <a:lvl8pPr marL="3657600" marR="0" lvl="7"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8pPr>
            <a:lvl9pPr marL="4114800" marR="0" lvl="8"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9pPr>
          </a:lstStyle>
          <a:p>
            <a:pPr marL="0" indent="0" algn="ctr">
              <a:lnSpc>
                <a:spcPct val="150000"/>
              </a:lnSpc>
              <a:buSzPct val="100000"/>
            </a:pPr>
            <a:r>
              <a:rPr lang="en-US" sz="1200" dirty="0" err="1">
                <a:solidFill>
                  <a:schemeClr val="tx1"/>
                </a:solidFill>
                <a:latin typeface="Playfair Display" panose="020B0604020202020204" charset="0"/>
              </a:rPr>
              <a:t>Bảng</a:t>
            </a:r>
            <a:r>
              <a:rPr lang="en-US" sz="1200" dirty="0">
                <a:solidFill>
                  <a:schemeClr val="tx1"/>
                </a:solidFill>
                <a:latin typeface="Playfair Display" panose="020B0604020202020204" charset="0"/>
              </a:rPr>
              <a:t>: </a:t>
            </a:r>
            <a:r>
              <a:rPr lang="vi-VN" sz="1200" dirty="0">
                <a:solidFill>
                  <a:schemeClr val="tx1"/>
                </a:solidFill>
                <a:latin typeface="Playfair Display" panose="020B0604020202020204" charset="0"/>
              </a:rPr>
              <a:t>Tỷ lệ</a:t>
            </a:r>
            <a:r>
              <a:rPr lang="en-US" sz="1200" dirty="0">
                <a:solidFill>
                  <a:schemeClr val="tx1"/>
                </a:solidFill>
                <a:latin typeface="Playfair Display" panose="020B0604020202020204" charset="0"/>
              </a:rPr>
              <a:t> </a:t>
            </a:r>
            <a:r>
              <a:rPr lang="en-US" sz="1200" dirty="0" err="1">
                <a:solidFill>
                  <a:schemeClr val="tx1"/>
                </a:solidFill>
                <a:latin typeface="Playfair Display" panose="020B0604020202020204" charset="0"/>
              </a:rPr>
              <a:t>sử</a:t>
            </a:r>
            <a:r>
              <a:rPr lang="en-US" sz="1200" dirty="0">
                <a:solidFill>
                  <a:schemeClr val="tx1"/>
                </a:solidFill>
                <a:latin typeface="Playfair Display" panose="020B0604020202020204" charset="0"/>
              </a:rPr>
              <a:t> </a:t>
            </a:r>
            <a:r>
              <a:rPr lang="en-US" sz="1200" dirty="0" err="1">
                <a:solidFill>
                  <a:schemeClr val="tx1"/>
                </a:solidFill>
                <a:latin typeface="Playfair Display" panose="020B0604020202020204" charset="0"/>
              </a:rPr>
              <a:t>dụng</a:t>
            </a:r>
            <a:r>
              <a:rPr lang="en-US" sz="1200" dirty="0">
                <a:solidFill>
                  <a:schemeClr val="tx1"/>
                </a:solidFill>
                <a:latin typeface="Playfair Display" panose="020B0604020202020204" charset="0"/>
              </a:rPr>
              <a:t> C/O </a:t>
            </a:r>
            <a:r>
              <a:rPr lang="vi-VN" sz="1200" dirty="0">
                <a:solidFill>
                  <a:schemeClr val="tx1"/>
                </a:solidFill>
                <a:latin typeface="Playfair Display" panose="020B0604020202020204" charset="0"/>
              </a:rPr>
              <a:t>ư</a:t>
            </a:r>
            <a:r>
              <a:rPr lang="en-US" sz="1200" dirty="0">
                <a:solidFill>
                  <a:schemeClr val="tx1"/>
                </a:solidFill>
                <a:latin typeface="Playfair Display" panose="020B0604020202020204" charset="0"/>
              </a:rPr>
              <a:t>u </a:t>
            </a:r>
            <a:r>
              <a:rPr lang="en-US" sz="1200" dirty="0" err="1">
                <a:solidFill>
                  <a:schemeClr val="tx1"/>
                </a:solidFill>
                <a:latin typeface="Playfair Display" panose="020B0604020202020204" charset="0"/>
              </a:rPr>
              <a:t>đãi</a:t>
            </a:r>
            <a:r>
              <a:rPr lang="en-US" sz="1200" dirty="0">
                <a:solidFill>
                  <a:schemeClr val="tx1"/>
                </a:solidFill>
                <a:latin typeface="Playfair Display" panose="020B0604020202020204" charset="0"/>
              </a:rPr>
              <a:t> </a:t>
            </a:r>
            <a:r>
              <a:rPr lang="en-US" sz="1200" dirty="0" err="1">
                <a:solidFill>
                  <a:schemeClr val="tx1"/>
                </a:solidFill>
                <a:latin typeface="Playfair Display" panose="020B0604020202020204" charset="0"/>
              </a:rPr>
              <a:t>theo</a:t>
            </a:r>
            <a:r>
              <a:rPr lang="en-US" sz="1200" dirty="0">
                <a:solidFill>
                  <a:schemeClr val="tx1"/>
                </a:solidFill>
                <a:latin typeface="Playfair Display" panose="020B0604020202020204" charset="0"/>
              </a:rPr>
              <a:t> </a:t>
            </a:r>
            <a:r>
              <a:rPr lang="en-US" sz="1200" dirty="0" err="1">
                <a:solidFill>
                  <a:schemeClr val="tx1"/>
                </a:solidFill>
                <a:latin typeface="Playfair Display" panose="020B0604020202020204" charset="0"/>
              </a:rPr>
              <a:t>các</a:t>
            </a:r>
            <a:r>
              <a:rPr lang="en-US" sz="1200" dirty="0">
                <a:solidFill>
                  <a:schemeClr val="tx1"/>
                </a:solidFill>
                <a:latin typeface="Playfair Display" panose="020B0604020202020204" charset="0"/>
              </a:rPr>
              <a:t> FTA </a:t>
            </a:r>
            <a:r>
              <a:rPr lang="en-US" sz="1200" dirty="0" err="1">
                <a:solidFill>
                  <a:schemeClr val="tx1"/>
                </a:solidFill>
                <a:latin typeface="Playfair Display" panose="020B0604020202020204" charset="0"/>
              </a:rPr>
              <a:t>với</a:t>
            </a:r>
            <a:r>
              <a:rPr lang="en-US" sz="1200" dirty="0">
                <a:solidFill>
                  <a:schemeClr val="tx1"/>
                </a:solidFill>
                <a:latin typeface="Playfair Display" panose="020B0604020202020204" charset="0"/>
              </a:rPr>
              <a:t> ASEAN </a:t>
            </a:r>
            <a:r>
              <a:rPr lang="en-US" sz="1200" dirty="0" err="1">
                <a:solidFill>
                  <a:schemeClr val="tx1"/>
                </a:solidFill>
                <a:latin typeface="Playfair Display" panose="020B0604020202020204" charset="0"/>
              </a:rPr>
              <a:t>năm</a:t>
            </a:r>
            <a:r>
              <a:rPr lang="en-US" sz="1200" dirty="0">
                <a:solidFill>
                  <a:schemeClr val="tx1"/>
                </a:solidFill>
                <a:latin typeface="Playfair Display" panose="020B0604020202020204" charset="0"/>
              </a:rPr>
              <a:t> 2024</a:t>
            </a:r>
          </a:p>
        </p:txBody>
      </p:sp>
      <p:sp>
        <p:nvSpPr>
          <p:cNvPr id="10" name="Google Shape;632;p58">
            <a:extLst>
              <a:ext uri="{FF2B5EF4-FFF2-40B4-BE49-F238E27FC236}">
                <a16:creationId xmlns:a16="http://schemas.microsoft.com/office/drawing/2014/main" id="{BA3DDBCB-B6E1-40A7-9DD7-A9F3161B79E0}"/>
              </a:ext>
            </a:extLst>
          </p:cNvPr>
          <p:cNvSpPr txBox="1">
            <a:spLocks/>
          </p:cNvSpPr>
          <p:nvPr/>
        </p:nvSpPr>
        <p:spPr>
          <a:xfrm>
            <a:off x="2288745" y="4422946"/>
            <a:ext cx="3352799" cy="381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Montserrat"/>
              <a:buNone/>
              <a:defRPr sz="1600" b="0" i="0" u="none" strike="noStrike" cap="none">
                <a:solidFill>
                  <a:schemeClr val="dk1"/>
                </a:solidFill>
                <a:latin typeface="Montserrat"/>
                <a:ea typeface="Montserrat"/>
                <a:cs typeface="Montserrat"/>
                <a:sym typeface="Montserrat"/>
              </a:defRPr>
            </a:lvl1pPr>
            <a:lvl2pPr marL="914400" marR="0" lvl="1"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2pPr>
            <a:lvl3pPr marL="1371600" marR="0" lvl="2"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3pPr>
            <a:lvl4pPr marL="1828800" marR="0" lvl="3"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4pPr>
            <a:lvl5pPr marL="2286000" marR="0" lvl="4"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5pPr>
            <a:lvl6pPr marL="2743200" marR="0" lvl="5"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6pPr>
            <a:lvl7pPr marL="3200400" marR="0" lvl="6"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7pPr>
            <a:lvl8pPr marL="3657600" marR="0" lvl="7"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8pPr>
            <a:lvl9pPr marL="4114800" marR="0" lvl="8"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9pPr>
          </a:lstStyle>
          <a:p>
            <a:pPr marL="0" indent="0" algn="ctr">
              <a:lnSpc>
                <a:spcPct val="150000"/>
              </a:lnSpc>
              <a:buSzPct val="100000"/>
            </a:pPr>
            <a:r>
              <a:rPr lang="en-US" sz="1000" dirty="0" err="1">
                <a:solidFill>
                  <a:schemeClr val="tx1"/>
                </a:solidFill>
                <a:latin typeface="Playfair Display" panose="020B0604020202020204" charset="0"/>
              </a:rPr>
              <a:t>Nguồn</a:t>
            </a:r>
            <a:r>
              <a:rPr lang="en-US" sz="1000" dirty="0">
                <a:solidFill>
                  <a:schemeClr val="tx1"/>
                </a:solidFill>
                <a:latin typeface="Playfair Display" panose="020B0604020202020204" charset="0"/>
              </a:rPr>
              <a:t>: VCCI </a:t>
            </a:r>
            <a:r>
              <a:rPr lang="en-US" sz="1000" dirty="0" err="1">
                <a:solidFill>
                  <a:schemeClr val="tx1"/>
                </a:solidFill>
                <a:latin typeface="Playfair Display" panose="020B0604020202020204" charset="0"/>
              </a:rPr>
              <a:t>tổng</a:t>
            </a:r>
            <a:r>
              <a:rPr lang="en-US" sz="1000" dirty="0">
                <a:solidFill>
                  <a:schemeClr val="tx1"/>
                </a:solidFill>
                <a:latin typeface="Playfair Display" panose="020B0604020202020204" charset="0"/>
              </a:rPr>
              <a:t> </a:t>
            </a:r>
            <a:r>
              <a:rPr lang="en-US" sz="1000" dirty="0" err="1">
                <a:solidFill>
                  <a:schemeClr val="tx1"/>
                </a:solidFill>
                <a:latin typeface="Playfair Display" panose="020B0604020202020204" charset="0"/>
              </a:rPr>
              <a:t>hợp</a:t>
            </a:r>
            <a:r>
              <a:rPr lang="en-US" sz="1000" dirty="0">
                <a:solidFill>
                  <a:schemeClr val="tx1"/>
                </a:solidFill>
                <a:latin typeface="Playfair Display" panose="020B0604020202020204" charset="0"/>
              </a:rPr>
              <a:t> </a:t>
            </a:r>
            <a:r>
              <a:rPr lang="en-US" sz="1000" dirty="0" err="1">
                <a:solidFill>
                  <a:schemeClr val="tx1"/>
                </a:solidFill>
                <a:latin typeface="Playfair Display" panose="020B0604020202020204" charset="0"/>
              </a:rPr>
              <a:t>từ</a:t>
            </a:r>
            <a:r>
              <a:rPr lang="en-US" sz="1000" dirty="0">
                <a:solidFill>
                  <a:schemeClr val="tx1"/>
                </a:solidFill>
                <a:latin typeface="Playfair Display" panose="020B0604020202020204" charset="0"/>
              </a:rPr>
              <a:t> </a:t>
            </a:r>
            <a:r>
              <a:rPr lang="en-US" sz="1000" dirty="0" err="1">
                <a:solidFill>
                  <a:schemeClr val="tx1"/>
                </a:solidFill>
                <a:latin typeface="Playfair Display" panose="020B0604020202020204" charset="0"/>
              </a:rPr>
              <a:t>Báo</a:t>
            </a:r>
            <a:r>
              <a:rPr lang="en-US" sz="1000" dirty="0">
                <a:solidFill>
                  <a:schemeClr val="tx1"/>
                </a:solidFill>
                <a:latin typeface="Playfair Display" panose="020B0604020202020204" charset="0"/>
              </a:rPr>
              <a:t> </a:t>
            </a:r>
            <a:r>
              <a:rPr lang="en-US" sz="1000" dirty="0" err="1">
                <a:solidFill>
                  <a:schemeClr val="tx1"/>
                </a:solidFill>
                <a:latin typeface="Playfair Display" panose="020B0604020202020204" charset="0"/>
              </a:rPr>
              <a:t>cáo</a:t>
            </a:r>
            <a:r>
              <a:rPr lang="en-US" sz="1000" dirty="0">
                <a:solidFill>
                  <a:schemeClr val="tx1"/>
                </a:solidFill>
                <a:latin typeface="Playfair Display" panose="020B0604020202020204" charset="0"/>
              </a:rPr>
              <a:t> XNK </a:t>
            </a:r>
            <a:r>
              <a:rPr lang="en-US" sz="1000" dirty="0" err="1">
                <a:solidFill>
                  <a:schemeClr val="tx1"/>
                </a:solidFill>
                <a:latin typeface="Playfair Display" panose="020B0604020202020204" charset="0"/>
              </a:rPr>
              <a:t>năm</a:t>
            </a:r>
            <a:r>
              <a:rPr lang="en-US" sz="1000" dirty="0">
                <a:solidFill>
                  <a:schemeClr val="tx1"/>
                </a:solidFill>
                <a:latin typeface="Playfair Display" panose="020B0604020202020204" charset="0"/>
              </a:rPr>
              <a:t> 2024</a:t>
            </a:r>
          </a:p>
        </p:txBody>
      </p:sp>
      <p:sp>
        <p:nvSpPr>
          <p:cNvPr id="11" name="Google Shape;632;p58">
            <a:extLst>
              <a:ext uri="{FF2B5EF4-FFF2-40B4-BE49-F238E27FC236}">
                <a16:creationId xmlns:a16="http://schemas.microsoft.com/office/drawing/2014/main" id="{4A1098C0-EE22-4DC4-94E6-66ECD5AF307D}"/>
              </a:ext>
            </a:extLst>
          </p:cNvPr>
          <p:cNvSpPr txBox="1">
            <a:spLocks/>
          </p:cNvSpPr>
          <p:nvPr/>
        </p:nvSpPr>
        <p:spPr>
          <a:xfrm>
            <a:off x="5562600" y="3962400"/>
            <a:ext cx="3262756" cy="381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Montserrat"/>
              <a:buNone/>
              <a:defRPr sz="1600" b="0" i="0" u="none" strike="noStrike" cap="none">
                <a:solidFill>
                  <a:schemeClr val="dk1"/>
                </a:solidFill>
                <a:latin typeface="Montserrat"/>
                <a:ea typeface="Montserrat"/>
                <a:cs typeface="Montserrat"/>
                <a:sym typeface="Montserrat"/>
              </a:defRPr>
            </a:lvl1pPr>
            <a:lvl2pPr marL="914400" marR="0" lvl="1"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2pPr>
            <a:lvl3pPr marL="1371600" marR="0" lvl="2"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3pPr>
            <a:lvl4pPr marL="1828800" marR="0" lvl="3"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4pPr>
            <a:lvl5pPr marL="2286000" marR="0" lvl="4"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5pPr>
            <a:lvl6pPr marL="2743200" marR="0" lvl="5"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6pPr>
            <a:lvl7pPr marL="3200400" marR="0" lvl="6"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7pPr>
            <a:lvl8pPr marL="3657600" marR="0" lvl="7"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8pPr>
            <a:lvl9pPr marL="4114800" marR="0" lvl="8"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9pPr>
          </a:lstStyle>
          <a:p>
            <a:pPr marL="0" indent="0" algn="ctr">
              <a:lnSpc>
                <a:spcPct val="150000"/>
              </a:lnSpc>
              <a:buSzPct val="100000"/>
            </a:pPr>
            <a:r>
              <a:rPr lang="en-US" sz="1300" dirty="0" err="1">
                <a:solidFill>
                  <a:schemeClr val="tx1"/>
                </a:solidFill>
                <a:latin typeface="Playfair Display" panose="020B0604020202020204" charset="0"/>
              </a:rPr>
              <a:t>Tỷ</a:t>
            </a:r>
            <a:r>
              <a:rPr lang="en-US" sz="1300" dirty="0">
                <a:solidFill>
                  <a:schemeClr val="tx1"/>
                </a:solidFill>
                <a:latin typeface="Playfair Display" panose="020B0604020202020204" charset="0"/>
              </a:rPr>
              <a:t> </a:t>
            </a:r>
            <a:r>
              <a:rPr lang="en-US" sz="1300" dirty="0" err="1">
                <a:solidFill>
                  <a:schemeClr val="tx1"/>
                </a:solidFill>
                <a:latin typeface="Playfair Display" panose="020B0604020202020204" charset="0"/>
              </a:rPr>
              <a:t>lệ</a:t>
            </a:r>
            <a:r>
              <a:rPr lang="en-US" sz="1300" dirty="0">
                <a:solidFill>
                  <a:schemeClr val="tx1"/>
                </a:solidFill>
                <a:latin typeface="Playfair Display" panose="020B0604020202020204" charset="0"/>
              </a:rPr>
              <a:t> </a:t>
            </a:r>
            <a:r>
              <a:rPr lang="en-US" sz="1300" dirty="0" err="1">
                <a:solidFill>
                  <a:schemeClr val="tx1"/>
                </a:solidFill>
                <a:latin typeface="Playfair Display" panose="020B0604020202020204" charset="0"/>
              </a:rPr>
              <a:t>sử</a:t>
            </a:r>
            <a:r>
              <a:rPr lang="en-US" sz="1300" dirty="0">
                <a:solidFill>
                  <a:schemeClr val="tx1"/>
                </a:solidFill>
                <a:latin typeface="Playfair Display" panose="020B0604020202020204" charset="0"/>
              </a:rPr>
              <a:t> </a:t>
            </a:r>
            <a:r>
              <a:rPr lang="en-US" sz="1300" dirty="0" err="1">
                <a:solidFill>
                  <a:schemeClr val="tx1"/>
                </a:solidFill>
                <a:latin typeface="Playfair Display" panose="020B0604020202020204" charset="0"/>
              </a:rPr>
              <a:t>dụng</a:t>
            </a:r>
            <a:r>
              <a:rPr lang="en-US" sz="1300" dirty="0">
                <a:solidFill>
                  <a:schemeClr val="tx1"/>
                </a:solidFill>
                <a:latin typeface="Playfair Display" panose="020B0604020202020204" charset="0"/>
              </a:rPr>
              <a:t> </a:t>
            </a:r>
            <a:r>
              <a:rPr lang="en-US" sz="1300" b="1" dirty="0">
                <a:solidFill>
                  <a:srgbClr val="FF0000"/>
                </a:solidFill>
                <a:latin typeface="Playfair Display" panose="020B0604020202020204" charset="0"/>
              </a:rPr>
              <a:t>C/O </a:t>
            </a:r>
            <a:r>
              <a:rPr lang="en-US" sz="1300" b="1" dirty="0" err="1">
                <a:solidFill>
                  <a:srgbClr val="FF0000"/>
                </a:solidFill>
                <a:latin typeface="Playfair Display" panose="020B0604020202020204" charset="0"/>
              </a:rPr>
              <a:t>mẫu</a:t>
            </a:r>
            <a:r>
              <a:rPr lang="en-US" sz="1300" b="1" dirty="0">
                <a:solidFill>
                  <a:srgbClr val="FF0000"/>
                </a:solidFill>
                <a:latin typeface="Playfair Display" panose="020B0604020202020204" charset="0"/>
              </a:rPr>
              <a:t> RCEP </a:t>
            </a:r>
            <a:r>
              <a:rPr lang="en-US" sz="1300" dirty="0" err="1">
                <a:solidFill>
                  <a:schemeClr val="tx1"/>
                </a:solidFill>
                <a:latin typeface="Playfair Display" panose="020B0604020202020204" charset="0"/>
              </a:rPr>
              <a:t>năm</a:t>
            </a:r>
            <a:r>
              <a:rPr lang="en-US" sz="1300" dirty="0">
                <a:solidFill>
                  <a:schemeClr val="tx1"/>
                </a:solidFill>
                <a:latin typeface="Playfair Display" panose="020B0604020202020204" charset="0"/>
              </a:rPr>
              <a:t> 2024 </a:t>
            </a:r>
            <a:r>
              <a:rPr lang="en-US" sz="1300" dirty="0" err="1">
                <a:solidFill>
                  <a:schemeClr val="tx1"/>
                </a:solidFill>
                <a:latin typeface="Playfair Display" panose="020B0604020202020204" charset="0"/>
              </a:rPr>
              <a:t>chỉ</a:t>
            </a:r>
            <a:r>
              <a:rPr lang="en-US" sz="1300" dirty="0">
                <a:solidFill>
                  <a:schemeClr val="tx1"/>
                </a:solidFill>
                <a:latin typeface="Playfair Display" panose="020B0604020202020204" charset="0"/>
              </a:rPr>
              <a:t> </a:t>
            </a:r>
            <a:r>
              <a:rPr lang="en-US" sz="1300" dirty="0" err="1">
                <a:solidFill>
                  <a:schemeClr val="tx1"/>
                </a:solidFill>
                <a:latin typeface="Playfair Display" panose="020B0604020202020204" charset="0"/>
              </a:rPr>
              <a:t>đạt</a:t>
            </a:r>
            <a:r>
              <a:rPr lang="en-US" sz="1300" dirty="0">
                <a:solidFill>
                  <a:schemeClr val="tx1"/>
                </a:solidFill>
                <a:latin typeface="Playfair Display" panose="020B0604020202020204" charset="0"/>
              </a:rPr>
              <a:t> </a:t>
            </a:r>
            <a:r>
              <a:rPr lang="en-US" sz="1300" b="1" dirty="0">
                <a:solidFill>
                  <a:srgbClr val="FF0000"/>
                </a:solidFill>
                <a:latin typeface="Playfair Display" panose="020B0604020202020204" charset="0"/>
              </a:rPr>
              <a:t>1,83%</a:t>
            </a:r>
          </a:p>
        </p:txBody>
      </p:sp>
      <p:pic>
        <p:nvPicPr>
          <p:cNvPr id="12" name="Picture 11">
            <a:extLst>
              <a:ext uri="{FF2B5EF4-FFF2-40B4-BE49-F238E27FC236}">
                <a16:creationId xmlns:a16="http://schemas.microsoft.com/office/drawing/2014/main" id="{A9927C4F-A214-4AC3-8D6A-7AF8280CB87C}"/>
              </a:ext>
            </a:extLst>
          </p:cNvPr>
          <p:cNvPicPr>
            <a:picLocks noChangeAspect="1"/>
          </p:cNvPicPr>
          <p:nvPr/>
        </p:nvPicPr>
        <p:blipFill>
          <a:blip r:embed="rId4"/>
          <a:stretch>
            <a:fillRect/>
          </a:stretch>
        </p:blipFill>
        <p:spPr>
          <a:xfrm>
            <a:off x="8305800" y="157367"/>
            <a:ext cx="625818" cy="347676"/>
          </a:xfrm>
          <a:prstGeom prst="rect">
            <a:avLst/>
          </a:prstGeom>
        </p:spPr>
      </p:pic>
    </p:spTree>
  </p:cSld>
  <p:clrMapOvr>
    <a:masterClrMapping/>
  </p:clrMapOvr>
  <p:transition spd="slow" advClick="0">
    <p:fade/>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476"/>
        <p:cNvGrpSpPr/>
        <p:nvPr/>
      </p:nvGrpSpPr>
      <p:grpSpPr>
        <a:xfrm>
          <a:off x="0" y="0"/>
          <a:ext cx="0" cy="0"/>
          <a:chOff x="0" y="0"/>
          <a:chExt cx="0" cy="0"/>
        </a:xfrm>
      </p:grpSpPr>
      <p:pic>
        <p:nvPicPr>
          <p:cNvPr id="16" name="Picture Placeholder 22">
            <a:extLst>
              <a:ext uri="{FF2B5EF4-FFF2-40B4-BE49-F238E27FC236}">
                <a16:creationId xmlns:a16="http://schemas.microsoft.com/office/drawing/2014/main" id="{6D634D86-655E-4782-895E-C58A7304383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862212" y="1186048"/>
            <a:ext cx="2590799" cy="2792660"/>
          </a:xfrm>
          <a:prstGeom prst="rect">
            <a:avLst/>
          </a:prstGeom>
          <a:ln>
            <a:noFill/>
          </a:ln>
        </p:spPr>
      </p:pic>
      <p:sp>
        <p:nvSpPr>
          <p:cNvPr id="6" name="Rectangle 5"/>
          <p:cNvSpPr/>
          <p:nvPr/>
        </p:nvSpPr>
        <p:spPr>
          <a:xfrm>
            <a:off x="304800" y="209550"/>
            <a:ext cx="5410200" cy="664500"/>
          </a:xfrm>
          <a:prstGeom prst="rect">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50000"/>
                </a:schemeClr>
              </a:solidFill>
              <a:latin typeface="Playfair Display" panose="020B0604020202020204" charset="0"/>
            </a:endParaRPr>
          </a:p>
        </p:txBody>
      </p:sp>
      <p:sp>
        <p:nvSpPr>
          <p:cNvPr id="480" name="Google Shape;480;p43"/>
          <p:cNvSpPr txBox="1">
            <a:spLocks noGrp="1"/>
          </p:cNvSpPr>
          <p:nvPr>
            <p:ph type="title"/>
          </p:nvPr>
        </p:nvSpPr>
        <p:spPr>
          <a:xfrm>
            <a:off x="914400" y="252824"/>
            <a:ext cx="4189696" cy="664500"/>
          </a:xfrm>
          <a:prstGeom prst="rect">
            <a:avLst/>
          </a:prstGeom>
        </p:spPr>
        <p:txBody>
          <a:bodyPr spcFirstLastPara="1" wrap="square" lIns="91425" tIns="91425" rIns="91425" bIns="91425" anchor="t" anchorCtr="0">
            <a:noAutofit/>
          </a:bodyPr>
          <a:lstStyle/>
          <a:p>
            <a:pPr lvl="0" algn="l"/>
            <a:r>
              <a:rPr lang="en-US" sz="2400" dirty="0" err="1">
                <a:solidFill>
                  <a:schemeClr val="tx2">
                    <a:lumMod val="50000"/>
                  </a:schemeClr>
                </a:solidFill>
                <a:latin typeface="Playfair Display" panose="020B0604020202020204" charset="0"/>
                <a:cs typeface="Arial" panose="020B0604020202020204" pitchFamily="34" charset="0"/>
              </a:rPr>
              <a:t>Tại</a:t>
            </a:r>
            <a:r>
              <a:rPr lang="en-US" sz="2400" dirty="0">
                <a:solidFill>
                  <a:schemeClr val="tx2">
                    <a:lumMod val="50000"/>
                  </a:schemeClr>
                </a:solidFill>
                <a:latin typeface="Playfair Display" panose="020B0604020202020204" charset="0"/>
                <a:cs typeface="Arial" panose="020B0604020202020204" pitchFamily="34" charset="0"/>
              </a:rPr>
              <a:t> </a:t>
            </a:r>
            <a:r>
              <a:rPr lang="en-US" sz="2400" dirty="0" err="1">
                <a:solidFill>
                  <a:schemeClr val="tx2">
                    <a:lumMod val="50000"/>
                  </a:schemeClr>
                </a:solidFill>
                <a:latin typeface="Playfair Display" panose="020B0604020202020204" charset="0"/>
                <a:cs typeface="Arial" panose="020B0604020202020204" pitchFamily="34" charset="0"/>
              </a:rPr>
              <a:t>sao</a:t>
            </a:r>
            <a:r>
              <a:rPr lang="en-US" sz="2400" dirty="0">
                <a:solidFill>
                  <a:schemeClr val="tx2">
                    <a:lumMod val="50000"/>
                  </a:schemeClr>
                </a:solidFill>
                <a:latin typeface="Playfair Display" panose="020B0604020202020204" charset="0"/>
                <a:cs typeface="Arial" panose="020B0604020202020204" pitchFamily="34" charset="0"/>
              </a:rPr>
              <a:t> </a:t>
            </a:r>
            <a:r>
              <a:rPr lang="en-US" sz="2400" dirty="0" err="1">
                <a:solidFill>
                  <a:schemeClr val="tx2">
                    <a:lumMod val="50000"/>
                  </a:schemeClr>
                </a:solidFill>
                <a:latin typeface="Playfair Display" panose="020B0604020202020204" charset="0"/>
                <a:cs typeface="Arial" panose="020B0604020202020204" pitchFamily="34" charset="0"/>
              </a:rPr>
              <a:t>ch</a:t>
            </a:r>
            <a:r>
              <a:rPr lang="vi-VN" sz="2400" b="1" dirty="0">
                <a:solidFill>
                  <a:schemeClr val="tx2">
                    <a:lumMod val="50000"/>
                  </a:schemeClr>
                </a:solidFill>
                <a:latin typeface="Playfair Display" panose="020B0604020202020204" charset="0"/>
                <a:cs typeface="Arial" panose="020B0604020202020204" pitchFamily="34" charset="0"/>
              </a:rPr>
              <a:t>ư</a:t>
            </a:r>
            <a:r>
              <a:rPr lang="en-US" sz="2400" b="1" dirty="0">
                <a:solidFill>
                  <a:schemeClr val="tx2">
                    <a:lumMod val="50000"/>
                  </a:schemeClr>
                </a:solidFill>
                <a:latin typeface="Playfair Display" panose="020B0604020202020204" charset="0"/>
                <a:cs typeface="Arial" panose="020B0604020202020204" pitchFamily="34" charset="0"/>
              </a:rPr>
              <a:t>a </a:t>
            </a:r>
            <a:r>
              <a:rPr lang="en-US" sz="2400" b="1" dirty="0" err="1">
                <a:solidFill>
                  <a:schemeClr val="tx2">
                    <a:lumMod val="50000"/>
                  </a:schemeClr>
                </a:solidFill>
                <a:latin typeface="Playfair Display" panose="020B0604020202020204" charset="0"/>
                <a:cs typeface="Arial" panose="020B0604020202020204" pitchFamily="34" charset="0"/>
              </a:rPr>
              <a:t>tận</a:t>
            </a:r>
            <a:r>
              <a:rPr lang="en-US" sz="2400" b="1" dirty="0">
                <a:solidFill>
                  <a:schemeClr val="tx2">
                    <a:lumMod val="50000"/>
                  </a:schemeClr>
                </a:solidFill>
                <a:latin typeface="Playfair Display" panose="020B0604020202020204" charset="0"/>
                <a:cs typeface="Arial" panose="020B0604020202020204" pitchFamily="34" charset="0"/>
              </a:rPr>
              <a:t> </a:t>
            </a:r>
            <a:r>
              <a:rPr lang="en-US" sz="2400" b="1" dirty="0" err="1">
                <a:solidFill>
                  <a:schemeClr val="tx2">
                    <a:lumMod val="50000"/>
                  </a:schemeClr>
                </a:solidFill>
                <a:latin typeface="Playfair Display" panose="020B0604020202020204" charset="0"/>
                <a:cs typeface="Arial" panose="020B0604020202020204" pitchFamily="34" charset="0"/>
              </a:rPr>
              <a:t>dụng</a:t>
            </a:r>
            <a:r>
              <a:rPr lang="en-US" sz="2400" b="1" dirty="0">
                <a:solidFill>
                  <a:schemeClr val="tx2">
                    <a:lumMod val="50000"/>
                  </a:schemeClr>
                </a:solidFill>
                <a:latin typeface="Playfair Display" panose="020B0604020202020204" charset="0"/>
                <a:cs typeface="Arial" panose="020B0604020202020204" pitchFamily="34" charset="0"/>
              </a:rPr>
              <a:t> </a:t>
            </a:r>
            <a:r>
              <a:rPr lang="en-US" sz="2400" b="1" dirty="0" err="1">
                <a:solidFill>
                  <a:schemeClr val="tx2">
                    <a:lumMod val="50000"/>
                  </a:schemeClr>
                </a:solidFill>
                <a:latin typeface="Playfair Display" panose="020B0604020202020204" charset="0"/>
                <a:cs typeface="Arial" panose="020B0604020202020204" pitchFamily="34" charset="0"/>
              </a:rPr>
              <a:t>tốt</a:t>
            </a:r>
            <a:r>
              <a:rPr lang="en-US" sz="2400" b="1" dirty="0">
                <a:solidFill>
                  <a:schemeClr val="tx2">
                    <a:lumMod val="50000"/>
                  </a:schemeClr>
                </a:solidFill>
                <a:latin typeface="Playfair Display" panose="020B0604020202020204" charset="0"/>
                <a:cs typeface="Arial" panose="020B0604020202020204" pitchFamily="34" charset="0"/>
              </a:rPr>
              <a:t>?</a:t>
            </a:r>
            <a:endParaRPr sz="2400" b="1" dirty="0">
              <a:solidFill>
                <a:schemeClr val="tx2">
                  <a:lumMod val="50000"/>
                </a:schemeClr>
              </a:solidFill>
              <a:latin typeface="Playfair Display" panose="020B0604020202020204" charset="0"/>
              <a:cs typeface="Arial" panose="020B0604020202020204" pitchFamily="34" charset="0"/>
            </a:endParaRPr>
          </a:p>
        </p:txBody>
      </p:sp>
      <p:sp>
        <p:nvSpPr>
          <p:cNvPr id="23" name="TextBox 22">
            <a:extLst>
              <a:ext uri="{FF2B5EF4-FFF2-40B4-BE49-F238E27FC236}">
                <a16:creationId xmlns:a16="http://schemas.microsoft.com/office/drawing/2014/main" id="{367DF057-E60B-A021-22BD-A4102AE8724E}"/>
              </a:ext>
            </a:extLst>
          </p:cNvPr>
          <p:cNvSpPr txBox="1"/>
          <p:nvPr/>
        </p:nvSpPr>
        <p:spPr>
          <a:xfrm>
            <a:off x="332400" y="1186048"/>
            <a:ext cx="4925400" cy="532903"/>
          </a:xfrm>
          <a:prstGeom prst="rect">
            <a:avLst/>
          </a:prstGeom>
          <a:noFill/>
        </p:spPr>
        <p:txBody>
          <a:bodyPr wrap="square">
            <a:spAutoFit/>
          </a:bodyPr>
          <a:lstStyle/>
          <a:p>
            <a:pPr marL="285750" indent="-285750">
              <a:lnSpc>
                <a:spcPct val="115000"/>
              </a:lnSpc>
              <a:buFont typeface="Wingdings" panose="05000000000000000000" pitchFamily="2" charset="2"/>
              <a:buChar char="Ø"/>
            </a:pPr>
            <a:r>
              <a:rPr lang="en-US" sz="1300" b="1" dirty="0">
                <a:latin typeface="Playfair Display" panose="020B0604020202020204" charset="0"/>
              </a:rPr>
              <a:t>C</a:t>
            </a:r>
            <a:r>
              <a:rPr lang="vi-VN" sz="1300" b="1" dirty="0">
                <a:latin typeface="Playfair Display" panose="020B0604020202020204" charset="0"/>
              </a:rPr>
              <a:t>ông tác phổ biến và tuyên truyền thông tin về các FTA trên địa bàn chưa thực sự hiệu quả </a:t>
            </a:r>
            <a:endParaRPr lang="en-US" sz="1300" b="1" dirty="0">
              <a:latin typeface="Playfair Display" panose="020B0604020202020204" charset="0"/>
            </a:endParaRPr>
          </a:p>
        </p:txBody>
      </p:sp>
      <p:pic>
        <p:nvPicPr>
          <p:cNvPr id="22" name="Picture 21">
            <a:extLst>
              <a:ext uri="{FF2B5EF4-FFF2-40B4-BE49-F238E27FC236}">
                <a16:creationId xmlns:a16="http://schemas.microsoft.com/office/drawing/2014/main" id="{83393C97-7101-4658-B23C-D22E6FE44C0D}"/>
              </a:ext>
            </a:extLst>
          </p:cNvPr>
          <p:cNvPicPr>
            <a:picLocks noChangeAspect="1"/>
          </p:cNvPicPr>
          <p:nvPr/>
        </p:nvPicPr>
        <p:blipFill>
          <a:blip r:embed="rId4"/>
          <a:stretch>
            <a:fillRect/>
          </a:stretch>
        </p:blipFill>
        <p:spPr>
          <a:xfrm>
            <a:off x="8305800" y="157367"/>
            <a:ext cx="625818" cy="347676"/>
          </a:xfrm>
          <a:prstGeom prst="rect">
            <a:avLst/>
          </a:prstGeom>
        </p:spPr>
      </p:pic>
      <p:sp>
        <p:nvSpPr>
          <p:cNvPr id="10" name="TextBox 9">
            <a:extLst>
              <a:ext uri="{FF2B5EF4-FFF2-40B4-BE49-F238E27FC236}">
                <a16:creationId xmlns:a16="http://schemas.microsoft.com/office/drawing/2014/main" id="{7F526E27-3DA3-43C2-947F-C77C7F407427}"/>
              </a:ext>
            </a:extLst>
          </p:cNvPr>
          <p:cNvSpPr txBox="1"/>
          <p:nvPr/>
        </p:nvSpPr>
        <p:spPr>
          <a:xfrm>
            <a:off x="627434" y="1704383"/>
            <a:ext cx="4771696" cy="762966"/>
          </a:xfrm>
          <a:prstGeom prst="rect">
            <a:avLst/>
          </a:prstGeom>
          <a:noFill/>
        </p:spPr>
        <p:txBody>
          <a:bodyPr wrap="square">
            <a:spAutoFit/>
          </a:bodyPr>
          <a:lstStyle/>
          <a:p>
            <a:pPr>
              <a:lnSpc>
                <a:spcPct val="115000"/>
              </a:lnSpc>
            </a:pPr>
            <a:r>
              <a:rPr lang="vi-VN" sz="1300" dirty="0">
                <a:latin typeface="Playfair Display" panose="020B0604020202020204" charset="0"/>
                <a:ea typeface="#9Slide02 Tieu de dai" panose="02000000000000000000" pitchFamily="2" charset="0"/>
              </a:rPr>
              <a:t>Theo FTA Index 2024, Đà Nẵng chỉ đạt 5,2/10 điểm ở tiêu chí này – thấp hơn đáng kể so với nhiều địa phương như Ninh Bình, Quảng Ninh hay Thanh Hóa</a:t>
            </a:r>
          </a:p>
        </p:txBody>
      </p:sp>
      <p:sp>
        <p:nvSpPr>
          <p:cNvPr id="11" name="TextBox 10">
            <a:extLst>
              <a:ext uri="{FF2B5EF4-FFF2-40B4-BE49-F238E27FC236}">
                <a16:creationId xmlns:a16="http://schemas.microsoft.com/office/drawing/2014/main" id="{F195528D-AC48-45A2-B1FD-15C597B04B71}"/>
              </a:ext>
            </a:extLst>
          </p:cNvPr>
          <p:cNvSpPr txBox="1"/>
          <p:nvPr/>
        </p:nvSpPr>
        <p:spPr>
          <a:xfrm>
            <a:off x="660820" y="2645089"/>
            <a:ext cx="4925400" cy="532903"/>
          </a:xfrm>
          <a:prstGeom prst="rect">
            <a:avLst/>
          </a:prstGeom>
          <a:noFill/>
        </p:spPr>
        <p:txBody>
          <a:bodyPr wrap="square">
            <a:spAutoFit/>
          </a:bodyPr>
          <a:lstStyle/>
          <a:p>
            <a:pPr marL="285750" indent="-285750">
              <a:lnSpc>
                <a:spcPct val="115000"/>
              </a:lnSpc>
              <a:buFont typeface="Wingdings" panose="05000000000000000000" pitchFamily="2" charset="2"/>
              <a:buChar char="Ø"/>
            </a:pPr>
            <a:r>
              <a:rPr lang="en-US" sz="1300" b="1" dirty="0">
                <a:latin typeface="Playfair Display" panose="020B0604020202020204" charset="0"/>
              </a:rPr>
              <a:t>C</a:t>
            </a:r>
            <a:r>
              <a:rPr lang="vi-VN" sz="1300" b="1" dirty="0">
                <a:latin typeface="Playfair Display" panose="020B0604020202020204" charset="0"/>
              </a:rPr>
              <a:t>ác chính sách hỗ trợ nâng cao năng lực cạnh tranh cho doanh nghiệp địa phương còn hạn chế</a:t>
            </a:r>
            <a:endParaRPr lang="en-US" sz="1300" b="1" dirty="0">
              <a:latin typeface="Playfair Display" panose="020B0604020202020204" charset="0"/>
            </a:endParaRPr>
          </a:p>
        </p:txBody>
      </p:sp>
      <p:sp>
        <p:nvSpPr>
          <p:cNvPr id="13" name="TextBox 12">
            <a:extLst>
              <a:ext uri="{FF2B5EF4-FFF2-40B4-BE49-F238E27FC236}">
                <a16:creationId xmlns:a16="http://schemas.microsoft.com/office/drawing/2014/main" id="{106A4A10-54C2-46C0-B5CC-6C62DDC93153}"/>
              </a:ext>
            </a:extLst>
          </p:cNvPr>
          <p:cNvSpPr txBox="1"/>
          <p:nvPr/>
        </p:nvSpPr>
        <p:spPr>
          <a:xfrm>
            <a:off x="947786" y="3167151"/>
            <a:ext cx="4771696" cy="532903"/>
          </a:xfrm>
          <a:prstGeom prst="rect">
            <a:avLst/>
          </a:prstGeom>
          <a:noFill/>
        </p:spPr>
        <p:txBody>
          <a:bodyPr wrap="square">
            <a:spAutoFit/>
          </a:bodyPr>
          <a:lstStyle/>
          <a:p>
            <a:pPr>
              <a:lnSpc>
                <a:spcPct val="115000"/>
              </a:lnSpc>
            </a:pPr>
            <a:r>
              <a:rPr lang="vi-VN" sz="1300" dirty="0">
                <a:latin typeface="Playfair Display" panose="020B0604020202020204" charset="0"/>
                <a:ea typeface="#9Slide02 Tieu de dai" panose="02000000000000000000" pitchFamily="2" charset="0"/>
              </a:rPr>
              <a:t>Đà Nẵng chỉ được chấm 4,5/10 điểm, thấp hơn nhiều so với Thanh Hóa, Cà Mau hay Kiên Giang (FTA Index 2024)</a:t>
            </a:r>
          </a:p>
        </p:txBody>
      </p:sp>
      <p:sp>
        <p:nvSpPr>
          <p:cNvPr id="14" name="TextBox 13">
            <a:extLst>
              <a:ext uri="{FF2B5EF4-FFF2-40B4-BE49-F238E27FC236}">
                <a16:creationId xmlns:a16="http://schemas.microsoft.com/office/drawing/2014/main" id="{2D677D92-7A9D-4E12-BDBD-5977A791C2EC}"/>
              </a:ext>
            </a:extLst>
          </p:cNvPr>
          <p:cNvSpPr txBox="1"/>
          <p:nvPr/>
        </p:nvSpPr>
        <p:spPr>
          <a:xfrm>
            <a:off x="914400" y="3877794"/>
            <a:ext cx="4925400" cy="302840"/>
          </a:xfrm>
          <a:prstGeom prst="rect">
            <a:avLst/>
          </a:prstGeom>
          <a:noFill/>
        </p:spPr>
        <p:txBody>
          <a:bodyPr wrap="square">
            <a:spAutoFit/>
          </a:bodyPr>
          <a:lstStyle/>
          <a:p>
            <a:pPr marL="285750" indent="-285750">
              <a:lnSpc>
                <a:spcPct val="115000"/>
              </a:lnSpc>
              <a:buFont typeface="Wingdings" panose="05000000000000000000" pitchFamily="2" charset="2"/>
              <a:buChar char="Ø"/>
            </a:pPr>
            <a:r>
              <a:rPr lang="en-US" sz="1300" b="1" dirty="0">
                <a:latin typeface="Playfair Display" panose="020B0604020202020204" charset="0"/>
              </a:rPr>
              <a:t>T</a:t>
            </a:r>
            <a:r>
              <a:rPr lang="vi-VN" sz="1300" b="1" dirty="0">
                <a:latin typeface="Playfair Display" panose="020B0604020202020204" charset="0"/>
              </a:rPr>
              <a:t>hủ tục hành chính vẫn là rào cản lớn </a:t>
            </a:r>
            <a:endParaRPr lang="en-US" sz="1300" b="1" dirty="0">
              <a:latin typeface="Playfair Display" panose="020B0604020202020204" charset="0"/>
            </a:endParaRPr>
          </a:p>
        </p:txBody>
      </p:sp>
      <p:sp>
        <p:nvSpPr>
          <p:cNvPr id="15" name="TextBox 14">
            <a:extLst>
              <a:ext uri="{FF2B5EF4-FFF2-40B4-BE49-F238E27FC236}">
                <a16:creationId xmlns:a16="http://schemas.microsoft.com/office/drawing/2014/main" id="{26F51B18-C9F1-4A75-9630-FD5F2049BFFF}"/>
              </a:ext>
            </a:extLst>
          </p:cNvPr>
          <p:cNvSpPr txBox="1"/>
          <p:nvPr/>
        </p:nvSpPr>
        <p:spPr>
          <a:xfrm>
            <a:off x="1143000" y="4200151"/>
            <a:ext cx="6705600" cy="762966"/>
          </a:xfrm>
          <a:prstGeom prst="rect">
            <a:avLst/>
          </a:prstGeom>
          <a:noFill/>
        </p:spPr>
        <p:txBody>
          <a:bodyPr wrap="square">
            <a:spAutoFit/>
          </a:bodyPr>
          <a:lstStyle/>
          <a:p>
            <a:pPr>
              <a:lnSpc>
                <a:spcPct val="115000"/>
              </a:lnSpc>
            </a:pPr>
            <a:r>
              <a:rPr lang="vi-VN" sz="1300" dirty="0">
                <a:latin typeface="Playfair Display" panose="020B0604020202020204" charset="0"/>
                <a:ea typeface="#9Slide02 Tieu de dai" panose="02000000000000000000" pitchFamily="2" charset="0"/>
              </a:rPr>
              <a:t>Báo cáo PCI 2024, chỉ số “chi phí không chính thức” của Đà Nẵng đạt 7,1 điểm, giảm so với 7,45 điểm năm 2023, cho thấy gánh nặng chi phí liên quan đến thanh tra, kiểm tra hay cấp phép đang có xu hướng quay trở lại</a:t>
            </a:r>
          </a:p>
        </p:txBody>
      </p:sp>
    </p:spTree>
    <p:extLst>
      <p:ext uri="{BB962C8B-B14F-4D97-AF65-F5344CB8AC3E}">
        <p14:creationId xmlns:p14="http://schemas.microsoft.com/office/powerpoint/2010/main" val="2650357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C84176DD-FABF-4E45-949B-4627675C0EE4}"/>
              </a:ext>
            </a:extLst>
          </p:cNvPr>
          <p:cNvSpPr txBox="1">
            <a:spLocks/>
          </p:cNvSpPr>
          <p:nvPr/>
        </p:nvSpPr>
        <p:spPr>
          <a:xfrm>
            <a:off x="4937594" y="313623"/>
            <a:ext cx="3771802"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layfair Display"/>
              <a:buNone/>
              <a:defRPr sz="3000" b="1" i="0" u="none" strike="noStrike" cap="none">
                <a:solidFill>
                  <a:schemeClr val="dk1"/>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dk1"/>
              </a:buClr>
              <a:buSzPts val="3000"/>
              <a:buFont typeface="Playfair Display"/>
              <a:buNone/>
              <a:defRPr sz="3000" b="1" i="0" u="none" strike="noStrike" cap="none">
                <a:solidFill>
                  <a:schemeClr val="dk1"/>
                </a:solidFill>
                <a:latin typeface="Playfair Display"/>
                <a:ea typeface="Playfair Display"/>
                <a:cs typeface="Playfair Display"/>
                <a:sym typeface="Playfair Display"/>
              </a:defRPr>
            </a:lvl2pPr>
            <a:lvl3pPr marR="0" lvl="2" algn="l" rtl="0">
              <a:lnSpc>
                <a:spcPct val="100000"/>
              </a:lnSpc>
              <a:spcBef>
                <a:spcPts val="0"/>
              </a:spcBef>
              <a:spcAft>
                <a:spcPts val="0"/>
              </a:spcAft>
              <a:buClr>
                <a:schemeClr val="dk1"/>
              </a:buClr>
              <a:buSzPts val="3000"/>
              <a:buFont typeface="Playfair Display"/>
              <a:buNone/>
              <a:defRPr sz="3000" b="1" i="0" u="none" strike="noStrike" cap="none">
                <a:solidFill>
                  <a:schemeClr val="dk1"/>
                </a:solidFill>
                <a:latin typeface="Playfair Display"/>
                <a:ea typeface="Playfair Display"/>
                <a:cs typeface="Playfair Display"/>
                <a:sym typeface="Playfair Display"/>
              </a:defRPr>
            </a:lvl3pPr>
            <a:lvl4pPr marR="0" lvl="3" algn="l" rtl="0">
              <a:lnSpc>
                <a:spcPct val="100000"/>
              </a:lnSpc>
              <a:spcBef>
                <a:spcPts val="0"/>
              </a:spcBef>
              <a:spcAft>
                <a:spcPts val="0"/>
              </a:spcAft>
              <a:buClr>
                <a:schemeClr val="dk1"/>
              </a:buClr>
              <a:buSzPts val="3000"/>
              <a:buFont typeface="Playfair Display"/>
              <a:buNone/>
              <a:defRPr sz="3000" b="1" i="0" u="none" strike="noStrike" cap="none">
                <a:solidFill>
                  <a:schemeClr val="dk1"/>
                </a:solidFill>
                <a:latin typeface="Playfair Display"/>
                <a:ea typeface="Playfair Display"/>
                <a:cs typeface="Playfair Display"/>
                <a:sym typeface="Playfair Display"/>
              </a:defRPr>
            </a:lvl4pPr>
            <a:lvl5pPr marR="0" lvl="4" algn="l" rtl="0">
              <a:lnSpc>
                <a:spcPct val="100000"/>
              </a:lnSpc>
              <a:spcBef>
                <a:spcPts val="0"/>
              </a:spcBef>
              <a:spcAft>
                <a:spcPts val="0"/>
              </a:spcAft>
              <a:buClr>
                <a:schemeClr val="dk1"/>
              </a:buClr>
              <a:buSzPts val="3000"/>
              <a:buFont typeface="Playfair Display"/>
              <a:buNone/>
              <a:defRPr sz="3000" b="1" i="0" u="none" strike="noStrike" cap="none">
                <a:solidFill>
                  <a:schemeClr val="dk1"/>
                </a:solidFill>
                <a:latin typeface="Playfair Display"/>
                <a:ea typeface="Playfair Display"/>
                <a:cs typeface="Playfair Display"/>
                <a:sym typeface="Playfair Display"/>
              </a:defRPr>
            </a:lvl5pPr>
            <a:lvl6pPr marR="0" lvl="5" algn="l" rtl="0">
              <a:lnSpc>
                <a:spcPct val="100000"/>
              </a:lnSpc>
              <a:spcBef>
                <a:spcPts val="0"/>
              </a:spcBef>
              <a:spcAft>
                <a:spcPts val="0"/>
              </a:spcAft>
              <a:buClr>
                <a:schemeClr val="dk1"/>
              </a:buClr>
              <a:buSzPts val="3000"/>
              <a:buFont typeface="Playfair Display"/>
              <a:buNone/>
              <a:defRPr sz="3000" b="1" i="0" u="none" strike="noStrike" cap="none">
                <a:solidFill>
                  <a:schemeClr val="dk1"/>
                </a:solidFill>
                <a:latin typeface="Playfair Display"/>
                <a:ea typeface="Playfair Display"/>
                <a:cs typeface="Playfair Display"/>
                <a:sym typeface="Playfair Display"/>
              </a:defRPr>
            </a:lvl6pPr>
            <a:lvl7pPr marR="0" lvl="6" algn="l" rtl="0">
              <a:lnSpc>
                <a:spcPct val="100000"/>
              </a:lnSpc>
              <a:spcBef>
                <a:spcPts val="0"/>
              </a:spcBef>
              <a:spcAft>
                <a:spcPts val="0"/>
              </a:spcAft>
              <a:buClr>
                <a:schemeClr val="dk1"/>
              </a:buClr>
              <a:buSzPts val="3000"/>
              <a:buFont typeface="Playfair Display"/>
              <a:buNone/>
              <a:defRPr sz="3000" b="1" i="0" u="none" strike="noStrike" cap="none">
                <a:solidFill>
                  <a:schemeClr val="dk1"/>
                </a:solidFill>
                <a:latin typeface="Playfair Display"/>
                <a:ea typeface="Playfair Display"/>
                <a:cs typeface="Playfair Display"/>
                <a:sym typeface="Playfair Display"/>
              </a:defRPr>
            </a:lvl7pPr>
            <a:lvl8pPr marR="0" lvl="7" algn="l" rtl="0">
              <a:lnSpc>
                <a:spcPct val="100000"/>
              </a:lnSpc>
              <a:spcBef>
                <a:spcPts val="0"/>
              </a:spcBef>
              <a:spcAft>
                <a:spcPts val="0"/>
              </a:spcAft>
              <a:buClr>
                <a:schemeClr val="dk1"/>
              </a:buClr>
              <a:buSzPts val="3000"/>
              <a:buFont typeface="Playfair Display"/>
              <a:buNone/>
              <a:defRPr sz="3000" b="1" i="0" u="none" strike="noStrike" cap="none">
                <a:solidFill>
                  <a:schemeClr val="dk1"/>
                </a:solidFill>
                <a:latin typeface="Playfair Display"/>
                <a:ea typeface="Playfair Display"/>
                <a:cs typeface="Playfair Display"/>
                <a:sym typeface="Playfair Display"/>
              </a:defRPr>
            </a:lvl8pPr>
            <a:lvl9pPr marR="0" lvl="8" algn="l" rtl="0">
              <a:lnSpc>
                <a:spcPct val="100000"/>
              </a:lnSpc>
              <a:spcBef>
                <a:spcPts val="0"/>
              </a:spcBef>
              <a:spcAft>
                <a:spcPts val="0"/>
              </a:spcAft>
              <a:buClr>
                <a:schemeClr val="dk1"/>
              </a:buClr>
              <a:buSzPts val="3000"/>
              <a:buFont typeface="Playfair Display"/>
              <a:buNone/>
              <a:defRPr sz="3000" b="1" i="0" u="none" strike="noStrike" cap="none">
                <a:solidFill>
                  <a:schemeClr val="dk1"/>
                </a:solidFill>
                <a:latin typeface="Playfair Display"/>
                <a:ea typeface="Playfair Display"/>
                <a:cs typeface="Playfair Display"/>
                <a:sym typeface="Playfair Display"/>
              </a:defRPr>
            </a:lvl9pPr>
          </a:lstStyle>
          <a:p>
            <a:pPr algn="ctr"/>
            <a:r>
              <a:rPr lang="en-US" sz="2800" dirty="0" err="1">
                <a:solidFill>
                  <a:schemeClr val="tx2">
                    <a:lumMod val="50000"/>
                  </a:schemeClr>
                </a:solidFill>
              </a:rPr>
              <a:t>Một</a:t>
            </a:r>
            <a:r>
              <a:rPr lang="en-US" sz="2800" dirty="0">
                <a:solidFill>
                  <a:schemeClr val="tx2">
                    <a:lumMod val="50000"/>
                  </a:schemeClr>
                </a:solidFill>
              </a:rPr>
              <a:t> </a:t>
            </a:r>
            <a:r>
              <a:rPr lang="en-US" sz="2800" dirty="0" err="1">
                <a:solidFill>
                  <a:schemeClr val="tx2">
                    <a:lumMod val="50000"/>
                  </a:schemeClr>
                </a:solidFill>
              </a:rPr>
              <a:t>số</a:t>
            </a:r>
            <a:r>
              <a:rPr lang="en-US" sz="2800" dirty="0">
                <a:solidFill>
                  <a:schemeClr val="tx2">
                    <a:lumMod val="50000"/>
                  </a:schemeClr>
                </a:solidFill>
              </a:rPr>
              <a:t> </a:t>
            </a:r>
            <a:r>
              <a:rPr lang="en-US" sz="2800" dirty="0" err="1">
                <a:solidFill>
                  <a:schemeClr val="tx2">
                    <a:lumMod val="50000"/>
                  </a:schemeClr>
                </a:solidFill>
              </a:rPr>
              <a:t>khuyến</a:t>
            </a:r>
            <a:r>
              <a:rPr lang="en-US" sz="2800" dirty="0">
                <a:solidFill>
                  <a:schemeClr val="tx2">
                    <a:lumMod val="50000"/>
                  </a:schemeClr>
                </a:solidFill>
              </a:rPr>
              <a:t> </a:t>
            </a:r>
            <a:r>
              <a:rPr lang="en-US" sz="2800" dirty="0" err="1">
                <a:solidFill>
                  <a:schemeClr val="tx2">
                    <a:lumMod val="50000"/>
                  </a:schemeClr>
                </a:solidFill>
              </a:rPr>
              <a:t>nghị</a:t>
            </a:r>
            <a:endParaRPr lang="en-US" sz="2800" dirty="0">
              <a:solidFill>
                <a:schemeClr val="tx2">
                  <a:lumMod val="50000"/>
                </a:schemeClr>
              </a:solidFill>
            </a:endParaRPr>
          </a:p>
        </p:txBody>
      </p:sp>
      <p:sp>
        <p:nvSpPr>
          <p:cNvPr id="17" name="Rectangle 16">
            <a:extLst>
              <a:ext uri="{FF2B5EF4-FFF2-40B4-BE49-F238E27FC236}">
                <a16:creationId xmlns:a16="http://schemas.microsoft.com/office/drawing/2014/main" id="{C322049E-F46B-46A0-BB7A-1DBC0BD19609}"/>
              </a:ext>
            </a:extLst>
          </p:cNvPr>
          <p:cNvSpPr/>
          <p:nvPr/>
        </p:nvSpPr>
        <p:spPr>
          <a:xfrm>
            <a:off x="6788" y="178128"/>
            <a:ext cx="4705397" cy="1456538"/>
          </a:xfrm>
          <a:prstGeom prst="rect">
            <a:avLst/>
          </a:prstGeom>
          <a:blipFill>
            <a:blip r:embed="rId2" cstate="print">
              <a:extLst>
                <a:ext uri="{28A0092B-C50C-407E-A947-70E740481C1C}">
                  <a14:useLocalDpi xmlns:a14="http://schemas.microsoft.com/office/drawing/2010/main"/>
                </a:ext>
              </a:extLst>
            </a:blip>
            <a:srcRect/>
            <a:stretch>
              <a:fillRect l="107" t="-33204" r="-107" b="-821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84E544BF-C238-4F76-BDEF-988821965A12}"/>
              </a:ext>
            </a:extLst>
          </p:cNvPr>
          <p:cNvSpPr txBox="1">
            <a:spLocks/>
          </p:cNvSpPr>
          <p:nvPr/>
        </p:nvSpPr>
        <p:spPr>
          <a:xfrm>
            <a:off x="5181600" y="1065882"/>
            <a:ext cx="2941982"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layfair Display"/>
              <a:buNone/>
              <a:defRPr sz="3000" b="1" i="0" u="none" strike="noStrike" cap="none">
                <a:solidFill>
                  <a:schemeClr val="dk1"/>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dk1"/>
              </a:buClr>
              <a:buSzPts val="3000"/>
              <a:buFont typeface="Playfair Display"/>
              <a:buNone/>
              <a:defRPr sz="3000" b="1" i="0" u="none" strike="noStrike" cap="none">
                <a:solidFill>
                  <a:schemeClr val="dk1"/>
                </a:solidFill>
                <a:latin typeface="Playfair Display"/>
                <a:ea typeface="Playfair Display"/>
                <a:cs typeface="Playfair Display"/>
                <a:sym typeface="Playfair Display"/>
              </a:defRPr>
            </a:lvl2pPr>
            <a:lvl3pPr marR="0" lvl="2" algn="l" rtl="0">
              <a:lnSpc>
                <a:spcPct val="100000"/>
              </a:lnSpc>
              <a:spcBef>
                <a:spcPts val="0"/>
              </a:spcBef>
              <a:spcAft>
                <a:spcPts val="0"/>
              </a:spcAft>
              <a:buClr>
                <a:schemeClr val="dk1"/>
              </a:buClr>
              <a:buSzPts val="3000"/>
              <a:buFont typeface="Playfair Display"/>
              <a:buNone/>
              <a:defRPr sz="3000" b="1" i="0" u="none" strike="noStrike" cap="none">
                <a:solidFill>
                  <a:schemeClr val="dk1"/>
                </a:solidFill>
                <a:latin typeface="Playfair Display"/>
                <a:ea typeface="Playfair Display"/>
                <a:cs typeface="Playfair Display"/>
                <a:sym typeface="Playfair Display"/>
              </a:defRPr>
            </a:lvl3pPr>
            <a:lvl4pPr marR="0" lvl="3" algn="l" rtl="0">
              <a:lnSpc>
                <a:spcPct val="100000"/>
              </a:lnSpc>
              <a:spcBef>
                <a:spcPts val="0"/>
              </a:spcBef>
              <a:spcAft>
                <a:spcPts val="0"/>
              </a:spcAft>
              <a:buClr>
                <a:schemeClr val="dk1"/>
              </a:buClr>
              <a:buSzPts val="3000"/>
              <a:buFont typeface="Playfair Display"/>
              <a:buNone/>
              <a:defRPr sz="3000" b="1" i="0" u="none" strike="noStrike" cap="none">
                <a:solidFill>
                  <a:schemeClr val="dk1"/>
                </a:solidFill>
                <a:latin typeface="Playfair Display"/>
                <a:ea typeface="Playfair Display"/>
                <a:cs typeface="Playfair Display"/>
                <a:sym typeface="Playfair Display"/>
              </a:defRPr>
            </a:lvl4pPr>
            <a:lvl5pPr marR="0" lvl="4" algn="l" rtl="0">
              <a:lnSpc>
                <a:spcPct val="100000"/>
              </a:lnSpc>
              <a:spcBef>
                <a:spcPts val="0"/>
              </a:spcBef>
              <a:spcAft>
                <a:spcPts val="0"/>
              </a:spcAft>
              <a:buClr>
                <a:schemeClr val="dk1"/>
              </a:buClr>
              <a:buSzPts val="3000"/>
              <a:buFont typeface="Playfair Display"/>
              <a:buNone/>
              <a:defRPr sz="3000" b="1" i="0" u="none" strike="noStrike" cap="none">
                <a:solidFill>
                  <a:schemeClr val="dk1"/>
                </a:solidFill>
                <a:latin typeface="Playfair Display"/>
                <a:ea typeface="Playfair Display"/>
                <a:cs typeface="Playfair Display"/>
                <a:sym typeface="Playfair Display"/>
              </a:defRPr>
            </a:lvl5pPr>
            <a:lvl6pPr marR="0" lvl="5" algn="l" rtl="0">
              <a:lnSpc>
                <a:spcPct val="100000"/>
              </a:lnSpc>
              <a:spcBef>
                <a:spcPts val="0"/>
              </a:spcBef>
              <a:spcAft>
                <a:spcPts val="0"/>
              </a:spcAft>
              <a:buClr>
                <a:schemeClr val="dk1"/>
              </a:buClr>
              <a:buSzPts val="3000"/>
              <a:buFont typeface="Playfair Display"/>
              <a:buNone/>
              <a:defRPr sz="3000" b="1" i="0" u="none" strike="noStrike" cap="none">
                <a:solidFill>
                  <a:schemeClr val="dk1"/>
                </a:solidFill>
                <a:latin typeface="Playfair Display"/>
                <a:ea typeface="Playfair Display"/>
                <a:cs typeface="Playfair Display"/>
                <a:sym typeface="Playfair Display"/>
              </a:defRPr>
            </a:lvl6pPr>
            <a:lvl7pPr marR="0" lvl="6" algn="l" rtl="0">
              <a:lnSpc>
                <a:spcPct val="100000"/>
              </a:lnSpc>
              <a:spcBef>
                <a:spcPts val="0"/>
              </a:spcBef>
              <a:spcAft>
                <a:spcPts val="0"/>
              </a:spcAft>
              <a:buClr>
                <a:schemeClr val="dk1"/>
              </a:buClr>
              <a:buSzPts val="3000"/>
              <a:buFont typeface="Playfair Display"/>
              <a:buNone/>
              <a:defRPr sz="3000" b="1" i="0" u="none" strike="noStrike" cap="none">
                <a:solidFill>
                  <a:schemeClr val="dk1"/>
                </a:solidFill>
                <a:latin typeface="Playfair Display"/>
                <a:ea typeface="Playfair Display"/>
                <a:cs typeface="Playfair Display"/>
                <a:sym typeface="Playfair Display"/>
              </a:defRPr>
            </a:lvl7pPr>
            <a:lvl8pPr marR="0" lvl="7" algn="l" rtl="0">
              <a:lnSpc>
                <a:spcPct val="100000"/>
              </a:lnSpc>
              <a:spcBef>
                <a:spcPts val="0"/>
              </a:spcBef>
              <a:spcAft>
                <a:spcPts val="0"/>
              </a:spcAft>
              <a:buClr>
                <a:schemeClr val="dk1"/>
              </a:buClr>
              <a:buSzPts val="3000"/>
              <a:buFont typeface="Playfair Display"/>
              <a:buNone/>
              <a:defRPr sz="3000" b="1" i="0" u="none" strike="noStrike" cap="none">
                <a:solidFill>
                  <a:schemeClr val="dk1"/>
                </a:solidFill>
                <a:latin typeface="Playfair Display"/>
                <a:ea typeface="Playfair Display"/>
                <a:cs typeface="Playfair Display"/>
                <a:sym typeface="Playfair Display"/>
              </a:defRPr>
            </a:lvl8pPr>
            <a:lvl9pPr marR="0" lvl="8" algn="l" rtl="0">
              <a:lnSpc>
                <a:spcPct val="100000"/>
              </a:lnSpc>
              <a:spcBef>
                <a:spcPts val="0"/>
              </a:spcBef>
              <a:spcAft>
                <a:spcPts val="0"/>
              </a:spcAft>
              <a:buClr>
                <a:schemeClr val="dk1"/>
              </a:buClr>
              <a:buSzPts val="3000"/>
              <a:buFont typeface="Playfair Display"/>
              <a:buNone/>
              <a:defRPr sz="3000" b="1" i="0" u="none" strike="noStrike" cap="none">
                <a:solidFill>
                  <a:schemeClr val="dk1"/>
                </a:solidFill>
                <a:latin typeface="Playfair Display"/>
                <a:ea typeface="Playfair Display"/>
                <a:cs typeface="Playfair Display"/>
                <a:sym typeface="Playfair Display"/>
              </a:defRPr>
            </a:lvl9pPr>
          </a:lstStyle>
          <a:p>
            <a:pPr algn="ctr"/>
            <a:r>
              <a:rPr lang="en-US" sz="1600" dirty="0" err="1">
                <a:solidFill>
                  <a:schemeClr val="tx2">
                    <a:lumMod val="50000"/>
                  </a:schemeClr>
                </a:solidFill>
              </a:rPr>
              <a:t>Đối</a:t>
            </a:r>
            <a:r>
              <a:rPr lang="en-US" sz="1600" dirty="0">
                <a:solidFill>
                  <a:schemeClr val="tx2">
                    <a:lumMod val="50000"/>
                  </a:schemeClr>
                </a:solidFill>
              </a:rPr>
              <a:t> </a:t>
            </a:r>
            <a:r>
              <a:rPr lang="en-US" sz="1600" dirty="0" err="1">
                <a:solidFill>
                  <a:schemeClr val="tx2">
                    <a:lumMod val="50000"/>
                  </a:schemeClr>
                </a:solidFill>
              </a:rPr>
              <a:t>với</a:t>
            </a:r>
            <a:r>
              <a:rPr lang="en-US" sz="1600" dirty="0">
                <a:solidFill>
                  <a:schemeClr val="tx2">
                    <a:lumMod val="50000"/>
                  </a:schemeClr>
                </a:solidFill>
              </a:rPr>
              <a:t> </a:t>
            </a:r>
          </a:p>
          <a:p>
            <a:pPr algn="ctr"/>
            <a:r>
              <a:rPr lang="en-US" sz="1600" dirty="0" err="1">
                <a:solidFill>
                  <a:schemeClr val="tx2">
                    <a:lumMod val="50000"/>
                  </a:schemeClr>
                </a:solidFill>
              </a:rPr>
              <a:t>Doanh</a:t>
            </a:r>
            <a:r>
              <a:rPr lang="en-US" sz="1600" dirty="0">
                <a:solidFill>
                  <a:schemeClr val="tx2">
                    <a:lumMod val="50000"/>
                  </a:schemeClr>
                </a:solidFill>
              </a:rPr>
              <a:t> </a:t>
            </a:r>
            <a:r>
              <a:rPr lang="en-US" sz="1600" dirty="0" err="1">
                <a:solidFill>
                  <a:schemeClr val="tx2">
                    <a:lumMod val="50000"/>
                  </a:schemeClr>
                </a:solidFill>
              </a:rPr>
              <a:t>nghiệp</a:t>
            </a:r>
            <a:endParaRPr lang="en-US" sz="1600" dirty="0">
              <a:solidFill>
                <a:schemeClr val="tx2">
                  <a:lumMod val="50000"/>
                </a:schemeClr>
              </a:solidFill>
            </a:endParaRPr>
          </a:p>
        </p:txBody>
      </p:sp>
      <p:pic>
        <p:nvPicPr>
          <p:cNvPr id="19" name="Picture 18">
            <a:extLst>
              <a:ext uri="{FF2B5EF4-FFF2-40B4-BE49-F238E27FC236}">
                <a16:creationId xmlns:a16="http://schemas.microsoft.com/office/drawing/2014/main" id="{0F7FC522-76DC-43E9-844E-54B4E3B4E2BB}"/>
              </a:ext>
            </a:extLst>
          </p:cNvPr>
          <p:cNvPicPr>
            <a:picLocks noChangeAspect="1"/>
          </p:cNvPicPr>
          <p:nvPr/>
        </p:nvPicPr>
        <p:blipFill>
          <a:blip r:embed="rId3"/>
          <a:stretch>
            <a:fillRect/>
          </a:stretch>
        </p:blipFill>
        <p:spPr>
          <a:xfrm>
            <a:off x="8347662" y="4714315"/>
            <a:ext cx="625818" cy="347676"/>
          </a:xfrm>
          <a:prstGeom prst="rect">
            <a:avLst/>
          </a:prstGeom>
        </p:spPr>
      </p:pic>
      <p:grpSp>
        <p:nvGrpSpPr>
          <p:cNvPr id="7" name="Group 6">
            <a:extLst>
              <a:ext uri="{FF2B5EF4-FFF2-40B4-BE49-F238E27FC236}">
                <a16:creationId xmlns:a16="http://schemas.microsoft.com/office/drawing/2014/main" id="{B3906CD7-8233-4200-8078-DBDE00B1D1CA}"/>
              </a:ext>
            </a:extLst>
          </p:cNvPr>
          <p:cNvGrpSpPr/>
          <p:nvPr/>
        </p:nvGrpSpPr>
        <p:grpSpPr>
          <a:xfrm>
            <a:off x="1239335" y="1962150"/>
            <a:ext cx="506362" cy="637380"/>
            <a:chOff x="1236895" y="1447566"/>
            <a:chExt cx="1744249" cy="2195564"/>
          </a:xfrm>
        </p:grpSpPr>
        <p:grpSp>
          <p:nvGrpSpPr>
            <p:cNvPr id="20" name="Google Shape;968;p55">
              <a:extLst>
                <a:ext uri="{FF2B5EF4-FFF2-40B4-BE49-F238E27FC236}">
                  <a16:creationId xmlns:a16="http://schemas.microsoft.com/office/drawing/2014/main" id="{AAA12BEE-C2C1-4471-BFAB-503B9E381242}"/>
                </a:ext>
              </a:extLst>
            </p:cNvPr>
            <p:cNvGrpSpPr/>
            <p:nvPr/>
          </p:nvGrpSpPr>
          <p:grpSpPr>
            <a:xfrm>
              <a:off x="1236895" y="1447566"/>
              <a:ext cx="1744249" cy="2195564"/>
              <a:chOff x="1727825" y="1416475"/>
              <a:chExt cx="1423800" cy="1792200"/>
            </a:xfrm>
          </p:grpSpPr>
          <p:sp>
            <p:nvSpPr>
              <p:cNvPr id="21" name="Google Shape;969;p55">
                <a:extLst>
                  <a:ext uri="{FF2B5EF4-FFF2-40B4-BE49-F238E27FC236}">
                    <a16:creationId xmlns:a16="http://schemas.microsoft.com/office/drawing/2014/main" id="{0E468248-381E-4006-8986-3801ABF14C54}"/>
                  </a:ext>
                </a:extLst>
              </p:cNvPr>
              <p:cNvSpPr/>
              <p:nvPr/>
            </p:nvSpPr>
            <p:spPr>
              <a:xfrm>
                <a:off x="1727825" y="1416475"/>
                <a:ext cx="1423800" cy="1423800"/>
              </a:xfrm>
              <a:prstGeom prst="frame">
                <a:avLst>
                  <a:gd name="adj1" fmla="val 12500"/>
                </a:avLst>
              </a:prstGeom>
              <a:solidFill>
                <a:schemeClr val="accent1">
                  <a:lumMod val="60000"/>
                  <a:lumOff val="40000"/>
                </a:schemeClr>
              </a:solidFill>
              <a:ln>
                <a:noFill/>
              </a:ln>
            </p:spPr>
            <p:txBody>
              <a:bodyPr spcFirstLastPara="1" wrap="square" lIns="91425" tIns="91425" rIns="91425" bIns="91425" anchor="ctr" anchorCtr="0">
                <a:noAutofit/>
              </a:bodyPr>
              <a:lstStyle/>
              <a:p>
                <a:endParaRPr/>
              </a:p>
            </p:txBody>
          </p:sp>
          <p:cxnSp>
            <p:nvCxnSpPr>
              <p:cNvPr id="22" name="Google Shape;970;p55">
                <a:extLst>
                  <a:ext uri="{FF2B5EF4-FFF2-40B4-BE49-F238E27FC236}">
                    <a16:creationId xmlns:a16="http://schemas.microsoft.com/office/drawing/2014/main" id="{CC9E2135-50EA-4488-B7F1-F1C06E125F1F}"/>
                  </a:ext>
                </a:extLst>
              </p:cNvPr>
              <p:cNvCxnSpPr>
                <a:stCxn id="21" idx="2"/>
              </p:cNvCxnSpPr>
              <p:nvPr/>
            </p:nvCxnSpPr>
            <p:spPr>
              <a:xfrm>
                <a:off x="2439725" y="2840275"/>
                <a:ext cx="0" cy="368400"/>
              </a:xfrm>
              <a:prstGeom prst="straightConnector1">
                <a:avLst/>
              </a:prstGeom>
              <a:noFill/>
              <a:ln w="19050" cap="flat" cmpd="sng">
                <a:solidFill>
                  <a:schemeClr val="accent1"/>
                </a:solidFill>
                <a:prstDash val="solid"/>
                <a:round/>
                <a:headEnd type="none" w="med" len="med"/>
                <a:tailEnd type="diamond" w="med" len="med"/>
              </a:ln>
            </p:spPr>
          </p:cxnSp>
        </p:grpSp>
        <p:pic>
          <p:nvPicPr>
            <p:cNvPr id="29" name="Picture 2" descr="Agriculture Icon - Free PNG &amp; SVG 639579 - Noun Project">
              <a:extLst>
                <a:ext uri="{FF2B5EF4-FFF2-40B4-BE49-F238E27FC236}">
                  <a16:creationId xmlns:a16="http://schemas.microsoft.com/office/drawing/2014/main" id="{BAAF5C64-6D16-4BE0-AAB7-039C1289BF96}"/>
                </a:ext>
              </a:extLst>
            </p:cNvPr>
            <p:cNvPicPr>
              <a:picLocks noChangeAspect="1" noChangeArrowheads="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823535" y="2015063"/>
              <a:ext cx="570968" cy="5709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9977E47E-6BD1-46EC-B41C-8E10E96A0EA2}"/>
              </a:ext>
            </a:extLst>
          </p:cNvPr>
          <p:cNvGrpSpPr/>
          <p:nvPr/>
        </p:nvGrpSpPr>
        <p:grpSpPr>
          <a:xfrm>
            <a:off x="7153432" y="1980290"/>
            <a:ext cx="489738" cy="619240"/>
            <a:chOff x="5223930" y="1448246"/>
            <a:chExt cx="1744249" cy="2205488"/>
          </a:xfrm>
        </p:grpSpPr>
        <p:grpSp>
          <p:nvGrpSpPr>
            <p:cNvPr id="26" name="Google Shape;974;p55">
              <a:extLst>
                <a:ext uri="{FF2B5EF4-FFF2-40B4-BE49-F238E27FC236}">
                  <a16:creationId xmlns:a16="http://schemas.microsoft.com/office/drawing/2014/main" id="{D07CCF78-E488-43D7-9B5E-CB5A06C55F58}"/>
                </a:ext>
              </a:extLst>
            </p:cNvPr>
            <p:cNvGrpSpPr/>
            <p:nvPr/>
          </p:nvGrpSpPr>
          <p:grpSpPr>
            <a:xfrm>
              <a:off x="5223930" y="1448246"/>
              <a:ext cx="1744249" cy="2205488"/>
              <a:chOff x="3860086" y="1416475"/>
              <a:chExt cx="1423800" cy="1800300"/>
            </a:xfrm>
          </p:grpSpPr>
          <p:sp>
            <p:nvSpPr>
              <p:cNvPr id="27" name="Google Shape;975;p55">
                <a:extLst>
                  <a:ext uri="{FF2B5EF4-FFF2-40B4-BE49-F238E27FC236}">
                    <a16:creationId xmlns:a16="http://schemas.microsoft.com/office/drawing/2014/main" id="{8612EBE8-DFFC-497F-B9A6-90E59763377D}"/>
                  </a:ext>
                </a:extLst>
              </p:cNvPr>
              <p:cNvSpPr/>
              <p:nvPr/>
            </p:nvSpPr>
            <p:spPr>
              <a:xfrm>
                <a:off x="3860086" y="1416475"/>
                <a:ext cx="1423800" cy="1423800"/>
              </a:xfrm>
              <a:prstGeom prst="frame">
                <a:avLst>
                  <a:gd name="adj1" fmla="val 27603"/>
                </a:avLst>
              </a:prstGeom>
              <a:solidFill>
                <a:schemeClr val="accent4">
                  <a:lumMod val="60000"/>
                  <a:lumOff val="40000"/>
                </a:schemeClr>
              </a:solidFill>
              <a:ln>
                <a:noFill/>
              </a:ln>
            </p:spPr>
            <p:txBody>
              <a:bodyPr spcFirstLastPara="1" wrap="square" lIns="91425" tIns="91425" rIns="91425" bIns="91425" anchor="ctr" anchorCtr="0">
                <a:noAutofit/>
              </a:bodyPr>
              <a:lstStyle/>
              <a:p>
                <a:endParaRPr/>
              </a:p>
            </p:txBody>
          </p:sp>
          <p:cxnSp>
            <p:nvCxnSpPr>
              <p:cNvPr id="28" name="Google Shape;976;p55">
                <a:extLst>
                  <a:ext uri="{FF2B5EF4-FFF2-40B4-BE49-F238E27FC236}">
                    <a16:creationId xmlns:a16="http://schemas.microsoft.com/office/drawing/2014/main" id="{8DE1632F-5BFD-49D3-B39B-1B3D65FDD63E}"/>
                  </a:ext>
                </a:extLst>
              </p:cNvPr>
              <p:cNvCxnSpPr/>
              <p:nvPr/>
            </p:nvCxnSpPr>
            <p:spPr>
              <a:xfrm>
                <a:off x="4572000" y="2840275"/>
                <a:ext cx="0" cy="376500"/>
              </a:xfrm>
              <a:prstGeom prst="straightConnector1">
                <a:avLst/>
              </a:prstGeom>
              <a:ln>
                <a:headEnd type="none" w="med" len="med"/>
                <a:tailEnd type="diamond" w="med" len="med"/>
              </a:ln>
            </p:spPr>
            <p:style>
              <a:lnRef idx="1">
                <a:schemeClr val="accent4"/>
              </a:lnRef>
              <a:fillRef idx="0">
                <a:schemeClr val="accent4"/>
              </a:fillRef>
              <a:effectRef idx="0">
                <a:schemeClr val="accent4"/>
              </a:effectRef>
              <a:fontRef idx="minor">
                <a:schemeClr val="tx1"/>
              </a:fontRef>
            </p:style>
          </p:cxnSp>
        </p:grpSp>
        <p:pic>
          <p:nvPicPr>
            <p:cNvPr id="30" name="Picture 29">
              <a:extLst>
                <a:ext uri="{FF2B5EF4-FFF2-40B4-BE49-F238E27FC236}">
                  <a16:creationId xmlns:a16="http://schemas.microsoft.com/office/drawing/2014/main" id="{367D8A80-E070-4E61-9359-690ABCF35BC6}"/>
                </a:ext>
              </a:extLst>
            </p:cNvPr>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5809749" y="2017407"/>
              <a:ext cx="572299" cy="572299"/>
            </a:xfrm>
            <a:prstGeom prst="rect">
              <a:avLst/>
            </a:prstGeom>
          </p:spPr>
        </p:pic>
      </p:grpSp>
      <p:grpSp>
        <p:nvGrpSpPr>
          <p:cNvPr id="9" name="Group 8">
            <a:extLst>
              <a:ext uri="{FF2B5EF4-FFF2-40B4-BE49-F238E27FC236}">
                <a16:creationId xmlns:a16="http://schemas.microsoft.com/office/drawing/2014/main" id="{D35A0468-1F7C-4DDD-8263-6E5A362A393D}"/>
              </a:ext>
            </a:extLst>
          </p:cNvPr>
          <p:cNvGrpSpPr/>
          <p:nvPr/>
        </p:nvGrpSpPr>
        <p:grpSpPr>
          <a:xfrm>
            <a:off x="4265467" y="1962150"/>
            <a:ext cx="525641" cy="637380"/>
            <a:chOff x="9145562" y="1448246"/>
            <a:chExt cx="1744060" cy="2195325"/>
          </a:xfrm>
        </p:grpSpPr>
        <p:grpSp>
          <p:nvGrpSpPr>
            <p:cNvPr id="23" name="Google Shape;971;p55">
              <a:extLst>
                <a:ext uri="{FF2B5EF4-FFF2-40B4-BE49-F238E27FC236}">
                  <a16:creationId xmlns:a16="http://schemas.microsoft.com/office/drawing/2014/main" id="{704B4CAD-D584-44CA-82E4-FEFE65A3DFB9}"/>
                </a:ext>
              </a:extLst>
            </p:cNvPr>
            <p:cNvGrpSpPr/>
            <p:nvPr/>
          </p:nvGrpSpPr>
          <p:grpSpPr>
            <a:xfrm>
              <a:off x="9145562" y="1448246"/>
              <a:ext cx="1744060" cy="2195325"/>
              <a:chOff x="5992347" y="1416475"/>
              <a:chExt cx="1423800" cy="1792200"/>
            </a:xfrm>
          </p:grpSpPr>
          <p:sp>
            <p:nvSpPr>
              <p:cNvPr id="24" name="Google Shape;972;p55">
                <a:extLst>
                  <a:ext uri="{FF2B5EF4-FFF2-40B4-BE49-F238E27FC236}">
                    <a16:creationId xmlns:a16="http://schemas.microsoft.com/office/drawing/2014/main" id="{376C0558-D23E-49EB-9281-E61166160661}"/>
                  </a:ext>
                </a:extLst>
              </p:cNvPr>
              <p:cNvSpPr/>
              <p:nvPr/>
            </p:nvSpPr>
            <p:spPr>
              <a:xfrm>
                <a:off x="5992347" y="1416475"/>
                <a:ext cx="1423800" cy="1423800"/>
              </a:xfrm>
              <a:prstGeom prst="frame">
                <a:avLst>
                  <a:gd name="adj1" fmla="val 6772"/>
                </a:avLst>
              </a:prstGeom>
              <a:solidFill>
                <a:schemeClr val="accent5">
                  <a:lumMod val="60000"/>
                  <a:lumOff val="40000"/>
                </a:schemeClr>
              </a:solidFill>
              <a:ln>
                <a:noFill/>
              </a:ln>
            </p:spPr>
            <p:txBody>
              <a:bodyPr spcFirstLastPara="1" wrap="square" lIns="91425" tIns="91425" rIns="91425" bIns="91425" anchor="ctr" anchorCtr="0">
                <a:noAutofit/>
              </a:bodyPr>
              <a:lstStyle/>
              <a:p>
                <a:endParaRPr/>
              </a:p>
            </p:txBody>
          </p:sp>
          <p:cxnSp>
            <p:nvCxnSpPr>
              <p:cNvPr id="25" name="Google Shape;973;p55">
                <a:extLst>
                  <a:ext uri="{FF2B5EF4-FFF2-40B4-BE49-F238E27FC236}">
                    <a16:creationId xmlns:a16="http://schemas.microsoft.com/office/drawing/2014/main" id="{39163111-F40C-4B74-8CE8-B3BE32CCC4E5}"/>
                  </a:ext>
                </a:extLst>
              </p:cNvPr>
              <p:cNvCxnSpPr/>
              <p:nvPr/>
            </p:nvCxnSpPr>
            <p:spPr>
              <a:xfrm>
                <a:off x="6704250" y="2840275"/>
                <a:ext cx="0" cy="368400"/>
              </a:xfrm>
              <a:prstGeom prst="straightConnector1">
                <a:avLst/>
              </a:prstGeom>
              <a:noFill/>
              <a:ln w="19050" cap="flat" cmpd="sng">
                <a:solidFill>
                  <a:schemeClr val="dk2"/>
                </a:solidFill>
                <a:prstDash val="solid"/>
                <a:round/>
                <a:headEnd type="none" w="med" len="med"/>
                <a:tailEnd type="diamond" w="med" len="med"/>
              </a:ln>
            </p:spPr>
          </p:cxnSp>
        </p:grpSp>
        <p:pic>
          <p:nvPicPr>
            <p:cNvPr id="31" name="Picture 6" descr="world Icon - Free Icons">
              <a:extLst>
                <a:ext uri="{FF2B5EF4-FFF2-40B4-BE49-F238E27FC236}">
                  <a16:creationId xmlns:a16="http://schemas.microsoft.com/office/drawing/2014/main" id="{1224EDBD-B2F2-4888-BFC6-1EC2E2E3D44F}"/>
                </a:ext>
              </a:extLst>
            </p:cNvPr>
            <p:cNvPicPr>
              <a:picLocks noChangeAspect="1" noChangeArrowheads="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712785" y="2055598"/>
              <a:ext cx="609600" cy="609600"/>
            </a:xfrm>
            <a:prstGeom prst="rect">
              <a:avLst/>
            </a:prstGeom>
            <a:noFill/>
            <a:extLst>
              <a:ext uri="{909E8E84-426E-40DD-AFC4-6F175D3DCCD1}">
                <a14:hiddenFill xmlns:a14="http://schemas.microsoft.com/office/drawing/2010/main">
                  <a:solidFill>
                    <a:srgbClr val="FFFFFF"/>
                  </a:solidFill>
                </a14:hiddenFill>
              </a:ext>
            </a:extLst>
          </p:spPr>
        </p:pic>
      </p:grpSp>
      <p:sp>
        <p:nvSpPr>
          <p:cNvPr id="32" name="Google Shape;699;p51">
            <a:extLst>
              <a:ext uri="{FF2B5EF4-FFF2-40B4-BE49-F238E27FC236}">
                <a16:creationId xmlns:a16="http://schemas.microsoft.com/office/drawing/2014/main" id="{9A039532-656D-468B-82EE-06F45456FB8A}"/>
              </a:ext>
            </a:extLst>
          </p:cNvPr>
          <p:cNvSpPr txBox="1">
            <a:spLocks/>
          </p:cNvSpPr>
          <p:nvPr/>
        </p:nvSpPr>
        <p:spPr>
          <a:xfrm>
            <a:off x="450928" y="2633258"/>
            <a:ext cx="2382193" cy="393931"/>
          </a:xfrm>
          <a:prstGeom prst="rect">
            <a:avLst/>
          </a:prstGeom>
          <a:noFill/>
          <a:ln>
            <a:noFill/>
          </a:ln>
        </p:spPr>
        <p:txBody>
          <a:bodyPr spcFirstLastPara="1" wrap="square" lIns="91425" tIns="91425" rIns="91425" bIns="91425" anchor="b" anchorCtr="0">
            <a:noAutofit/>
          </a:bodyPr>
          <a:lstStyle/>
          <a:p>
            <a:pPr>
              <a:buClrTx/>
              <a:buFontTx/>
            </a:pPr>
            <a:r>
              <a:rPr lang="en-US" sz="1300" b="1" dirty="0" err="1">
                <a:solidFill>
                  <a:schemeClr val="tx2">
                    <a:lumMod val="50000"/>
                  </a:schemeClr>
                </a:solidFill>
                <a:latin typeface="Playfair Display"/>
                <a:ea typeface="Playfair Display"/>
                <a:cs typeface="Playfair Display"/>
                <a:sym typeface="Playfair Display"/>
              </a:rPr>
              <a:t>Tăng</a:t>
            </a:r>
            <a:r>
              <a:rPr lang="en-US" sz="1300" b="1" dirty="0">
                <a:solidFill>
                  <a:schemeClr val="tx2">
                    <a:lumMod val="50000"/>
                  </a:schemeClr>
                </a:solidFill>
                <a:latin typeface="Playfair Display"/>
                <a:ea typeface="Playfair Display"/>
                <a:cs typeface="Playfair Display"/>
                <a:sym typeface="Playfair Display"/>
              </a:rPr>
              <a:t> </a:t>
            </a:r>
            <a:r>
              <a:rPr lang="en-US" sz="1300" b="1" dirty="0" err="1">
                <a:solidFill>
                  <a:schemeClr val="tx2">
                    <a:lumMod val="50000"/>
                  </a:schemeClr>
                </a:solidFill>
                <a:latin typeface="Playfair Display"/>
                <a:ea typeface="Playfair Display"/>
                <a:cs typeface="Playfair Display"/>
                <a:sym typeface="Playfair Display"/>
              </a:rPr>
              <a:t>khả</a:t>
            </a:r>
            <a:r>
              <a:rPr lang="en-US" sz="1300" b="1" dirty="0">
                <a:solidFill>
                  <a:schemeClr val="tx2">
                    <a:lumMod val="50000"/>
                  </a:schemeClr>
                </a:solidFill>
                <a:latin typeface="Playfair Display"/>
                <a:ea typeface="Playfair Display"/>
                <a:cs typeface="Playfair Display"/>
                <a:sym typeface="Playfair Display"/>
              </a:rPr>
              <a:t> </a:t>
            </a:r>
            <a:r>
              <a:rPr lang="en-US" sz="1300" b="1" dirty="0" err="1">
                <a:solidFill>
                  <a:schemeClr val="tx2">
                    <a:lumMod val="50000"/>
                  </a:schemeClr>
                </a:solidFill>
                <a:latin typeface="Playfair Display"/>
                <a:ea typeface="Playfair Display"/>
                <a:cs typeface="Playfair Display"/>
                <a:sym typeface="Playfair Display"/>
              </a:rPr>
              <a:t>năng</a:t>
            </a:r>
            <a:r>
              <a:rPr lang="en-US" sz="1300" b="1" dirty="0">
                <a:solidFill>
                  <a:schemeClr val="tx2">
                    <a:lumMod val="50000"/>
                  </a:schemeClr>
                </a:solidFill>
                <a:latin typeface="Playfair Display"/>
                <a:ea typeface="Playfair Display"/>
                <a:cs typeface="Playfair Display"/>
                <a:sym typeface="Playfair Display"/>
              </a:rPr>
              <a:t> </a:t>
            </a:r>
            <a:r>
              <a:rPr lang="en-US" sz="1300" b="1" dirty="0" err="1">
                <a:solidFill>
                  <a:schemeClr val="tx2">
                    <a:lumMod val="50000"/>
                  </a:schemeClr>
                </a:solidFill>
                <a:latin typeface="Playfair Display"/>
                <a:ea typeface="Playfair Display"/>
                <a:cs typeface="Playfair Display"/>
                <a:sym typeface="Playfair Display"/>
              </a:rPr>
              <a:t>khai</a:t>
            </a:r>
            <a:r>
              <a:rPr lang="en-US" sz="1300" b="1" dirty="0">
                <a:solidFill>
                  <a:schemeClr val="tx2">
                    <a:lumMod val="50000"/>
                  </a:schemeClr>
                </a:solidFill>
                <a:latin typeface="Playfair Display"/>
                <a:ea typeface="Playfair Display"/>
                <a:cs typeface="Playfair Display"/>
                <a:sym typeface="Playfair Display"/>
              </a:rPr>
              <a:t> </a:t>
            </a:r>
            <a:r>
              <a:rPr lang="en-US" sz="1300" b="1" dirty="0" err="1">
                <a:solidFill>
                  <a:schemeClr val="tx2">
                    <a:lumMod val="50000"/>
                  </a:schemeClr>
                </a:solidFill>
                <a:latin typeface="Playfair Display"/>
                <a:ea typeface="Playfair Display"/>
                <a:cs typeface="Playfair Display"/>
                <a:sym typeface="Playfair Display"/>
              </a:rPr>
              <a:t>thác</a:t>
            </a:r>
            <a:r>
              <a:rPr lang="en-US" sz="1300" b="1" dirty="0">
                <a:solidFill>
                  <a:schemeClr val="tx2">
                    <a:lumMod val="50000"/>
                  </a:schemeClr>
                </a:solidFill>
                <a:latin typeface="Playfair Display"/>
                <a:ea typeface="Playfair Display"/>
                <a:cs typeface="Playfair Display"/>
                <a:sym typeface="Playfair Display"/>
              </a:rPr>
              <a:t> </a:t>
            </a:r>
          </a:p>
        </p:txBody>
      </p:sp>
      <p:sp>
        <p:nvSpPr>
          <p:cNvPr id="33" name="Google Shape;698;p51">
            <a:extLst>
              <a:ext uri="{FF2B5EF4-FFF2-40B4-BE49-F238E27FC236}">
                <a16:creationId xmlns:a16="http://schemas.microsoft.com/office/drawing/2014/main" id="{759236C5-7495-40C0-B89A-0E8D8154F472}"/>
              </a:ext>
            </a:extLst>
          </p:cNvPr>
          <p:cNvSpPr txBox="1">
            <a:spLocks/>
          </p:cNvSpPr>
          <p:nvPr/>
        </p:nvSpPr>
        <p:spPr>
          <a:xfrm>
            <a:off x="392400" y="2988086"/>
            <a:ext cx="2141703" cy="80014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9pPr>
          </a:lstStyle>
          <a:p>
            <a:pPr marL="171450" indent="-171450" algn="just">
              <a:buFont typeface="Arial" panose="020B0604020202020204" pitchFamily="34" charset="0"/>
              <a:buChar char="•"/>
            </a:pPr>
            <a:r>
              <a:rPr lang="en-US" sz="1100" dirty="0" err="1">
                <a:solidFill>
                  <a:schemeClr val="tx1"/>
                </a:solidFill>
                <a:latin typeface="Playfair Display" panose="020B0604020202020204" charset="0"/>
                <a:cs typeface="Arial" panose="020B0604020202020204" pitchFamily="34" charset="0"/>
                <a:sym typeface="Catamaran"/>
              </a:rPr>
              <a:t>Tìm</a:t>
            </a:r>
            <a:r>
              <a:rPr lang="en-US" sz="1100" dirty="0">
                <a:solidFill>
                  <a:schemeClr val="tx1"/>
                </a:solidFill>
                <a:latin typeface="Playfair Display" panose="020B0604020202020204" charset="0"/>
                <a:cs typeface="Arial" panose="020B0604020202020204" pitchFamily="34" charset="0"/>
                <a:sym typeface="Catamaran"/>
              </a:rPr>
              <a:t> </a:t>
            </a:r>
            <a:r>
              <a:rPr lang="en-US" sz="1100" dirty="0" err="1">
                <a:solidFill>
                  <a:schemeClr val="tx1"/>
                </a:solidFill>
                <a:latin typeface="Playfair Display" panose="020B0604020202020204" charset="0"/>
                <a:cs typeface="Arial" panose="020B0604020202020204" pitchFamily="34" charset="0"/>
                <a:sym typeface="Catamaran"/>
              </a:rPr>
              <a:t>hiểu</a:t>
            </a:r>
            <a:r>
              <a:rPr lang="en-US" sz="1100" dirty="0">
                <a:solidFill>
                  <a:schemeClr val="tx1"/>
                </a:solidFill>
                <a:latin typeface="Playfair Display" panose="020B0604020202020204" charset="0"/>
                <a:cs typeface="Arial" panose="020B0604020202020204" pitchFamily="34" charset="0"/>
                <a:sym typeface="Catamaran"/>
              </a:rPr>
              <a:t> </a:t>
            </a:r>
            <a:r>
              <a:rPr lang="en-US" sz="1100" dirty="0" err="1">
                <a:solidFill>
                  <a:schemeClr val="tx1"/>
                </a:solidFill>
                <a:latin typeface="Playfair Display" panose="020B0604020202020204" charset="0"/>
                <a:cs typeface="Arial" panose="020B0604020202020204" pitchFamily="34" charset="0"/>
                <a:sym typeface="Catamaran"/>
              </a:rPr>
              <a:t>kỹ</a:t>
            </a:r>
            <a:r>
              <a:rPr lang="en-US" sz="1100" dirty="0">
                <a:solidFill>
                  <a:schemeClr val="tx1"/>
                </a:solidFill>
                <a:latin typeface="Playfair Display" panose="020B0604020202020204" charset="0"/>
                <a:cs typeface="Arial" panose="020B0604020202020204" pitchFamily="34" charset="0"/>
                <a:sym typeface="Catamaran"/>
              </a:rPr>
              <a:t> </a:t>
            </a:r>
            <a:r>
              <a:rPr lang="en-US" sz="1100" dirty="0" err="1">
                <a:solidFill>
                  <a:schemeClr val="tx1"/>
                </a:solidFill>
                <a:latin typeface="Playfair Display" panose="020B0604020202020204" charset="0"/>
                <a:cs typeface="Arial" panose="020B0604020202020204" pitchFamily="34" charset="0"/>
                <a:sym typeface="Catamaran"/>
              </a:rPr>
              <a:t>các</a:t>
            </a:r>
            <a:r>
              <a:rPr lang="en-US" sz="1100" dirty="0">
                <a:solidFill>
                  <a:schemeClr val="tx1"/>
                </a:solidFill>
                <a:latin typeface="Playfair Display" panose="020B0604020202020204" charset="0"/>
                <a:cs typeface="Arial" panose="020B0604020202020204" pitchFamily="34" charset="0"/>
                <a:sym typeface="Catamaran"/>
              </a:rPr>
              <a:t> cam </a:t>
            </a:r>
            <a:r>
              <a:rPr lang="en-US" sz="1100" dirty="0" err="1">
                <a:solidFill>
                  <a:schemeClr val="tx1"/>
                </a:solidFill>
                <a:latin typeface="Playfair Display" panose="020B0604020202020204" charset="0"/>
                <a:cs typeface="Arial" panose="020B0604020202020204" pitchFamily="34" charset="0"/>
                <a:sym typeface="Catamaran"/>
              </a:rPr>
              <a:t>kết</a:t>
            </a:r>
            <a:r>
              <a:rPr lang="en-US" sz="1100" dirty="0">
                <a:solidFill>
                  <a:schemeClr val="tx1"/>
                </a:solidFill>
                <a:latin typeface="Playfair Display" panose="020B0604020202020204" charset="0"/>
                <a:cs typeface="Arial" panose="020B0604020202020204" pitchFamily="34" charset="0"/>
                <a:sym typeface="Catamaran"/>
              </a:rPr>
              <a:t> (</a:t>
            </a:r>
            <a:r>
              <a:rPr lang="en-US" sz="1100" dirty="0" err="1">
                <a:solidFill>
                  <a:schemeClr val="tx1"/>
                </a:solidFill>
                <a:latin typeface="Playfair Display" panose="020B0604020202020204" charset="0"/>
                <a:cs typeface="Arial" panose="020B0604020202020204" pitchFamily="34" charset="0"/>
                <a:sym typeface="Catamaran"/>
              </a:rPr>
              <a:t>đáp</a:t>
            </a:r>
            <a:r>
              <a:rPr lang="en-US" sz="1100" dirty="0">
                <a:solidFill>
                  <a:schemeClr val="tx1"/>
                </a:solidFill>
                <a:latin typeface="Playfair Display" panose="020B0604020202020204" charset="0"/>
                <a:cs typeface="Arial" panose="020B0604020202020204" pitchFamily="34" charset="0"/>
                <a:sym typeface="Catamaran"/>
              </a:rPr>
              <a:t> </a:t>
            </a:r>
            <a:r>
              <a:rPr lang="en-US" sz="1100" dirty="0" err="1">
                <a:solidFill>
                  <a:schemeClr val="tx1"/>
                </a:solidFill>
                <a:latin typeface="Playfair Display" panose="020B0604020202020204" charset="0"/>
                <a:cs typeface="Arial" panose="020B0604020202020204" pitchFamily="34" charset="0"/>
                <a:sym typeface="Catamaran"/>
              </a:rPr>
              <a:t>ứng</a:t>
            </a:r>
            <a:r>
              <a:rPr lang="en-US" sz="1100" dirty="0">
                <a:solidFill>
                  <a:schemeClr val="tx1"/>
                </a:solidFill>
                <a:latin typeface="Playfair Display" panose="020B0604020202020204" charset="0"/>
                <a:cs typeface="Arial" panose="020B0604020202020204" pitchFamily="34" charset="0"/>
                <a:sym typeface="Catamaran"/>
              </a:rPr>
              <a:t> </a:t>
            </a:r>
            <a:r>
              <a:rPr lang="en-US" sz="1100" dirty="0" err="1">
                <a:solidFill>
                  <a:schemeClr val="tx1"/>
                </a:solidFill>
                <a:latin typeface="Playfair Display" panose="020B0604020202020204" charset="0"/>
                <a:cs typeface="Arial" panose="020B0604020202020204" pitchFamily="34" charset="0"/>
                <a:sym typeface="Catamaran"/>
              </a:rPr>
              <a:t>các</a:t>
            </a:r>
            <a:r>
              <a:rPr lang="en-US" sz="1100" dirty="0">
                <a:solidFill>
                  <a:schemeClr val="tx1"/>
                </a:solidFill>
                <a:latin typeface="Playfair Display" panose="020B0604020202020204" charset="0"/>
                <a:cs typeface="Arial" panose="020B0604020202020204" pitchFamily="34" charset="0"/>
                <a:sym typeface="Catamaran"/>
              </a:rPr>
              <a:t> </a:t>
            </a:r>
            <a:r>
              <a:rPr lang="en-US" sz="1100" dirty="0" err="1">
                <a:solidFill>
                  <a:schemeClr val="tx1"/>
                </a:solidFill>
                <a:latin typeface="Playfair Display" panose="020B0604020202020204" charset="0"/>
                <a:cs typeface="Arial" panose="020B0604020202020204" pitchFamily="34" charset="0"/>
                <a:sym typeface="Catamaran"/>
              </a:rPr>
              <a:t>yêu</a:t>
            </a:r>
            <a:r>
              <a:rPr lang="en-US" sz="1100" dirty="0">
                <a:solidFill>
                  <a:schemeClr val="tx1"/>
                </a:solidFill>
                <a:latin typeface="Playfair Display" panose="020B0604020202020204" charset="0"/>
                <a:cs typeface="Arial" panose="020B0604020202020204" pitchFamily="34" charset="0"/>
                <a:sym typeface="Catamaran"/>
              </a:rPr>
              <a:t> </a:t>
            </a:r>
            <a:r>
              <a:rPr lang="en-US" sz="1100" dirty="0" err="1">
                <a:solidFill>
                  <a:schemeClr val="tx1"/>
                </a:solidFill>
                <a:latin typeface="Playfair Display" panose="020B0604020202020204" charset="0"/>
                <a:cs typeface="Arial" panose="020B0604020202020204" pitchFamily="34" charset="0"/>
                <a:sym typeface="Catamaran"/>
              </a:rPr>
              <a:t>cầu</a:t>
            </a:r>
            <a:r>
              <a:rPr lang="en-US" sz="1100" dirty="0">
                <a:solidFill>
                  <a:schemeClr val="tx1"/>
                </a:solidFill>
                <a:latin typeface="Playfair Display" panose="020B0604020202020204" charset="0"/>
                <a:cs typeface="Arial" panose="020B0604020202020204" pitchFamily="34" charset="0"/>
                <a:sym typeface="Catamaran"/>
              </a:rPr>
              <a:t> </a:t>
            </a:r>
            <a:r>
              <a:rPr lang="en-US" sz="1100" dirty="0" err="1">
                <a:solidFill>
                  <a:schemeClr val="tx1"/>
                </a:solidFill>
                <a:latin typeface="Playfair Display" panose="020B0604020202020204" charset="0"/>
                <a:cs typeface="Arial" panose="020B0604020202020204" pitchFamily="34" charset="0"/>
                <a:sym typeface="Catamaran"/>
              </a:rPr>
              <a:t>về</a:t>
            </a:r>
            <a:r>
              <a:rPr lang="en-US" sz="1100" dirty="0">
                <a:solidFill>
                  <a:schemeClr val="tx1"/>
                </a:solidFill>
                <a:latin typeface="Playfair Display" panose="020B0604020202020204" charset="0"/>
                <a:cs typeface="Arial" panose="020B0604020202020204" pitchFamily="34" charset="0"/>
                <a:sym typeface="Catamaran"/>
              </a:rPr>
              <a:t> QTXX, </a:t>
            </a:r>
            <a:r>
              <a:rPr lang="en-US" sz="1100" dirty="0" err="1">
                <a:solidFill>
                  <a:schemeClr val="tx1"/>
                </a:solidFill>
                <a:latin typeface="Playfair Display" panose="020B0604020202020204" charset="0"/>
                <a:cs typeface="Arial" panose="020B0604020202020204" pitchFamily="34" charset="0"/>
                <a:sym typeface="Catamaran"/>
              </a:rPr>
              <a:t>thủ</a:t>
            </a:r>
            <a:r>
              <a:rPr lang="en-US" sz="1100" dirty="0">
                <a:solidFill>
                  <a:schemeClr val="tx1"/>
                </a:solidFill>
                <a:latin typeface="Playfair Display" panose="020B0604020202020204" charset="0"/>
                <a:cs typeface="Arial" panose="020B0604020202020204" pitchFamily="34" charset="0"/>
                <a:sym typeface="Catamaran"/>
              </a:rPr>
              <a:t> </a:t>
            </a:r>
            <a:r>
              <a:rPr lang="en-US" sz="1100" dirty="0" err="1">
                <a:solidFill>
                  <a:schemeClr val="tx1"/>
                </a:solidFill>
                <a:latin typeface="Playfair Display" panose="020B0604020202020204" charset="0"/>
                <a:cs typeface="Arial" panose="020B0604020202020204" pitchFamily="34" charset="0"/>
                <a:sym typeface="Catamaran"/>
              </a:rPr>
              <a:t>tục</a:t>
            </a:r>
            <a:r>
              <a:rPr lang="en-US" sz="1100" dirty="0">
                <a:solidFill>
                  <a:schemeClr val="tx1"/>
                </a:solidFill>
                <a:latin typeface="Playfair Display" panose="020B0604020202020204" charset="0"/>
                <a:cs typeface="Arial" panose="020B0604020202020204" pitchFamily="34" charset="0"/>
                <a:sym typeface="Catamaran"/>
              </a:rPr>
              <a:t> CNXX… </a:t>
            </a:r>
            <a:r>
              <a:rPr lang="en-US" sz="1100" dirty="0" err="1">
                <a:solidFill>
                  <a:schemeClr val="tx1"/>
                </a:solidFill>
                <a:latin typeface="Playfair Display" panose="020B0604020202020204" charset="0"/>
                <a:cs typeface="Arial" panose="020B0604020202020204" pitchFamily="34" charset="0"/>
                <a:sym typeface="Catamaran"/>
              </a:rPr>
              <a:t>để</a:t>
            </a:r>
            <a:r>
              <a:rPr lang="en-US" sz="1100" dirty="0">
                <a:solidFill>
                  <a:schemeClr val="tx1"/>
                </a:solidFill>
                <a:latin typeface="Playfair Display" panose="020B0604020202020204" charset="0"/>
                <a:cs typeface="Arial" panose="020B0604020202020204" pitchFamily="34" charset="0"/>
                <a:sym typeface="Catamaran"/>
              </a:rPr>
              <a:t> h</a:t>
            </a:r>
            <a:r>
              <a:rPr lang="vi-VN" sz="1100" dirty="0">
                <a:solidFill>
                  <a:schemeClr val="tx1"/>
                </a:solidFill>
                <a:latin typeface="Playfair Display" panose="020B0604020202020204" charset="0"/>
                <a:cs typeface="Arial" panose="020B0604020202020204" pitchFamily="34" charset="0"/>
                <a:sym typeface="Catamaran"/>
              </a:rPr>
              <a:t>ư</a:t>
            </a:r>
            <a:r>
              <a:rPr lang="en-US" sz="1100" dirty="0" err="1">
                <a:solidFill>
                  <a:schemeClr val="tx1"/>
                </a:solidFill>
                <a:latin typeface="Playfair Display" panose="020B0604020202020204" charset="0"/>
                <a:cs typeface="Arial" panose="020B0604020202020204" pitchFamily="34" charset="0"/>
                <a:sym typeface="Catamaran"/>
              </a:rPr>
              <a:t>ởng</a:t>
            </a:r>
            <a:r>
              <a:rPr lang="en-US" sz="1100" dirty="0">
                <a:solidFill>
                  <a:schemeClr val="tx1"/>
                </a:solidFill>
                <a:latin typeface="Playfair Display" panose="020B0604020202020204" charset="0"/>
                <a:cs typeface="Arial" panose="020B0604020202020204" pitchFamily="34" charset="0"/>
                <a:sym typeface="Catamaran"/>
              </a:rPr>
              <a:t> </a:t>
            </a:r>
            <a:r>
              <a:rPr lang="en-US" sz="1100" dirty="0" err="1">
                <a:solidFill>
                  <a:schemeClr val="tx1"/>
                </a:solidFill>
                <a:latin typeface="Playfair Display" panose="020B0604020202020204" charset="0"/>
                <a:cs typeface="Arial" panose="020B0604020202020204" pitchFamily="34" charset="0"/>
                <a:sym typeface="Catamaran"/>
              </a:rPr>
              <a:t>ưu</a:t>
            </a:r>
            <a:r>
              <a:rPr lang="en-US" sz="1100" dirty="0">
                <a:solidFill>
                  <a:schemeClr val="tx1"/>
                </a:solidFill>
                <a:latin typeface="Playfair Display" panose="020B0604020202020204" charset="0"/>
                <a:cs typeface="Arial" panose="020B0604020202020204" pitchFamily="34" charset="0"/>
                <a:sym typeface="Catamaran"/>
              </a:rPr>
              <a:t> </a:t>
            </a:r>
            <a:r>
              <a:rPr lang="en-US" sz="1100" dirty="0" err="1">
                <a:solidFill>
                  <a:schemeClr val="tx1"/>
                </a:solidFill>
                <a:latin typeface="Playfair Display" panose="020B0604020202020204" charset="0"/>
                <a:cs typeface="Arial" panose="020B0604020202020204" pitchFamily="34" charset="0"/>
                <a:sym typeface="Catamaran"/>
              </a:rPr>
              <a:t>đãi</a:t>
            </a:r>
            <a:r>
              <a:rPr lang="en-US" sz="1100" dirty="0">
                <a:solidFill>
                  <a:schemeClr val="tx1"/>
                </a:solidFill>
                <a:latin typeface="Playfair Display" panose="020B0604020202020204" charset="0"/>
                <a:cs typeface="Arial" panose="020B0604020202020204" pitchFamily="34" charset="0"/>
                <a:sym typeface="Catamaran"/>
              </a:rPr>
              <a:t> </a:t>
            </a:r>
            <a:r>
              <a:rPr lang="en-US" sz="1100" dirty="0" err="1">
                <a:solidFill>
                  <a:schemeClr val="tx1"/>
                </a:solidFill>
                <a:latin typeface="Playfair Display" panose="020B0604020202020204" charset="0"/>
                <a:cs typeface="Arial" panose="020B0604020202020204" pitchFamily="34" charset="0"/>
                <a:sym typeface="Catamaran"/>
              </a:rPr>
              <a:t>thuế</a:t>
            </a:r>
            <a:r>
              <a:rPr lang="en-US" sz="1100" dirty="0">
                <a:solidFill>
                  <a:schemeClr val="tx1"/>
                </a:solidFill>
                <a:latin typeface="Playfair Display" panose="020B0604020202020204" charset="0"/>
                <a:cs typeface="Arial" panose="020B0604020202020204" pitchFamily="34" charset="0"/>
                <a:sym typeface="Catamaran"/>
              </a:rPr>
              <a:t> </a:t>
            </a:r>
            <a:r>
              <a:rPr lang="en-US" sz="1100" dirty="0" err="1">
                <a:solidFill>
                  <a:schemeClr val="tx1"/>
                </a:solidFill>
                <a:latin typeface="Playfair Display" panose="020B0604020202020204" charset="0"/>
                <a:cs typeface="Arial" panose="020B0604020202020204" pitchFamily="34" charset="0"/>
                <a:sym typeface="Catamaran"/>
              </a:rPr>
              <a:t>quan</a:t>
            </a:r>
            <a:r>
              <a:rPr lang="en-US" sz="1100" dirty="0">
                <a:solidFill>
                  <a:schemeClr val="tx1"/>
                </a:solidFill>
                <a:latin typeface="Playfair Display" panose="020B0604020202020204" charset="0"/>
                <a:cs typeface="Arial" panose="020B0604020202020204" pitchFamily="34" charset="0"/>
                <a:sym typeface="Catamaran"/>
              </a:rPr>
              <a:t>…)</a:t>
            </a:r>
          </a:p>
        </p:txBody>
      </p:sp>
      <p:sp>
        <p:nvSpPr>
          <p:cNvPr id="39" name="Google Shape;699;p51">
            <a:extLst>
              <a:ext uri="{FF2B5EF4-FFF2-40B4-BE49-F238E27FC236}">
                <a16:creationId xmlns:a16="http://schemas.microsoft.com/office/drawing/2014/main" id="{4FDA348A-02DE-49FB-B2B8-7514D9CB3079}"/>
              </a:ext>
            </a:extLst>
          </p:cNvPr>
          <p:cNvSpPr txBox="1">
            <a:spLocks/>
          </p:cNvSpPr>
          <p:nvPr/>
        </p:nvSpPr>
        <p:spPr>
          <a:xfrm>
            <a:off x="3698460" y="2741293"/>
            <a:ext cx="1659649" cy="470700"/>
          </a:xfrm>
          <a:prstGeom prst="rect">
            <a:avLst/>
          </a:prstGeom>
          <a:noFill/>
          <a:ln>
            <a:noFill/>
          </a:ln>
        </p:spPr>
        <p:txBody>
          <a:bodyPr spcFirstLastPara="1" wrap="square" lIns="91425" tIns="91425" rIns="91425" bIns="91425" anchor="b" anchorCtr="0">
            <a:noAutofit/>
          </a:bodyPr>
          <a:lstStyle/>
          <a:p>
            <a:pPr algn="ctr">
              <a:buClrTx/>
              <a:buFontTx/>
            </a:pPr>
            <a:r>
              <a:rPr lang="en-US" sz="1300" b="1" dirty="0" err="1">
                <a:solidFill>
                  <a:schemeClr val="tx2">
                    <a:lumMod val="50000"/>
                  </a:schemeClr>
                </a:solidFill>
                <a:latin typeface="Playfair Display"/>
                <a:ea typeface="Playfair Display"/>
                <a:cs typeface="Playfair Display"/>
                <a:sym typeface="Playfair Display"/>
              </a:rPr>
              <a:t>Giải</a:t>
            </a:r>
            <a:r>
              <a:rPr lang="en-US" sz="1300" b="1" dirty="0">
                <a:solidFill>
                  <a:schemeClr val="tx2">
                    <a:lumMod val="50000"/>
                  </a:schemeClr>
                </a:solidFill>
                <a:latin typeface="Playfair Display"/>
                <a:ea typeface="Playfair Display"/>
                <a:cs typeface="Playfair Display"/>
                <a:sym typeface="Playfair Display"/>
              </a:rPr>
              <a:t> </a:t>
            </a:r>
            <a:r>
              <a:rPr lang="en-US" sz="1300" b="1" dirty="0" err="1">
                <a:solidFill>
                  <a:schemeClr val="tx2">
                    <a:lumMod val="50000"/>
                  </a:schemeClr>
                </a:solidFill>
                <a:latin typeface="Playfair Display"/>
                <a:ea typeface="Playfair Display"/>
                <a:cs typeface="Playfair Display"/>
                <a:sym typeface="Playfair Display"/>
              </a:rPr>
              <a:t>pháp</a:t>
            </a:r>
            <a:r>
              <a:rPr lang="en-US" sz="1300" b="1" dirty="0">
                <a:solidFill>
                  <a:schemeClr val="tx2">
                    <a:lumMod val="50000"/>
                  </a:schemeClr>
                </a:solidFill>
                <a:latin typeface="Playfair Display"/>
                <a:ea typeface="Playfair Display"/>
                <a:cs typeface="Playfair Display"/>
                <a:sym typeface="Playfair Display"/>
              </a:rPr>
              <a:t> </a:t>
            </a:r>
            <a:r>
              <a:rPr lang="en-US" sz="1300" b="1" dirty="0" err="1">
                <a:solidFill>
                  <a:schemeClr val="tx2">
                    <a:lumMod val="50000"/>
                  </a:schemeClr>
                </a:solidFill>
                <a:latin typeface="Playfair Display"/>
                <a:ea typeface="Playfair Display"/>
                <a:cs typeface="Playfair Display"/>
                <a:sym typeface="Playfair Display"/>
              </a:rPr>
              <a:t>kỹ</a:t>
            </a:r>
            <a:r>
              <a:rPr lang="en-US" sz="1300" b="1" dirty="0">
                <a:solidFill>
                  <a:schemeClr val="tx2">
                    <a:lumMod val="50000"/>
                  </a:schemeClr>
                </a:solidFill>
                <a:latin typeface="Playfair Display"/>
                <a:ea typeface="Playfair Display"/>
                <a:cs typeface="Playfair Display"/>
                <a:sym typeface="Playfair Display"/>
              </a:rPr>
              <a:t> </a:t>
            </a:r>
            <a:r>
              <a:rPr lang="en-US" sz="1300" b="1" dirty="0" err="1">
                <a:solidFill>
                  <a:schemeClr val="tx2">
                    <a:lumMod val="50000"/>
                  </a:schemeClr>
                </a:solidFill>
                <a:latin typeface="Playfair Display"/>
                <a:ea typeface="Playfair Display"/>
                <a:cs typeface="Playfair Display"/>
                <a:sym typeface="Playfair Display"/>
              </a:rPr>
              <a:t>thuật</a:t>
            </a:r>
            <a:r>
              <a:rPr lang="en-US" sz="1300" b="1" dirty="0">
                <a:solidFill>
                  <a:schemeClr val="tx2">
                    <a:lumMod val="50000"/>
                  </a:schemeClr>
                </a:solidFill>
                <a:latin typeface="Playfair Display"/>
                <a:ea typeface="Playfair Display"/>
                <a:cs typeface="Playfair Display"/>
                <a:sym typeface="Playfair Display"/>
              </a:rPr>
              <a:t> </a:t>
            </a:r>
          </a:p>
          <a:p>
            <a:pPr algn="ctr">
              <a:buClrTx/>
              <a:buFontTx/>
            </a:pPr>
            <a:r>
              <a:rPr lang="en-US" sz="1300" b="1" dirty="0">
                <a:solidFill>
                  <a:schemeClr val="tx2">
                    <a:lumMod val="50000"/>
                  </a:schemeClr>
                </a:solidFill>
                <a:latin typeface="Playfair Display"/>
                <a:ea typeface="Playfair Display"/>
                <a:cs typeface="Playfair Display"/>
                <a:sym typeface="Playfair Display"/>
              </a:rPr>
              <a:t>&amp; </a:t>
            </a:r>
            <a:r>
              <a:rPr lang="en-US" sz="1300" b="1" dirty="0" err="1">
                <a:solidFill>
                  <a:schemeClr val="tx2">
                    <a:lumMod val="50000"/>
                  </a:schemeClr>
                </a:solidFill>
                <a:latin typeface="Playfair Display"/>
                <a:ea typeface="Playfair Display"/>
                <a:cs typeface="Playfair Display"/>
                <a:sym typeface="Playfair Display"/>
              </a:rPr>
              <a:t>thị</a:t>
            </a:r>
            <a:r>
              <a:rPr lang="en-US" sz="1300" b="1" dirty="0">
                <a:solidFill>
                  <a:schemeClr val="tx2">
                    <a:lumMod val="50000"/>
                  </a:schemeClr>
                </a:solidFill>
                <a:latin typeface="Playfair Display"/>
                <a:ea typeface="Playfair Display"/>
                <a:cs typeface="Playfair Display"/>
                <a:sym typeface="Playfair Display"/>
              </a:rPr>
              <a:t> tr</a:t>
            </a:r>
            <a:r>
              <a:rPr lang="vi-VN" sz="1300" b="1" dirty="0">
                <a:solidFill>
                  <a:schemeClr val="tx2">
                    <a:lumMod val="50000"/>
                  </a:schemeClr>
                </a:solidFill>
                <a:latin typeface="Playfair Display"/>
                <a:ea typeface="Playfair Display"/>
                <a:cs typeface="Playfair Display"/>
                <a:sym typeface="Playfair Display"/>
              </a:rPr>
              <a:t>ư</a:t>
            </a:r>
            <a:r>
              <a:rPr lang="en-US" sz="1300" b="1" dirty="0" err="1">
                <a:solidFill>
                  <a:schemeClr val="tx2">
                    <a:lumMod val="50000"/>
                  </a:schemeClr>
                </a:solidFill>
                <a:latin typeface="Playfair Display"/>
                <a:ea typeface="Playfair Display"/>
                <a:cs typeface="Playfair Display"/>
                <a:sym typeface="Playfair Display"/>
              </a:rPr>
              <a:t>ờng</a:t>
            </a:r>
            <a:endParaRPr lang="en-US" sz="1300" b="1" dirty="0">
              <a:solidFill>
                <a:schemeClr val="tx2">
                  <a:lumMod val="50000"/>
                </a:schemeClr>
              </a:solidFill>
              <a:latin typeface="Playfair Display"/>
              <a:ea typeface="Playfair Display"/>
              <a:cs typeface="Playfair Display"/>
              <a:sym typeface="Playfair Display"/>
            </a:endParaRPr>
          </a:p>
        </p:txBody>
      </p:sp>
      <p:sp>
        <p:nvSpPr>
          <p:cNvPr id="40" name="Google Shape;698;p51">
            <a:extLst>
              <a:ext uri="{FF2B5EF4-FFF2-40B4-BE49-F238E27FC236}">
                <a16:creationId xmlns:a16="http://schemas.microsoft.com/office/drawing/2014/main" id="{01831E47-0A18-4DB9-A2C9-66FDE0C94E2A}"/>
              </a:ext>
            </a:extLst>
          </p:cNvPr>
          <p:cNvSpPr txBox="1">
            <a:spLocks/>
          </p:cNvSpPr>
          <p:nvPr/>
        </p:nvSpPr>
        <p:spPr>
          <a:xfrm>
            <a:off x="3399432" y="3167143"/>
            <a:ext cx="2247470" cy="470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9pPr>
          </a:lstStyle>
          <a:p>
            <a:pPr marL="171450" indent="-171450" algn="just">
              <a:buFont typeface="Arial" panose="020B0604020202020204" pitchFamily="34" charset="0"/>
              <a:buChar char="•"/>
            </a:pPr>
            <a:r>
              <a:rPr lang="en-US" sz="1050" dirty="0" err="1">
                <a:solidFill>
                  <a:schemeClr val="tx1"/>
                </a:solidFill>
                <a:latin typeface="Playfair Display" panose="020B0604020202020204" charset="0"/>
                <a:cs typeface="Arial" panose="020B0604020202020204" pitchFamily="34" charset="0"/>
                <a:sym typeface="Catamaran"/>
              </a:rPr>
              <a:t>Tìm</a:t>
            </a:r>
            <a:r>
              <a:rPr lang="en-US" sz="1050" dirty="0">
                <a:solidFill>
                  <a:schemeClr val="tx1"/>
                </a:solidFill>
                <a:latin typeface="Playfair Display" panose="020B0604020202020204" charset="0"/>
                <a:cs typeface="Arial" panose="020B0604020202020204" pitchFamily="34" charset="0"/>
                <a:sym typeface="Catamaran"/>
              </a:rPr>
              <a:t> </a:t>
            </a:r>
            <a:r>
              <a:rPr lang="en-US" sz="1050" dirty="0" err="1">
                <a:solidFill>
                  <a:schemeClr val="tx1"/>
                </a:solidFill>
                <a:latin typeface="Playfair Display" panose="020B0604020202020204" charset="0"/>
                <a:cs typeface="Arial" panose="020B0604020202020204" pitchFamily="34" charset="0"/>
                <a:sym typeface="Catamaran"/>
              </a:rPr>
              <a:t>hiểu</a:t>
            </a:r>
            <a:r>
              <a:rPr lang="en-US" sz="1050" dirty="0">
                <a:solidFill>
                  <a:schemeClr val="tx1"/>
                </a:solidFill>
                <a:latin typeface="Playfair Display" panose="020B0604020202020204" charset="0"/>
                <a:cs typeface="Arial" panose="020B0604020202020204" pitchFamily="34" charset="0"/>
                <a:sym typeface="Catamaran"/>
              </a:rPr>
              <a:t> </a:t>
            </a:r>
            <a:r>
              <a:rPr lang="en-US" sz="1050" dirty="0" err="1">
                <a:solidFill>
                  <a:schemeClr val="tx1"/>
                </a:solidFill>
                <a:latin typeface="Playfair Display" panose="020B0604020202020204" charset="0"/>
                <a:cs typeface="Arial" panose="020B0604020202020204" pitchFamily="34" charset="0"/>
                <a:sym typeface="Catamaran"/>
              </a:rPr>
              <a:t>kỹ</a:t>
            </a:r>
            <a:r>
              <a:rPr lang="en-US" sz="1050" dirty="0">
                <a:solidFill>
                  <a:schemeClr val="tx1"/>
                </a:solidFill>
                <a:latin typeface="Playfair Display" panose="020B0604020202020204" charset="0"/>
                <a:cs typeface="Arial" panose="020B0604020202020204" pitchFamily="34" charset="0"/>
                <a:sym typeface="Catamaran"/>
              </a:rPr>
              <a:t> </a:t>
            </a:r>
            <a:r>
              <a:rPr lang="en-US" sz="1050" dirty="0" err="1">
                <a:solidFill>
                  <a:schemeClr val="tx1"/>
                </a:solidFill>
                <a:latin typeface="Playfair Display" panose="020B0604020202020204" charset="0"/>
                <a:cs typeface="Arial" panose="020B0604020202020204" pitchFamily="34" charset="0"/>
                <a:sym typeface="Catamaran"/>
              </a:rPr>
              <a:t>yêu</a:t>
            </a:r>
            <a:r>
              <a:rPr lang="en-US" sz="1050" dirty="0">
                <a:solidFill>
                  <a:schemeClr val="tx1"/>
                </a:solidFill>
                <a:latin typeface="Playfair Display" panose="020B0604020202020204" charset="0"/>
                <a:cs typeface="Arial" panose="020B0604020202020204" pitchFamily="34" charset="0"/>
                <a:sym typeface="Catamaran"/>
              </a:rPr>
              <a:t> </a:t>
            </a:r>
            <a:r>
              <a:rPr lang="en-US" sz="1050" dirty="0" err="1">
                <a:solidFill>
                  <a:schemeClr val="tx1"/>
                </a:solidFill>
                <a:latin typeface="Playfair Display" panose="020B0604020202020204" charset="0"/>
                <a:cs typeface="Arial" panose="020B0604020202020204" pitchFamily="34" charset="0"/>
                <a:sym typeface="Catamaran"/>
              </a:rPr>
              <a:t>cầu</a:t>
            </a:r>
            <a:r>
              <a:rPr lang="en-US" sz="1050" dirty="0">
                <a:solidFill>
                  <a:schemeClr val="tx1"/>
                </a:solidFill>
                <a:latin typeface="Playfair Display" panose="020B0604020202020204" charset="0"/>
                <a:cs typeface="Arial" panose="020B0604020202020204" pitchFamily="34" charset="0"/>
                <a:sym typeface="Catamaran"/>
              </a:rPr>
              <a:t>, </a:t>
            </a:r>
            <a:r>
              <a:rPr lang="en-US" sz="1050" dirty="0" err="1">
                <a:solidFill>
                  <a:schemeClr val="tx1"/>
                </a:solidFill>
                <a:latin typeface="Playfair Display" panose="020B0604020202020204" charset="0"/>
                <a:cs typeface="Arial" panose="020B0604020202020204" pitchFamily="34" charset="0"/>
                <a:sym typeface="Catamaran"/>
              </a:rPr>
              <a:t>quy</a:t>
            </a:r>
            <a:r>
              <a:rPr lang="en-US" sz="1050" dirty="0">
                <a:solidFill>
                  <a:schemeClr val="tx1"/>
                </a:solidFill>
                <a:latin typeface="Playfair Display" panose="020B0604020202020204" charset="0"/>
                <a:cs typeface="Arial" panose="020B0604020202020204" pitchFamily="34" charset="0"/>
                <a:sym typeface="Catamaran"/>
              </a:rPr>
              <a:t> </a:t>
            </a:r>
            <a:r>
              <a:rPr lang="en-US" sz="1050" dirty="0" err="1">
                <a:solidFill>
                  <a:schemeClr val="tx1"/>
                </a:solidFill>
                <a:latin typeface="Playfair Display" panose="020B0604020202020204" charset="0"/>
                <a:cs typeface="Arial" panose="020B0604020202020204" pitchFamily="34" charset="0"/>
                <a:sym typeface="Catamaran"/>
              </a:rPr>
              <a:t>định</a:t>
            </a:r>
            <a:r>
              <a:rPr lang="en-US" sz="1050" dirty="0">
                <a:solidFill>
                  <a:schemeClr val="tx1"/>
                </a:solidFill>
                <a:latin typeface="Playfair Display" panose="020B0604020202020204" charset="0"/>
                <a:cs typeface="Arial" panose="020B0604020202020204" pitchFamily="34" charset="0"/>
                <a:sym typeface="Catamaran"/>
              </a:rPr>
              <a:t> </a:t>
            </a:r>
            <a:r>
              <a:rPr lang="en-US" sz="1050" dirty="0" err="1">
                <a:solidFill>
                  <a:schemeClr val="tx1"/>
                </a:solidFill>
                <a:latin typeface="Playfair Display" panose="020B0604020202020204" charset="0"/>
                <a:cs typeface="Arial" panose="020B0604020202020204" pitchFamily="34" charset="0"/>
                <a:sym typeface="Catamaran"/>
              </a:rPr>
              <a:t>nhập</a:t>
            </a:r>
            <a:r>
              <a:rPr lang="en-US" sz="1050" dirty="0">
                <a:solidFill>
                  <a:schemeClr val="tx1"/>
                </a:solidFill>
                <a:latin typeface="Playfair Display" panose="020B0604020202020204" charset="0"/>
                <a:cs typeface="Arial" panose="020B0604020202020204" pitchFamily="34" charset="0"/>
                <a:sym typeface="Catamaran"/>
              </a:rPr>
              <a:t> </a:t>
            </a:r>
            <a:r>
              <a:rPr lang="en-US" sz="1050" dirty="0" err="1">
                <a:solidFill>
                  <a:schemeClr val="tx1"/>
                </a:solidFill>
                <a:latin typeface="Playfair Display" panose="020B0604020202020204" charset="0"/>
                <a:cs typeface="Arial" panose="020B0604020202020204" pitchFamily="34" charset="0"/>
                <a:sym typeface="Catamaran"/>
              </a:rPr>
              <a:t>khẩu</a:t>
            </a:r>
            <a:r>
              <a:rPr lang="en-US" sz="1050" dirty="0">
                <a:solidFill>
                  <a:schemeClr val="tx1"/>
                </a:solidFill>
                <a:latin typeface="Playfair Display" panose="020B0604020202020204" charset="0"/>
                <a:cs typeface="Arial" panose="020B0604020202020204" pitchFamily="34" charset="0"/>
                <a:sym typeface="Catamaran"/>
              </a:rPr>
              <a:t> </a:t>
            </a:r>
          </a:p>
        </p:txBody>
      </p:sp>
      <p:sp>
        <p:nvSpPr>
          <p:cNvPr id="41" name="Google Shape;699;p51">
            <a:extLst>
              <a:ext uri="{FF2B5EF4-FFF2-40B4-BE49-F238E27FC236}">
                <a16:creationId xmlns:a16="http://schemas.microsoft.com/office/drawing/2014/main" id="{8D6D054C-0A2B-484A-BF25-89F4EC8F01E0}"/>
              </a:ext>
            </a:extLst>
          </p:cNvPr>
          <p:cNvSpPr txBox="1">
            <a:spLocks/>
          </p:cNvSpPr>
          <p:nvPr/>
        </p:nvSpPr>
        <p:spPr>
          <a:xfrm>
            <a:off x="6087118" y="2752736"/>
            <a:ext cx="2622278" cy="470700"/>
          </a:xfrm>
          <a:prstGeom prst="rect">
            <a:avLst/>
          </a:prstGeom>
          <a:noFill/>
          <a:ln>
            <a:noFill/>
          </a:ln>
        </p:spPr>
        <p:txBody>
          <a:bodyPr spcFirstLastPara="1" wrap="square" lIns="91425" tIns="91425" rIns="91425" bIns="91425" anchor="b" anchorCtr="0">
            <a:noAutofit/>
          </a:bodyPr>
          <a:lstStyle/>
          <a:p>
            <a:pPr algn="ctr">
              <a:buClrTx/>
              <a:buFontTx/>
            </a:pPr>
            <a:r>
              <a:rPr lang="en-US" sz="1300" b="1" dirty="0" err="1">
                <a:solidFill>
                  <a:schemeClr val="tx2">
                    <a:lumMod val="50000"/>
                  </a:schemeClr>
                </a:solidFill>
                <a:latin typeface="Playfair Display"/>
                <a:ea typeface="Playfair Display"/>
                <a:cs typeface="Playfair Display"/>
                <a:sym typeface="Playfair Display"/>
              </a:rPr>
              <a:t>Nâng</a:t>
            </a:r>
            <a:r>
              <a:rPr lang="en-US" sz="1300" b="1" dirty="0">
                <a:solidFill>
                  <a:schemeClr val="tx2">
                    <a:lumMod val="50000"/>
                  </a:schemeClr>
                </a:solidFill>
                <a:latin typeface="Playfair Display"/>
                <a:ea typeface="Playfair Display"/>
                <a:cs typeface="Playfair Display"/>
                <a:sym typeface="Playfair Display"/>
              </a:rPr>
              <a:t> </a:t>
            </a:r>
            <a:r>
              <a:rPr lang="en-US" sz="1300" b="1" dirty="0" err="1">
                <a:solidFill>
                  <a:schemeClr val="tx2">
                    <a:lumMod val="50000"/>
                  </a:schemeClr>
                </a:solidFill>
                <a:latin typeface="Playfair Display"/>
                <a:ea typeface="Playfair Display"/>
                <a:cs typeface="Playfair Display"/>
                <a:sym typeface="Playfair Display"/>
              </a:rPr>
              <a:t>cao</a:t>
            </a:r>
            <a:r>
              <a:rPr lang="en-US" sz="1300" b="1" dirty="0">
                <a:solidFill>
                  <a:schemeClr val="tx2">
                    <a:lumMod val="50000"/>
                  </a:schemeClr>
                </a:solidFill>
                <a:latin typeface="Playfair Display"/>
                <a:ea typeface="Playfair Display"/>
                <a:cs typeface="Playfair Display"/>
                <a:sym typeface="Playfair Display"/>
              </a:rPr>
              <a:t> </a:t>
            </a:r>
            <a:r>
              <a:rPr lang="en-US" sz="1300" b="1" dirty="0" err="1">
                <a:solidFill>
                  <a:schemeClr val="tx2">
                    <a:lumMod val="50000"/>
                  </a:schemeClr>
                </a:solidFill>
                <a:latin typeface="Playfair Display"/>
                <a:ea typeface="Playfair Display"/>
                <a:cs typeface="Playfair Display"/>
                <a:sym typeface="Playfair Display"/>
              </a:rPr>
              <a:t>năng</a:t>
            </a:r>
            <a:r>
              <a:rPr lang="en-US" sz="1300" b="1" dirty="0">
                <a:solidFill>
                  <a:schemeClr val="tx2">
                    <a:lumMod val="50000"/>
                  </a:schemeClr>
                </a:solidFill>
                <a:latin typeface="Playfair Display"/>
                <a:ea typeface="Playfair Display"/>
                <a:cs typeface="Playfair Display"/>
                <a:sym typeface="Playfair Display"/>
              </a:rPr>
              <a:t> </a:t>
            </a:r>
            <a:r>
              <a:rPr lang="en-US" sz="1300" b="1" dirty="0" err="1">
                <a:solidFill>
                  <a:schemeClr val="tx2">
                    <a:lumMod val="50000"/>
                  </a:schemeClr>
                </a:solidFill>
                <a:latin typeface="Playfair Display"/>
                <a:ea typeface="Playfair Display"/>
                <a:cs typeface="Playfair Display"/>
                <a:sym typeface="Playfair Display"/>
              </a:rPr>
              <a:t>lực</a:t>
            </a:r>
            <a:r>
              <a:rPr lang="en-US" sz="1300" b="1" dirty="0">
                <a:solidFill>
                  <a:schemeClr val="tx2">
                    <a:lumMod val="50000"/>
                  </a:schemeClr>
                </a:solidFill>
                <a:latin typeface="Playfair Display"/>
                <a:ea typeface="Playfair Display"/>
                <a:cs typeface="Playfair Display"/>
                <a:sym typeface="Playfair Display"/>
              </a:rPr>
              <a:t> </a:t>
            </a:r>
          </a:p>
          <a:p>
            <a:pPr algn="ctr">
              <a:buClrTx/>
              <a:buFontTx/>
            </a:pPr>
            <a:r>
              <a:rPr lang="en-US" sz="1300" b="1" dirty="0" err="1">
                <a:solidFill>
                  <a:schemeClr val="tx2">
                    <a:lumMod val="50000"/>
                  </a:schemeClr>
                </a:solidFill>
                <a:latin typeface="Playfair Display"/>
                <a:ea typeface="Playfair Display"/>
                <a:cs typeface="Playfair Display"/>
                <a:sym typeface="Playfair Display"/>
              </a:rPr>
              <a:t>cạnh</a:t>
            </a:r>
            <a:r>
              <a:rPr lang="en-US" sz="1300" b="1" dirty="0">
                <a:solidFill>
                  <a:schemeClr val="tx2">
                    <a:lumMod val="50000"/>
                  </a:schemeClr>
                </a:solidFill>
                <a:latin typeface="Playfair Display"/>
                <a:ea typeface="Playfair Display"/>
                <a:cs typeface="Playfair Display"/>
                <a:sym typeface="Playfair Display"/>
              </a:rPr>
              <a:t> </a:t>
            </a:r>
            <a:r>
              <a:rPr lang="en-US" sz="1300" b="1" dirty="0" err="1">
                <a:solidFill>
                  <a:schemeClr val="tx2">
                    <a:lumMod val="50000"/>
                  </a:schemeClr>
                </a:solidFill>
                <a:latin typeface="Playfair Display"/>
                <a:ea typeface="Playfair Display"/>
                <a:cs typeface="Playfair Display"/>
                <a:sym typeface="Playfair Display"/>
              </a:rPr>
              <a:t>tranh</a:t>
            </a:r>
            <a:endParaRPr lang="en-US" sz="1300" b="1" dirty="0">
              <a:solidFill>
                <a:schemeClr val="tx2">
                  <a:lumMod val="50000"/>
                </a:schemeClr>
              </a:solidFill>
              <a:latin typeface="Playfair Display"/>
              <a:ea typeface="Playfair Display"/>
              <a:cs typeface="Playfair Display"/>
              <a:sym typeface="Playfair Display"/>
            </a:endParaRPr>
          </a:p>
        </p:txBody>
      </p:sp>
      <p:sp>
        <p:nvSpPr>
          <p:cNvPr id="43" name="Google Shape;698;p51">
            <a:extLst>
              <a:ext uri="{FF2B5EF4-FFF2-40B4-BE49-F238E27FC236}">
                <a16:creationId xmlns:a16="http://schemas.microsoft.com/office/drawing/2014/main" id="{FFEFE667-DE45-4F8E-BB1D-8C7427B25CF3}"/>
              </a:ext>
            </a:extLst>
          </p:cNvPr>
          <p:cNvSpPr txBox="1">
            <a:spLocks/>
          </p:cNvSpPr>
          <p:nvPr/>
        </p:nvSpPr>
        <p:spPr>
          <a:xfrm>
            <a:off x="6288163" y="3167143"/>
            <a:ext cx="2059501" cy="5157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9pPr>
          </a:lstStyle>
          <a:p>
            <a:pPr marL="171450" indent="-171450" algn="just">
              <a:buFont typeface="Arial" panose="020B0604020202020204" pitchFamily="34" charset="0"/>
              <a:buChar char="•"/>
            </a:pPr>
            <a:r>
              <a:rPr lang="en-US" sz="1050" dirty="0" err="1">
                <a:solidFill>
                  <a:schemeClr val="tx1"/>
                </a:solidFill>
                <a:latin typeface="Playfair Display" panose="020B0604020202020204" charset="0"/>
                <a:cs typeface="Arial" panose="020B0604020202020204" pitchFamily="34" charset="0"/>
                <a:sym typeface="Catamaran"/>
              </a:rPr>
              <a:t>Cải</a:t>
            </a:r>
            <a:r>
              <a:rPr lang="en-US" sz="1050" dirty="0">
                <a:solidFill>
                  <a:schemeClr val="tx1"/>
                </a:solidFill>
                <a:latin typeface="Playfair Display" panose="020B0604020202020204" charset="0"/>
                <a:cs typeface="Arial" panose="020B0604020202020204" pitchFamily="34" charset="0"/>
                <a:sym typeface="Catamaran"/>
              </a:rPr>
              <a:t> </a:t>
            </a:r>
            <a:r>
              <a:rPr lang="en-US" sz="1050" dirty="0" err="1">
                <a:solidFill>
                  <a:schemeClr val="tx1"/>
                </a:solidFill>
                <a:latin typeface="Playfair Display" panose="020B0604020202020204" charset="0"/>
                <a:cs typeface="Arial" panose="020B0604020202020204" pitchFamily="34" charset="0"/>
                <a:sym typeface="Catamaran"/>
              </a:rPr>
              <a:t>tiến</a:t>
            </a:r>
            <a:r>
              <a:rPr lang="en-US" sz="1050" dirty="0">
                <a:solidFill>
                  <a:schemeClr val="tx1"/>
                </a:solidFill>
                <a:latin typeface="Playfair Display" panose="020B0604020202020204" charset="0"/>
                <a:cs typeface="Arial" panose="020B0604020202020204" pitchFamily="34" charset="0"/>
                <a:sym typeface="Catamaran"/>
              </a:rPr>
              <a:t> </a:t>
            </a:r>
            <a:r>
              <a:rPr lang="en-US" sz="1050" dirty="0" err="1">
                <a:solidFill>
                  <a:schemeClr val="tx1"/>
                </a:solidFill>
                <a:latin typeface="Playfair Display" panose="020B0604020202020204" charset="0"/>
                <a:cs typeface="Arial" panose="020B0604020202020204" pitchFamily="34" charset="0"/>
                <a:sym typeface="Catamaran"/>
              </a:rPr>
              <a:t>kỹ</a:t>
            </a:r>
            <a:r>
              <a:rPr lang="en-US" sz="1050" dirty="0">
                <a:solidFill>
                  <a:schemeClr val="tx1"/>
                </a:solidFill>
                <a:latin typeface="Playfair Display" panose="020B0604020202020204" charset="0"/>
                <a:cs typeface="Arial" panose="020B0604020202020204" pitchFamily="34" charset="0"/>
                <a:sym typeface="Catamaran"/>
              </a:rPr>
              <a:t> </a:t>
            </a:r>
            <a:r>
              <a:rPr lang="en-US" sz="1050" dirty="0" err="1">
                <a:solidFill>
                  <a:schemeClr val="tx1"/>
                </a:solidFill>
                <a:latin typeface="Playfair Display" panose="020B0604020202020204" charset="0"/>
                <a:cs typeface="Arial" panose="020B0604020202020204" pitchFamily="34" charset="0"/>
                <a:sym typeface="Catamaran"/>
              </a:rPr>
              <a:t>thuật</a:t>
            </a:r>
            <a:r>
              <a:rPr lang="en-US" sz="1050" dirty="0">
                <a:solidFill>
                  <a:schemeClr val="tx1"/>
                </a:solidFill>
                <a:latin typeface="Playfair Display" panose="020B0604020202020204" charset="0"/>
                <a:cs typeface="Arial" panose="020B0604020202020204" pitchFamily="34" charset="0"/>
                <a:sym typeface="Catamaran"/>
              </a:rPr>
              <a:t>, </a:t>
            </a:r>
            <a:r>
              <a:rPr lang="en-US" sz="1050" dirty="0" err="1">
                <a:solidFill>
                  <a:schemeClr val="tx1"/>
                </a:solidFill>
                <a:latin typeface="Playfair Display" panose="020B0604020202020204" charset="0"/>
                <a:cs typeface="Arial" panose="020B0604020202020204" pitchFamily="34" charset="0"/>
                <a:sym typeface="Catamaran"/>
              </a:rPr>
              <a:t>tăng</a:t>
            </a:r>
            <a:r>
              <a:rPr lang="en-US" sz="1050" dirty="0">
                <a:solidFill>
                  <a:schemeClr val="tx1"/>
                </a:solidFill>
                <a:latin typeface="Playfair Display" panose="020B0604020202020204" charset="0"/>
                <a:cs typeface="Arial" panose="020B0604020202020204" pitchFamily="34" charset="0"/>
                <a:sym typeface="Catamaran"/>
              </a:rPr>
              <a:t> </a:t>
            </a:r>
            <a:r>
              <a:rPr lang="en-US" sz="1050" dirty="0" err="1">
                <a:solidFill>
                  <a:schemeClr val="tx1"/>
                </a:solidFill>
                <a:latin typeface="Playfair Display" panose="020B0604020202020204" charset="0"/>
                <a:cs typeface="Arial" panose="020B0604020202020204" pitchFamily="34" charset="0"/>
                <a:sym typeface="Catamaran"/>
              </a:rPr>
              <a:t>hàm</a:t>
            </a:r>
            <a:r>
              <a:rPr lang="en-US" sz="1050" dirty="0">
                <a:solidFill>
                  <a:schemeClr val="tx1"/>
                </a:solidFill>
                <a:latin typeface="Playfair Display" panose="020B0604020202020204" charset="0"/>
                <a:cs typeface="Arial" panose="020B0604020202020204" pitchFamily="34" charset="0"/>
                <a:sym typeface="Catamaran"/>
              </a:rPr>
              <a:t> l</a:t>
            </a:r>
            <a:r>
              <a:rPr lang="vi-VN" sz="1050" dirty="0">
                <a:solidFill>
                  <a:schemeClr val="tx1"/>
                </a:solidFill>
                <a:latin typeface="Playfair Display" panose="020B0604020202020204" charset="0"/>
                <a:cs typeface="Arial" panose="020B0604020202020204" pitchFamily="34" charset="0"/>
                <a:sym typeface="Catamaran"/>
              </a:rPr>
              <a:t>ư</a:t>
            </a:r>
            <a:r>
              <a:rPr lang="en-US" sz="1050" dirty="0" err="1">
                <a:solidFill>
                  <a:schemeClr val="tx1"/>
                </a:solidFill>
                <a:latin typeface="Playfair Display" panose="020B0604020202020204" charset="0"/>
                <a:cs typeface="Arial" panose="020B0604020202020204" pitchFamily="34" charset="0"/>
                <a:sym typeface="Catamaran"/>
              </a:rPr>
              <a:t>ợng</a:t>
            </a:r>
            <a:r>
              <a:rPr lang="en-US" sz="1050" dirty="0">
                <a:solidFill>
                  <a:schemeClr val="tx1"/>
                </a:solidFill>
                <a:latin typeface="Playfair Display" panose="020B0604020202020204" charset="0"/>
                <a:cs typeface="Arial" panose="020B0604020202020204" pitchFamily="34" charset="0"/>
                <a:sym typeface="Catamaran"/>
              </a:rPr>
              <a:t> </a:t>
            </a:r>
            <a:r>
              <a:rPr lang="en-US" sz="1050" dirty="0" err="1">
                <a:solidFill>
                  <a:schemeClr val="tx1"/>
                </a:solidFill>
                <a:latin typeface="Playfair Display" panose="020B0604020202020204" charset="0"/>
                <a:cs typeface="Arial" panose="020B0604020202020204" pitchFamily="34" charset="0"/>
                <a:sym typeface="Catamaran"/>
              </a:rPr>
              <a:t>công</a:t>
            </a:r>
            <a:r>
              <a:rPr lang="en-US" sz="1050" dirty="0">
                <a:solidFill>
                  <a:schemeClr val="tx1"/>
                </a:solidFill>
                <a:latin typeface="Playfair Display" panose="020B0604020202020204" charset="0"/>
                <a:cs typeface="Arial" panose="020B0604020202020204" pitchFamily="34" charset="0"/>
                <a:sym typeface="Catamaran"/>
              </a:rPr>
              <a:t> </a:t>
            </a:r>
            <a:r>
              <a:rPr lang="en-US" sz="1050" dirty="0" err="1">
                <a:solidFill>
                  <a:schemeClr val="tx1"/>
                </a:solidFill>
                <a:latin typeface="Playfair Display" panose="020B0604020202020204" charset="0"/>
                <a:cs typeface="Arial" panose="020B0604020202020204" pitchFamily="34" charset="0"/>
                <a:sym typeface="Catamaran"/>
              </a:rPr>
              <a:t>nghệ</a:t>
            </a:r>
            <a:endParaRPr lang="en-US" sz="1050" dirty="0">
              <a:solidFill>
                <a:schemeClr val="tx1"/>
              </a:solidFill>
              <a:latin typeface="Playfair Display" panose="020B0604020202020204" charset="0"/>
              <a:cs typeface="Arial" panose="020B0604020202020204" pitchFamily="34" charset="0"/>
              <a:sym typeface="Catamaran"/>
            </a:endParaRPr>
          </a:p>
        </p:txBody>
      </p:sp>
      <p:sp>
        <p:nvSpPr>
          <p:cNvPr id="47" name="Google Shape;698;p51">
            <a:extLst>
              <a:ext uri="{FF2B5EF4-FFF2-40B4-BE49-F238E27FC236}">
                <a16:creationId xmlns:a16="http://schemas.microsoft.com/office/drawing/2014/main" id="{C1BC6801-B4F4-4984-AC57-F93198B4A5E8}"/>
              </a:ext>
            </a:extLst>
          </p:cNvPr>
          <p:cNvSpPr txBox="1">
            <a:spLocks/>
          </p:cNvSpPr>
          <p:nvPr/>
        </p:nvSpPr>
        <p:spPr>
          <a:xfrm>
            <a:off x="374679" y="3766071"/>
            <a:ext cx="2141703" cy="80014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9pPr>
          </a:lstStyle>
          <a:p>
            <a:pPr marL="171450" indent="-171450" algn="just">
              <a:buFont typeface="Arial" panose="020B0604020202020204" pitchFamily="34" charset="0"/>
              <a:buChar char="•"/>
            </a:pPr>
            <a:r>
              <a:rPr lang="en-US" sz="1100" dirty="0" err="1">
                <a:solidFill>
                  <a:schemeClr val="tx1"/>
                </a:solidFill>
                <a:latin typeface="Playfair Display" panose="020B0604020202020204" charset="0"/>
                <a:cs typeface="Arial" panose="020B0604020202020204" pitchFamily="34" charset="0"/>
                <a:sym typeface="Catamaran"/>
              </a:rPr>
              <a:t>Tham</a:t>
            </a:r>
            <a:r>
              <a:rPr lang="en-US" sz="1100" dirty="0">
                <a:solidFill>
                  <a:schemeClr val="tx1"/>
                </a:solidFill>
                <a:latin typeface="Playfair Display" panose="020B0604020202020204" charset="0"/>
                <a:cs typeface="Arial" panose="020B0604020202020204" pitchFamily="34" charset="0"/>
                <a:sym typeface="Catamaran"/>
              </a:rPr>
              <a:t> </a:t>
            </a:r>
            <a:r>
              <a:rPr lang="en-US" sz="1100" dirty="0" err="1">
                <a:solidFill>
                  <a:schemeClr val="tx1"/>
                </a:solidFill>
                <a:latin typeface="Playfair Display" panose="020B0604020202020204" charset="0"/>
                <a:cs typeface="Arial" panose="020B0604020202020204" pitchFamily="34" charset="0"/>
                <a:sym typeface="Catamaran"/>
              </a:rPr>
              <a:t>gia</a:t>
            </a:r>
            <a:r>
              <a:rPr lang="en-US" sz="1100" dirty="0">
                <a:solidFill>
                  <a:schemeClr val="tx1"/>
                </a:solidFill>
                <a:latin typeface="Playfair Display" panose="020B0604020202020204" charset="0"/>
                <a:cs typeface="Arial" panose="020B0604020202020204" pitchFamily="34" charset="0"/>
                <a:sym typeface="Catamaran"/>
              </a:rPr>
              <a:t> </a:t>
            </a:r>
            <a:r>
              <a:rPr lang="en-US" sz="1100" dirty="0" err="1">
                <a:solidFill>
                  <a:schemeClr val="tx1"/>
                </a:solidFill>
                <a:latin typeface="Playfair Display" panose="020B0604020202020204" charset="0"/>
                <a:cs typeface="Arial" panose="020B0604020202020204" pitchFamily="34" charset="0"/>
                <a:sym typeface="Catamaran"/>
              </a:rPr>
              <a:t>các</a:t>
            </a:r>
            <a:r>
              <a:rPr lang="en-US" sz="1100" dirty="0">
                <a:solidFill>
                  <a:schemeClr val="tx1"/>
                </a:solidFill>
                <a:latin typeface="Playfair Display" panose="020B0604020202020204" charset="0"/>
                <a:cs typeface="Arial" panose="020B0604020202020204" pitchFamily="34" charset="0"/>
                <a:sym typeface="Catamaran"/>
              </a:rPr>
              <a:t> </a:t>
            </a:r>
            <a:r>
              <a:rPr lang="en-US" sz="1100" dirty="0" err="1">
                <a:solidFill>
                  <a:schemeClr val="tx1"/>
                </a:solidFill>
                <a:latin typeface="Playfair Display" panose="020B0604020202020204" charset="0"/>
                <a:cs typeface="Arial" panose="020B0604020202020204" pitchFamily="34" charset="0"/>
                <a:sym typeface="Catamaran"/>
              </a:rPr>
              <a:t>Hội</a:t>
            </a:r>
            <a:r>
              <a:rPr lang="en-US" sz="1100" dirty="0">
                <a:solidFill>
                  <a:schemeClr val="tx1"/>
                </a:solidFill>
                <a:latin typeface="Playfair Display" panose="020B0604020202020204" charset="0"/>
                <a:cs typeface="Arial" panose="020B0604020202020204" pitchFamily="34" charset="0"/>
                <a:sym typeface="Catamaran"/>
              </a:rPr>
              <a:t> </a:t>
            </a:r>
            <a:r>
              <a:rPr lang="en-US" sz="1100" dirty="0" err="1">
                <a:solidFill>
                  <a:schemeClr val="tx1"/>
                </a:solidFill>
                <a:latin typeface="Playfair Display" panose="020B0604020202020204" charset="0"/>
                <a:cs typeface="Arial" panose="020B0604020202020204" pitchFamily="34" charset="0"/>
                <a:sym typeface="Catamaran"/>
              </a:rPr>
              <a:t>thảo</a:t>
            </a:r>
            <a:r>
              <a:rPr lang="en-US" sz="1100" dirty="0">
                <a:solidFill>
                  <a:schemeClr val="tx1"/>
                </a:solidFill>
                <a:latin typeface="Playfair Display" panose="020B0604020202020204" charset="0"/>
                <a:cs typeface="Arial" panose="020B0604020202020204" pitchFamily="34" charset="0"/>
                <a:sym typeface="Catamaran"/>
              </a:rPr>
              <a:t>, </a:t>
            </a:r>
            <a:r>
              <a:rPr lang="en-US" sz="1100" dirty="0" err="1">
                <a:solidFill>
                  <a:schemeClr val="tx1"/>
                </a:solidFill>
                <a:latin typeface="Playfair Display" panose="020B0604020202020204" charset="0"/>
                <a:cs typeface="Arial" panose="020B0604020202020204" pitchFamily="34" charset="0"/>
                <a:sym typeface="Catamaran"/>
              </a:rPr>
              <a:t>Khóa</a:t>
            </a:r>
            <a:r>
              <a:rPr lang="en-US" sz="1100" dirty="0">
                <a:solidFill>
                  <a:schemeClr val="tx1"/>
                </a:solidFill>
                <a:latin typeface="Playfair Display" panose="020B0604020202020204" charset="0"/>
                <a:cs typeface="Arial" panose="020B0604020202020204" pitchFamily="34" charset="0"/>
                <a:sym typeface="Catamaran"/>
              </a:rPr>
              <a:t> </a:t>
            </a:r>
            <a:r>
              <a:rPr lang="en-US" sz="1100" dirty="0" err="1">
                <a:solidFill>
                  <a:schemeClr val="tx1"/>
                </a:solidFill>
                <a:latin typeface="Playfair Display" panose="020B0604020202020204" charset="0"/>
                <a:cs typeface="Arial" panose="020B0604020202020204" pitchFamily="34" charset="0"/>
                <a:sym typeface="Catamaran"/>
              </a:rPr>
              <a:t>đào</a:t>
            </a:r>
            <a:r>
              <a:rPr lang="en-US" sz="1100" dirty="0">
                <a:solidFill>
                  <a:schemeClr val="tx1"/>
                </a:solidFill>
                <a:latin typeface="Playfair Display" panose="020B0604020202020204" charset="0"/>
                <a:cs typeface="Arial" panose="020B0604020202020204" pitchFamily="34" charset="0"/>
                <a:sym typeface="Catamaran"/>
              </a:rPr>
              <a:t> </a:t>
            </a:r>
            <a:r>
              <a:rPr lang="en-US" sz="1100" dirty="0" err="1">
                <a:solidFill>
                  <a:schemeClr val="tx1"/>
                </a:solidFill>
                <a:latin typeface="Playfair Display" panose="020B0604020202020204" charset="0"/>
                <a:cs typeface="Arial" panose="020B0604020202020204" pitchFamily="34" charset="0"/>
                <a:sym typeface="Catamaran"/>
              </a:rPr>
              <a:t>tạo</a:t>
            </a:r>
            <a:r>
              <a:rPr lang="en-US" sz="1100" dirty="0">
                <a:solidFill>
                  <a:schemeClr val="tx1"/>
                </a:solidFill>
                <a:latin typeface="Playfair Display" panose="020B0604020202020204" charset="0"/>
                <a:cs typeface="Arial" panose="020B0604020202020204" pitchFamily="34" charset="0"/>
                <a:sym typeface="Catamaran"/>
              </a:rPr>
              <a:t> </a:t>
            </a:r>
            <a:r>
              <a:rPr lang="en-US" sz="1100" dirty="0" err="1">
                <a:solidFill>
                  <a:schemeClr val="tx1"/>
                </a:solidFill>
                <a:latin typeface="Playfair Display" panose="020B0604020202020204" charset="0"/>
                <a:cs typeface="Arial" panose="020B0604020202020204" pitchFamily="34" charset="0"/>
                <a:sym typeface="Catamaran"/>
              </a:rPr>
              <a:t>chuyên</a:t>
            </a:r>
            <a:r>
              <a:rPr lang="en-US" sz="1100" dirty="0">
                <a:solidFill>
                  <a:schemeClr val="tx1"/>
                </a:solidFill>
                <a:latin typeface="Playfair Display" panose="020B0604020202020204" charset="0"/>
                <a:cs typeface="Arial" panose="020B0604020202020204" pitchFamily="34" charset="0"/>
                <a:sym typeface="Catamaran"/>
              </a:rPr>
              <a:t> </a:t>
            </a:r>
            <a:r>
              <a:rPr lang="en-US" sz="1100" dirty="0" err="1">
                <a:solidFill>
                  <a:schemeClr val="tx1"/>
                </a:solidFill>
                <a:latin typeface="Playfair Display" panose="020B0604020202020204" charset="0"/>
                <a:cs typeface="Arial" panose="020B0604020202020204" pitchFamily="34" charset="0"/>
                <a:sym typeface="Catamaran"/>
              </a:rPr>
              <a:t>sâu</a:t>
            </a:r>
            <a:r>
              <a:rPr lang="en-US" sz="1100" dirty="0">
                <a:solidFill>
                  <a:schemeClr val="tx1"/>
                </a:solidFill>
                <a:latin typeface="Playfair Display" panose="020B0604020202020204" charset="0"/>
                <a:cs typeface="Arial" panose="020B0604020202020204" pitchFamily="34" charset="0"/>
                <a:sym typeface="Catamaran"/>
              </a:rPr>
              <a:t>…</a:t>
            </a:r>
          </a:p>
        </p:txBody>
      </p:sp>
      <p:sp>
        <p:nvSpPr>
          <p:cNvPr id="48" name="Google Shape;698;p51">
            <a:extLst>
              <a:ext uri="{FF2B5EF4-FFF2-40B4-BE49-F238E27FC236}">
                <a16:creationId xmlns:a16="http://schemas.microsoft.com/office/drawing/2014/main" id="{1DF0023B-1609-4827-8471-311490C93370}"/>
              </a:ext>
            </a:extLst>
          </p:cNvPr>
          <p:cNvSpPr txBox="1">
            <a:spLocks/>
          </p:cNvSpPr>
          <p:nvPr/>
        </p:nvSpPr>
        <p:spPr>
          <a:xfrm>
            <a:off x="3399432" y="3589168"/>
            <a:ext cx="2247470" cy="80014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9pPr>
          </a:lstStyle>
          <a:p>
            <a:pPr marL="171450" indent="-171450" algn="just">
              <a:buFont typeface="Arial" panose="020B0604020202020204" pitchFamily="34" charset="0"/>
              <a:buChar char="•"/>
            </a:pPr>
            <a:r>
              <a:rPr lang="en-US" sz="1050" dirty="0" err="1">
                <a:solidFill>
                  <a:schemeClr val="tx1"/>
                </a:solidFill>
                <a:latin typeface="Playfair Display" panose="020B0604020202020204" charset="0"/>
                <a:cs typeface="Arial" panose="020B0604020202020204" pitchFamily="34" charset="0"/>
                <a:sym typeface="Catamaran"/>
              </a:rPr>
              <a:t>Nghiên</a:t>
            </a:r>
            <a:r>
              <a:rPr lang="en-US" sz="1050" dirty="0">
                <a:solidFill>
                  <a:schemeClr val="tx1"/>
                </a:solidFill>
                <a:latin typeface="Playfair Display" panose="020B0604020202020204" charset="0"/>
                <a:cs typeface="Arial" panose="020B0604020202020204" pitchFamily="34" charset="0"/>
                <a:sym typeface="Catamaran"/>
              </a:rPr>
              <a:t> </a:t>
            </a:r>
            <a:r>
              <a:rPr lang="en-US" sz="1050" dirty="0" err="1">
                <a:solidFill>
                  <a:schemeClr val="tx1"/>
                </a:solidFill>
                <a:latin typeface="Playfair Display" panose="020B0604020202020204" charset="0"/>
                <a:cs typeface="Arial" panose="020B0604020202020204" pitchFamily="34" charset="0"/>
                <a:sym typeface="Catamaran"/>
              </a:rPr>
              <a:t>cứu</a:t>
            </a:r>
            <a:r>
              <a:rPr lang="en-US" sz="1050" dirty="0">
                <a:solidFill>
                  <a:schemeClr val="tx1"/>
                </a:solidFill>
                <a:latin typeface="Playfair Display" panose="020B0604020202020204" charset="0"/>
                <a:cs typeface="Arial" panose="020B0604020202020204" pitchFamily="34" charset="0"/>
                <a:sym typeface="Catamaran"/>
              </a:rPr>
              <a:t> </a:t>
            </a:r>
            <a:r>
              <a:rPr lang="en-US" sz="1050" dirty="0" err="1">
                <a:solidFill>
                  <a:schemeClr val="tx1"/>
                </a:solidFill>
                <a:latin typeface="Playfair Display" panose="020B0604020202020204" charset="0"/>
                <a:cs typeface="Arial" panose="020B0604020202020204" pitchFamily="34" charset="0"/>
                <a:sym typeface="Catamaran"/>
              </a:rPr>
              <a:t>nhu</a:t>
            </a:r>
            <a:r>
              <a:rPr lang="en-US" sz="1050" dirty="0">
                <a:solidFill>
                  <a:schemeClr val="tx1"/>
                </a:solidFill>
                <a:latin typeface="Playfair Display" panose="020B0604020202020204" charset="0"/>
                <a:cs typeface="Arial" panose="020B0604020202020204" pitchFamily="34" charset="0"/>
                <a:sym typeface="Catamaran"/>
              </a:rPr>
              <a:t> </a:t>
            </a:r>
            <a:r>
              <a:rPr lang="en-US" sz="1050" dirty="0" err="1">
                <a:solidFill>
                  <a:schemeClr val="tx1"/>
                </a:solidFill>
                <a:latin typeface="Playfair Display" panose="020B0604020202020204" charset="0"/>
                <a:cs typeface="Arial" panose="020B0604020202020204" pitchFamily="34" charset="0"/>
                <a:sym typeface="Catamaran"/>
              </a:rPr>
              <a:t>cầu</a:t>
            </a:r>
            <a:r>
              <a:rPr lang="en-US" sz="1050" dirty="0">
                <a:solidFill>
                  <a:schemeClr val="tx1"/>
                </a:solidFill>
                <a:latin typeface="Playfair Display" panose="020B0604020202020204" charset="0"/>
                <a:cs typeface="Arial" panose="020B0604020202020204" pitchFamily="34" charset="0"/>
                <a:sym typeface="Catamaran"/>
              </a:rPr>
              <a:t>, </a:t>
            </a:r>
            <a:r>
              <a:rPr lang="en-US" sz="1050" dirty="0" err="1">
                <a:solidFill>
                  <a:schemeClr val="tx1"/>
                </a:solidFill>
                <a:latin typeface="Playfair Display" panose="020B0604020202020204" charset="0"/>
                <a:cs typeface="Arial" panose="020B0604020202020204" pitchFamily="34" charset="0"/>
                <a:sym typeface="Catamaran"/>
              </a:rPr>
              <a:t>thị</a:t>
            </a:r>
            <a:r>
              <a:rPr lang="en-US" sz="1050" dirty="0">
                <a:solidFill>
                  <a:schemeClr val="tx1"/>
                </a:solidFill>
                <a:latin typeface="Playfair Display" panose="020B0604020202020204" charset="0"/>
                <a:cs typeface="Arial" panose="020B0604020202020204" pitchFamily="34" charset="0"/>
                <a:sym typeface="Catamaran"/>
              </a:rPr>
              <a:t> </a:t>
            </a:r>
            <a:r>
              <a:rPr lang="en-US" sz="1050" dirty="0" err="1">
                <a:solidFill>
                  <a:schemeClr val="tx1"/>
                </a:solidFill>
                <a:latin typeface="Playfair Display" panose="020B0604020202020204" charset="0"/>
                <a:cs typeface="Arial" panose="020B0604020202020204" pitchFamily="34" charset="0"/>
                <a:sym typeface="Catamaran"/>
              </a:rPr>
              <a:t>hiếu</a:t>
            </a:r>
            <a:r>
              <a:rPr lang="en-US" sz="1050" dirty="0">
                <a:solidFill>
                  <a:schemeClr val="tx1"/>
                </a:solidFill>
                <a:latin typeface="Playfair Display" panose="020B0604020202020204" charset="0"/>
                <a:cs typeface="Arial" panose="020B0604020202020204" pitchFamily="34" charset="0"/>
                <a:sym typeface="Catamaran"/>
              </a:rPr>
              <a:t> ng</a:t>
            </a:r>
            <a:r>
              <a:rPr lang="vi-VN" sz="1050" dirty="0">
                <a:solidFill>
                  <a:schemeClr val="tx1"/>
                </a:solidFill>
                <a:latin typeface="Playfair Display" panose="020B0604020202020204" charset="0"/>
                <a:cs typeface="Arial" panose="020B0604020202020204" pitchFamily="34" charset="0"/>
                <a:sym typeface="Catamaran"/>
              </a:rPr>
              <a:t>ư</a:t>
            </a:r>
            <a:r>
              <a:rPr lang="en-US" sz="1050" dirty="0" err="1">
                <a:solidFill>
                  <a:schemeClr val="tx1"/>
                </a:solidFill>
                <a:latin typeface="Playfair Display" panose="020B0604020202020204" charset="0"/>
                <a:cs typeface="Arial" panose="020B0604020202020204" pitchFamily="34" charset="0"/>
                <a:sym typeface="Catamaran"/>
              </a:rPr>
              <a:t>ời</a:t>
            </a:r>
            <a:r>
              <a:rPr lang="en-US" sz="1050" dirty="0">
                <a:solidFill>
                  <a:schemeClr val="tx1"/>
                </a:solidFill>
                <a:latin typeface="Playfair Display" panose="020B0604020202020204" charset="0"/>
                <a:cs typeface="Arial" panose="020B0604020202020204" pitchFamily="34" charset="0"/>
                <a:sym typeface="Catamaran"/>
              </a:rPr>
              <a:t> </a:t>
            </a:r>
            <a:r>
              <a:rPr lang="en-US" sz="1050" dirty="0" err="1">
                <a:solidFill>
                  <a:schemeClr val="tx1"/>
                </a:solidFill>
                <a:latin typeface="Playfair Display" panose="020B0604020202020204" charset="0"/>
                <a:cs typeface="Arial" panose="020B0604020202020204" pitchFamily="34" charset="0"/>
                <a:sym typeface="Catamaran"/>
              </a:rPr>
              <a:t>tiêu</a:t>
            </a:r>
            <a:r>
              <a:rPr lang="en-US" sz="1050" dirty="0">
                <a:solidFill>
                  <a:schemeClr val="tx1"/>
                </a:solidFill>
                <a:latin typeface="Playfair Display" panose="020B0604020202020204" charset="0"/>
                <a:cs typeface="Arial" panose="020B0604020202020204" pitchFamily="34" charset="0"/>
                <a:sym typeface="Catamaran"/>
              </a:rPr>
              <a:t> </a:t>
            </a:r>
            <a:r>
              <a:rPr lang="en-US" sz="1050" dirty="0" err="1">
                <a:solidFill>
                  <a:schemeClr val="tx1"/>
                </a:solidFill>
                <a:latin typeface="Playfair Display" panose="020B0604020202020204" charset="0"/>
                <a:cs typeface="Arial" panose="020B0604020202020204" pitchFamily="34" charset="0"/>
                <a:sym typeface="Catamaran"/>
              </a:rPr>
              <a:t>dùng</a:t>
            </a:r>
            <a:endParaRPr lang="en-US" sz="1050" dirty="0">
              <a:solidFill>
                <a:schemeClr val="tx1"/>
              </a:solidFill>
              <a:latin typeface="Playfair Display" panose="020B0604020202020204" charset="0"/>
              <a:cs typeface="Arial" panose="020B0604020202020204" pitchFamily="34" charset="0"/>
              <a:sym typeface="Catamaran"/>
            </a:endParaRPr>
          </a:p>
        </p:txBody>
      </p:sp>
      <p:sp>
        <p:nvSpPr>
          <p:cNvPr id="49" name="Google Shape;698;p51">
            <a:extLst>
              <a:ext uri="{FF2B5EF4-FFF2-40B4-BE49-F238E27FC236}">
                <a16:creationId xmlns:a16="http://schemas.microsoft.com/office/drawing/2014/main" id="{035F5DBD-AAD5-412C-961C-ED6838B81B6D}"/>
              </a:ext>
            </a:extLst>
          </p:cNvPr>
          <p:cNvSpPr txBox="1">
            <a:spLocks/>
          </p:cNvSpPr>
          <p:nvPr/>
        </p:nvSpPr>
        <p:spPr>
          <a:xfrm>
            <a:off x="3407722" y="4015018"/>
            <a:ext cx="2057400" cy="60485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9pPr>
          </a:lstStyle>
          <a:p>
            <a:pPr marL="171450" indent="-171450" algn="just">
              <a:buFont typeface="Arial" panose="020B0604020202020204" pitchFamily="34" charset="0"/>
              <a:buChar char="•"/>
            </a:pPr>
            <a:r>
              <a:rPr lang="en-US" sz="1050" dirty="0" err="1">
                <a:solidFill>
                  <a:schemeClr val="tx1"/>
                </a:solidFill>
                <a:latin typeface="Playfair Display" panose="020B0604020202020204" charset="0"/>
                <a:cs typeface="Arial" panose="020B0604020202020204" pitchFamily="34" charset="0"/>
                <a:sym typeface="Catamaran"/>
              </a:rPr>
              <a:t>Nắm</a:t>
            </a:r>
            <a:r>
              <a:rPr lang="en-US" sz="1050" dirty="0">
                <a:solidFill>
                  <a:schemeClr val="tx1"/>
                </a:solidFill>
                <a:latin typeface="Playfair Display" panose="020B0604020202020204" charset="0"/>
                <a:cs typeface="Arial" panose="020B0604020202020204" pitchFamily="34" charset="0"/>
                <a:sym typeface="Catamaran"/>
              </a:rPr>
              <a:t> </a:t>
            </a:r>
            <a:r>
              <a:rPr lang="en-US" sz="1050" dirty="0" err="1">
                <a:solidFill>
                  <a:schemeClr val="tx1"/>
                </a:solidFill>
                <a:latin typeface="Playfair Display" panose="020B0604020202020204" charset="0"/>
                <a:cs typeface="Arial" panose="020B0604020202020204" pitchFamily="34" charset="0"/>
                <a:sym typeface="Catamaran"/>
              </a:rPr>
              <a:t>bắt</a:t>
            </a:r>
            <a:r>
              <a:rPr lang="en-US" sz="1050" dirty="0">
                <a:solidFill>
                  <a:schemeClr val="tx1"/>
                </a:solidFill>
                <a:latin typeface="Playfair Display" panose="020B0604020202020204" charset="0"/>
                <a:cs typeface="Arial" panose="020B0604020202020204" pitchFamily="34" charset="0"/>
                <a:sym typeface="Catamaran"/>
              </a:rPr>
              <a:t> xu h</a:t>
            </a:r>
            <a:r>
              <a:rPr lang="vi-VN" sz="1050" dirty="0">
                <a:solidFill>
                  <a:schemeClr val="tx1"/>
                </a:solidFill>
                <a:latin typeface="Playfair Display" panose="020B0604020202020204" charset="0"/>
                <a:cs typeface="Arial" panose="020B0604020202020204" pitchFamily="34" charset="0"/>
                <a:sym typeface="Catamaran"/>
              </a:rPr>
              <a:t>ư</a:t>
            </a:r>
            <a:r>
              <a:rPr lang="en-US" sz="1050" dirty="0" err="1">
                <a:solidFill>
                  <a:schemeClr val="tx1"/>
                </a:solidFill>
                <a:latin typeface="Playfair Display" panose="020B0604020202020204" charset="0"/>
                <a:cs typeface="Arial" panose="020B0604020202020204" pitchFamily="34" charset="0"/>
                <a:sym typeface="Catamaran"/>
              </a:rPr>
              <a:t>ớng</a:t>
            </a:r>
            <a:r>
              <a:rPr lang="en-US" sz="1050" dirty="0">
                <a:solidFill>
                  <a:schemeClr val="tx1"/>
                </a:solidFill>
                <a:latin typeface="Playfair Display" panose="020B0604020202020204" charset="0"/>
                <a:cs typeface="Arial" panose="020B0604020202020204" pitchFamily="34" charset="0"/>
                <a:sym typeface="Catamaran"/>
              </a:rPr>
              <a:t> </a:t>
            </a:r>
            <a:r>
              <a:rPr lang="en-US" sz="1050" dirty="0" err="1">
                <a:solidFill>
                  <a:schemeClr val="tx1"/>
                </a:solidFill>
                <a:latin typeface="Playfair Display" panose="020B0604020202020204" charset="0"/>
                <a:cs typeface="Arial" panose="020B0604020202020204" pitchFamily="34" charset="0"/>
                <a:sym typeface="Catamaran"/>
              </a:rPr>
              <a:t>tiêu</a:t>
            </a:r>
            <a:r>
              <a:rPr lang="en-US" sz="1050" dirty="0">
                <a:solidFill>
                  <a:schemeClr val="tx1"/>
                </a:solidFill>
                <a:latin typeface="Playfair Display" panose="020B0604020202020204" charset="0"/>
                <a:cs typeface="Arial" panose="020B0604020202020204" pitchFamily="34" charset="0"/>
                <a:sym typeface="Catamaran"/>
              </a:rPr>
              <a:t> </a:t>
            </a:r>
            <a:r>
              <a:rPr lang="en-US" sz="1050" dirty="0" err="1">
                <a:solidFill>
                  <a:schemeClr val="tx1"/>
                </a:solidFill>
                <a:latin typeface="Playfair Display" panose="020B0604020202020204" charset="0"/>
                <a:cs typeface="Arial" panose="020B0604020202020204" pitchFamily="34" charset="0"/>
                <a:sym typeface="Catamaran"/>
              </a:rPr>
              <a:t>dùng</a:t>
            </a:r>
            <a:r>
              <a:rPr lang="en-US" sz="1050" dirty="0">
                <a:solidFill>
                  <a:schemeClr val="tx1"/>
                </a:solidFill>
                <a:latin typeface="Playfair Display" panose="020B0604020202020204" charset="0"/>
                <a:cs typeface="Arial" panose="020B0604020202020204" pitchFamily="34" charset="0"/>
                <a:sym typeface="Catamaran"/>
              </a:rPr>
              <a:t>, </a:t>
            </a:r>
            <a:r>
              <a:rPr lang="en-US" sz="1050" dirty="0" err="1">
                <a:solidFill>
                  <a:schemeClr val="tx1"/>
                </a:solidFill>
                <a:latin typeface="Playfair Display" panose="020B0604020202020204" charset="0"/>
                <a:cs typeface="Arial" panose="020B0604020202020204" pitchFamily="34" charset="0"/>
                <a:sym typeface="Catamaran"/>
              </a:rPr>
              <a:t>kênh</a:t>
            </a:r>
            <a:r>
              <a:rPr lang="en-US" sz="1050" dirty="0">
                <a:solidFill>
                  <a:schemeClr val="tx1"/>
                </a:solidFill>
                <a:latin typeface="Playfair Display" panose="020B0604020202020204" charset="0"/>
                <a:cs typeface="Arial" panose="020B0604020202020204" pitchFamily="34" charset="0"/>
                <a:sym typeface="Catamaran"/>
              </a:rPr>
              <a:t> </a:t>
            </a:r>
            <a:r>
              <a:rPr lang="en-US" sz="1050" dirty="0" err="1">
                <a:solidFill>
                  <a:schemeClr val="tx1"/>
                </a:solidFill>
                <a:latin typeface="Playfair Display" panose="020B0604020202020204" charset="0"/>
                <a:cs typeface="Arial" panose="020B0604020202020204" pitchFamily="34" charset="0"/>
                <a:sym typeface="Catamaran"/>
              </a:rPr>
              <a:t>phân</a:t>
            </a:r>
            <a:r>
              <a:rPr lang="en-US" sz="1050" dirty="0">
                <a:solidFill>
                  <a:schemeClr val="tx1"/>
                </a:solidFill>
                <a:latin typeface="Playfair Display" panose="020B0604020202020204" charset="0"/>
                <a:cs typeface="Arial" panose="020B0604020202020204" pitchFamily="34" charset="0"/>
                <a:sym typeface="Catamaran"/>
              </a:rPr>
              <a:t> </a:t>
            </a:r>
            <a:r>
              <a:rPr lang="en-US" sz="1050" dirty="0" err="1">
                <a:solidFill>
                  <a:schemeClr val="tx1"/>
                </a:solidFill>
                <a:latin typeface="Playfair Display" panose="020B0604020202020204" charset="0"/>
                <a:cs typeface="Arial" panose="020B0604020202020204" pitchFamily="34" charset="0"/>
                <a:sym typeface="Catamaran"/>
              </a:rPr>
              <a:t>phối</a:t>
            </a:r>
            <a:r>
              <a:rPr lang="en-US" sz="1050" dirty="0">
                <a:solidFill>
                  <a:schemeClr val="tx1"/>
                </a:solidFill>
                <a:latin typeface="Playfair Display" panose="020B0604020202020204" charset="0"/>
                <a:cs typeface="Arial" panose="020B0604020202020204" pitchFamily="34" charset="0"/>
                <a:sym typeface="Catamaran"/>
              </a:rPr>
              <a:t>…</a:t>
            </a:r>
          </a:p>
        </p:txBody>
      </p:sp>
      <p:sp>
        <p:nvSpPr>
          <p:cNvPr id="50" name="Google Shape;698;p51">
            <a:extLst>
              <a:ext uri="{FF2B5EF4-FFF2-40B4-BE49-F238E27FC236}">
                <a16:creationId xmlns:a16="http://schemas.microsoft.com/office/drawing/2014/main" id="{7BE49554-D3FD-4B55-A088-AE03192B4D89}"/>
              </a:ext>
            </a:extLst>
          </p:cNvPr>
          <p:cNvSpPr txBox="1">
            <a:spLocks/>
          </p:cNvSpPr>
          <p:nvPr/>
        </p:nvSpPr>
        <p:spPr>
          <a:xfrm>
            <a:off x="6288162" y="3591794"/>
            <a:ext cx="2059501" cy="5157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9pPr>
          </a:lstStyle>
          <a:p>
            <a:pPr marL="171450" indent="-171450" algn="just">
              <a:buFont typeface="Arial" panose="020B0604020202020204" pitchFamily="34" charset="0"/>
              <a:buChar char="•"/>
            </a:pPr>
            <a:r>
              <a:rPr lang="en-US" sz="1050" dirty="0" err="1">
                <a:solidFill>
                  <a:schemeClr val="tx1"/>
                </a:solidFill>
                <a:latin typeface="Playfair Display" panose="020B0604020202020204" charset="0"/>
                <a:cs typeface="Arial" panose="020B0604020202020204" pitchFamily="34" charset="0"/>
                <a:sym typeface="Catamaran"/>
              </a:rPr>
              <a:t>Đào</a:t>
            </a:r>
            <a:r>
              <a:rPr lang="en-US" sz="1050" dirty="0">
                <a:solidFill>
                  <a:schemeClr val="tx1"/>
                </a:solidFill>
                <a:latin typeface="Playfair Display" panose="020B0604020202020204" charset="0"/>
                <a:cs typeface="Arial" panose="020B0604020202020204" pitchFamily="34" charset="0"/>
                <a:sym typeface="Catamaran"/>
              </a:rPr>
              <a:t> </a:t>
            </a:r>
            <a:r>
              <a:rPr lang="en-US" sz="1050" dirty="0" err="1">
                <a:solidFill>
                  <a:schemeClr val="tx1"/>
                </a:solidFill>
                <a:latin typeface="Playfair Display" panose="020B0604020202020204" charset="0"/>
                <a:cs typeface="Arial" panose="020B0604020202020204" pitchFamily="34" charset="0"/>
                <a:sym typeface="Catamaran"/>
              </a:rPr>
              <a:t>tạo</a:t>
            </a:r>
            <a:r>
              <a:rPr lang="en-US" sz="1050" dirty="0">
                <a:solidFill>
                  <a:schemeClr val="tx1"/>
                </a:solidFill>
                <a:latin typeface="Playfair Display" panose="020B0604020202020204" charset="0"/>
                <a:cs typeface="Arial" panose="020B0604020202020204" pitchFamily="34" charset="0"/>
                <a:sym typeface="Catamaran"/>
              </a:rPr>
              <a:t> </a:t>
            </a:r>
            <a:r>
              <a:rPr lang="en-US" sz="1050" dirty="0" err="1">
                <a:solidFill>
                  <a:schemeClr val="tx1"/>
                </a:solidFill>
                <a:latin typeface="Playfair Display" panose="020B0604020202020204" charset="0"/>
                <a:cs typeface="Arial" panose="020B0604020202020204" pitchFamily="34" charset="0"/>
                <a:sym typeface="Catamaran"/>
              </a:rPr>
              <a:t>nguồn</a:t>
            </a:r>
            <a:r>
              <a:rPr lang="en-US" sz="1050" dirty="0">
                <a:solidFill>
                  <a:schemeClr val="tx1"/>
                </a:solidFill>
                <a:latin typeface="Playfair Display" panose="020B0604020202020204" charset="0"/>
                <a:cs typeface="Arial" panose="020B0604020202020204" pitchFamily="34" charset="0"/>
                <a:sym typeface="Catamaran"/>
              </a:rPr>
              <a:t> </a:t>
            </a:r>
            <a:r>
              <a:rPr lang="en-US" sz="1050" dirty="0" err="1">
                <a:solidFill>
                  <a:schemeClr val="tx1"/>
                </a:solidFill>
                <a:latin typeface="Playfair Display" panose="020B0604020202020204" charset="0"/>
                <a:cs typeface="Arial" panose="020B0604020202020204" pitchFamily="34" charset="0"/>
                <a:sym typeface="Catamaran"/>
              </a:rPr>
              <a:t>nhân</a:t>
            </a:r>
            <a:r>
              <a:rPr lang="en-US" sz="1050" dirty="0">
                <a:solidFill>
                  <a:schemeClr val="tx1"/>
                </a:solidFill>
                <a:latin typeface="Playfair Display" panose="020B0604020202020204" charset="0"/>
                <a:cs typeface="Arial" panose="020B0604020202020204" pitchFamily="34" charset="0"/>
                <a:sym typeface="Catamaran"/>
              </a:rPr>
              <a:t> </a:t>
            </a:r>
            <a:r>
              <a:rPr lang="en-US" sz="1050" dirty="0" err="1">
                <a:solidFill>
                  <a:schemeClr val="tx1"/>
                </a:solidFill>
                <a:latin typeface="Playfair Display" panose="020B0604020202020204" charset="0"/>
                <a:cs typeface="Arial" panose="020B0604020202020204" pitchFamily="34" charset="0"/>
                <a:sym typeface="Catamaran"/>
              </a:rPr>
              <a:t>lực</a:t>
            </a:r>
            <a:r>
              <a:rPr lang="en-US" sz="1050" dirty="0">
                <a:solidFill>
                  <a:schemeClr val="tx1"/>
                </a:solidFill>
                <a:latin typeface="Playfair Display" panose="020B0604020202020204" charset="0"/>
                <a:cs typeface="Arial" panose="020B0604020202020204" pitchFamily="34" charset="0"/>
                <a:sym typeface="Catamaran"/>
              </a:rPr>
              <a:t> </a:t>
            </a:r>
            <a:r>
              <a:rPr lang="en-US" sz="1050" dirty="0" err="1">
                <a:solidFill>
                  <a:schemeClr val="tx1"/>
                </a:solidFill>
                <a:latin typeface="Playfair Display" panose="020B0604020202020204" charset="0"/>
                <a:cs typeface="Arial" panose="020B0604020202020204" pitchFamily="34" charset="0"/>
                <a:sym typeface="Catamaran"/>
              </a:rPr>
              <a:t>chất</a:t>
            </a:r>
            <a:r>
              <a:rPr lang="en-US" sz="1050" dirty="0">
                <a:solidFill>
                  <a:schemeClr val="tx1"/>
                </a:solidFill>
                <a:latin typeface="Playfair Display" panose="020B0604020202020204" charset="0"/>
                <a:cs typeface="Arial" panose="020B0604020202020204" pitchFamily="34" charset="0"/>
                <a:sym typeface="Catamaran"/>
              </a:rPr>
              <a:t> l</a:t>
            </a:r>
            <a:r>
              <a:rPr lang="vi-VN" sz="1050" dirty="0">
                <a:solidFill>
                  <a:schemeClr val="tx1"/>
                </a:solidFill>
                <a:latin typeface="Playfair Display" panose="020B0604020202020204" charset="0"/>
                <a:cs typeface="Arial" panose="020B0604020202020204" pitchFamily="34" charset="0"/>
                <a:sym typeface="Catamaran"/>
              </a:rPr>
              <a:t>ư</a:t>
            </a:r>
            <a:r>
              <a:rPr lang="en-US" sz="1050" dirty="0" err="1">
                <a:solidFill>
                  <a:schemeClr val="tx1"/>
                </a:solidFill>
                <a:latin typeface="Playfair Display" panose="020B0604020202020204" charset="0"/>
                <a:cs typeface="Arial" panose="020B0604020202020204" pitchFamily="34" charset="0"/>
                <a:sym typeface="Catamaran"/>
              </a:rPr>
              <a:t>ợng</a:t>
            </a:r>
            <a:r>
              <a:rPr lang="en-US" sz="1050" dirty="0">
                <a:solidFill>
                  <a:schemeClr val="tx1"/>
                </a:solidFill>
                <a:latin typeface="Playfair Display" panose="020B0604020202020204" charset="0"/>
                <a:cs typeface="Arial" panose="020B0604020202020204" pitchFamily="34" charset="0"/>
                <a:sym typeface="Catamaran"/>
              </a:rPr>
              <a:t> </a:t>
            </a:r>
            <a:r>
              <a:rPr lang="en-US" sz="1050" dirty="0" err="1">
                <a:solidFill>
                  <a:schemeClr val="tx1"/>
                </a:solidFill>
                <a:latin typeface="Playfair Display" panose="020B0604020202020204" charset="0"/>
                <a:cs typeface="Arial" panose="020B0604020202020204" pitchFamily="34" charset="0"/>
                <a:sym typeface="Catamaran"/>
              </a:rPr>
              <a:t>cao</a:t>
            </a:r>
            <a:endParaRPr lang="en-US" sz="1050" dirty="0">
              <a:solidFill>
                <a:schemeClr val="tx1"/>
              </a:solidFill>
              <a:latin typeface="Playfair Display" panose="020B0604020202020204" charset="0"/>
              <a:cs typeface="Arial" panose="020B0604020202020204" pitchFamily="34" charset="0"/>
              <a:sym typeface="Catamaran"/>
            </a:endParaRPr>
          </a:p>
        </p:txBody>
      </p:sp>
      <p:sp>
        <p:nvSpPr>
          <p:cNvPr id="51" name="Google Shape;698;p51">
            <a:extLst>
              <a:ext uri="{FF2B5EF4-FFF2-40B4-BE49-F238E27FC236}">
                <a16:creationId xmlns:a16="http://schemas.microsoft.com/office/drawing/2014/main" id="{E0DD153A-FFF2-4C38-B1D4-2E806F6A4835}"/>
              </a:ext>
            </a:extLst>
          </p:cNvPr>
          <p:cNvSpPr txBox="1">
            <a:spLocks/>
          </p:cNvSpPr>
          <p:nvPr/>
        </p:nvSpPr>
        <p:spPr>
          <a:xfrm>
            <a:off x="6288161" y="4004033"/>
            <a:ext cx="2059501" cy="5183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9pPr>
          </a:lstStyle>
          <a:p>
            <a:pPr marL="171450" indent="-171450" algn="just">
              <a:buFont typeface="Arial" panose="020B0604020202020204" pitchFamily="34" charset="0"/>
              <a:buChar char="•"/>
            </a:pPr>
            <a:r>
              <a:rPr lang="en-US" sz="1050" dirty="0" err="1">
                <a:solidFill>
                  <a:schemeClr val="tx1"/>
                </a:solidFill>
                <a:latin typeface="Playfair Display" panose="020B0604020202020204" charset="0"/>
                <a:cs typeface="Arial" panose="020B0604020202020204" pitchFamily="34" charset="0"/>
                <a:sym typeface="Catamaran"/>
              </a:rPr>
              <a:t>Nâng</a:t>
            </a:r>
            <a:r>
              <a:rPr lang="en-US" sz="1050" dirty="0">
                <a:solidFill>
                  <a:schemeClr val="tx1"/>
                </a:solidFill>
                <a:latin typeface="Playfair Display" panose="020B0604020202020204" charset="0"/>
                <a:cs typeface="Arial" panose="020B0604020202020204" pitchFamily="34" charset="0"/>
                <a:sym typeface="Catamaran"/>
              </a:rPr>
              <a:t> </a:t>
            </a:r>
            <a:r>
              <a:rPr lang="en-US" sz="1050" dirty="0" err="1">
                <a:solidFill>
                  <a:schemeClr val="tx1"/>
                </a:solidFill>
                <a:latin typeface="Playfair Display" panose="020B0604020202020204" charset="0"/>
                <a:cs typeface="Arial" panose="020B0604020202020204" pitchFamily="34" charset="0"/>
                <a:sym typeface="Catamaran"/>
              </a:rPr>
              <a:t>cao</a:t>
            </a:r>
            <a:r>
              <a:rPr lang="en-US" sz="1050" dirty="0">
                <a:solidFill>
                  <a:schemeClr val="tx1"/>
                </a:solidFill>
                <a:latin typeface="Playfair Display" panose="020B0604020202020204" charset="0"/>
                <a:cs typeface="Arial" panose="020B0604020202020204" pitchFamily="34" charset="0"/>
                <a:sym typeface="Catamaran"/>
              </a:rPr>
              <a:t> </a:t>
            </a:r>
            <a:r>
              <a:rPr lang="en-US" sz="1050" dirty="0" err="1">
                <a:solidFill>
                  <a:schemeClr val="tx1"/>
                </a:solidFill>
                <a:latin typeface="Playfair Display" panose="020B0604020202020204" charset="0"/>
                <a:cs typeface="Arial" panose="020B0604020202020204" pitchFamily="34" charset="0"/>
                <a:sym typeface="Catamaran"/>
              </a:rPr>
              <a:t>chất</a:t>
            </a:r>
            <a:r>
              <a:rPr lang="en-US" sz="1050" dirty="0">
                <a:solidFill>
                  <a:schemeClr val="tx1"/>
                </a:solidFill>
                <a:latin typeface="Playfair Display" panose="020B0604020202020204" charset="0"/>
                <a:cs typeface="Arial" panose="020B0604020202020204" pitchFamily="34" charset="0"/>
                <a:sym typeface="Catamaran"/>
              </a:rPr>
              <a:t> l</a:t>
            </a:r>
            <a:r>
              <a:rPr lang="vi-VN" sz="1050" dirty="0">
                <a:solidFill>
                  <a:schemeClr val="tx1"/>
                </a:solidFill>
                <a:latin typeface="Playfair Display" panose="020B0604020202020204" charset="0"/>
                <a:cs typeface="Arial" panose="020B0604020202020204" pitchFamily="34" charset="0"/>
                <a:sym typeface="Catamaran"/>
              </a:rPr>
              <a:t>ư</a:t>
            </a:r>
            <a:r>
              <a:rPr lang="en-US" sz="1050" dirty="0" err="1">
                <a:solidFill>
                  <a:schemeClr val="tx1"/>
                </a:solidFill>
                <a:latin typeface="Playfair Display" panose="020B0604020202020204" charset="0"/>
                <a:cs typeface="Arial" panose="020B0604020202020204" pitchFamily="34" charset="0"/>
                <a:sym typeface="Catamaran"/>
              </a:rPr>
              <a:t>ợng</a:t>
            </a:r>
            <a:r>
              <a:rPr lang="en-US" sz="1050" dirty="0">
                <a:solidFill>
                  <a:schemeClr val="tx1"/>
                </a:solidFill>
                <a:latin typeface="Playfair Display" panose="020B0604020202020204" charset="0"/>
                <a:cs typeface="Arial" panose="020B0604020202020204" pitchFamily="34" charset="0"/>
                <a:sym typeface="Catamaran"/>
              </a:rPr>
              <a:t>, </a:t>
            </a:r>
            <a:r>
              <a:rPr lang="en-US" sz="1050" dirty="0" err="1">
                <a:solidFill>
                  <a:schemeClr val="tx1"/>
                </a:solidFill>
                <a:latin typeface="Playfair Display" panose="020B0604020202020204" charset="0"/>
                <a:cs typeface="Arial" panose="020B0604020202020204" pitchFamily="34" charset="0"/>
                <a:sym typeface="Catamaran"/>
              </a:rPr>
              <a:t>cải</a:t>
            </a:r>
            <a:r>
              <a:rPr lang="en-US" sz="1050" dirty="0">
                <a:solidFill>
                  <a:schemeClr val="tx1"/>
                </a:solidFill>
                <a:latin typeface="Playfair Display" panose="020B0604020202020204" charset="0"/>
                <a:cs typeface="Arial" panose="020B0604020202020204" pitchFamily="34" charset="0"/>
                <a:sym typeface="Catamaran"/>
              </a:rPr>
              <a:t> </a:t>
            </a:r>
            <a:r>
              <a:rPr lang="en-US" sz="1050" dirty="0" err="1">
                <a:solidFill>
                  <a:schemeClr val="tx1"/>
                </a:solidFill>
                <a:latin typeface="Playfair Display" panose="020B0604020202020204" charset="0"/>
                <a:cs typeface="Arial" panose="020B0604020202020204" pitchFamily="34" charset="0"/>
                <a:sym typeface="Catamaran"/>
              </a:rPr>
              <a:t>tiến</a:t>
            </a:r>
            <a:r>
              <a:rPr lang="en-US" sz="1050" dirty="0">
                <a:solidFill>
                  <a:schemeClr val="tx1"/>
                </a:solidFill>
                <a:latin typeface="Playfair Display" panose="020B0604020202020204" charset="0"/>
                <a:cs typeface="Arial" panose="020B0604020202020204" pitchFamily="34" charset="0"/>
                <a:sym typeface="Catamaran"/>
              </a:rPr>
              <a:t> </a:t>
            </a:r>
            <a:r>
              <a:rPr lang="en-US" sz="1050" dirty="0" err="1">
                <a:solidFill>
                  <a:schemeClr val="tx1"/>
                </a:solidFill>
                <a:latin typeface="Playfair Display" panose="020B0604020202020204" charset="0"/>
                <a:cs typeface="Arial" panose="020B0604020202020204" pitchFamily="34" charset="0"/>
                <a:sym typeface="Catamaran"/>
              </a:rPr>
              <a:t>mẫu</a:t>
            </a:r>
            <a:r>
              <a:rPr lang="en-US" sz="1050" dirty="0">
                <a:solidFill>
                  <a:schemeClr val="tx1"/>
                </a:solidFill>
                <a:latin typeface="Playfair Display" panose="020B0604020202020204" charset="0"/>
                <a:cs typeface="Arial" panose="020B0604020202020204" pitchFamily="34" charset="0"/>
                <a:sym typeface="Catamaran"/>
              </a:rPr>
              <a:t> </a:t>
            </a:r>
            <a:r>
              <a:rPr lang="en-US" sz="1050" dirty="0" err="1">
                <a:solidFill>
                  <a:schemeClr val="tx1"/>
                </a:solidFill>
                <a:latin typeface="Playfair Display" panose="020B0604020202020204" charset="0"/>
                <a:cs typeface="Arial" panose="020B0604020202020204" pitchFamily="34" charset="0"/>
                <a:sym typeface="Catamaran"/>
              </a:rPr>
              <a:t>mã</a:t>
            </a:r>
            <a:r>
              <a:rPr lang="en-US" sz="1050" dirty="0">
                <a:solidFill>
                  <a:schemeClr val="tx1"/>
                </a:solidFill>
                <a:latin typeface="Playfair Display" panose="020B0604020202020204" charset="0"/>
                <a:cs typeface="Arial" panose="020B0604020202020204" pitchFamily="34" charset="0"/>
                <a:sym typeface="Catamaran"/>
              </a:rPr>
              <a:t>…</a:t>
            </a:r>
          </a:p>
        </p:txBody>
      </p:sp>
    </p:spTree>
    <p:extLst>
      <p:ext uri="{BB962C8B-B14F-4D97-AF65-F5344CB8AC3E}">
        <p14:creationId xmlns:p14="http://schemas.microsoft.com/office/powerpoint/2010/main" val="81142142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878317" y="1328089"/>
            <a:ext cx="2312683" cy="640560"/>
          </a:xfrm>
          <a:prstGeom prst="rect">
            <a:avLst/>
          </a:prstGeom>
        </p:spPr>
        <p:txBody>
          <a:bodyPr vert="horz" wrap="square" lIns="0" tIns="12065" rIns="0" bIns="0" rtlCol="0">
            <a:spAutoFit/>
          </a:bodyPr>
          <a:lstStyle/>
          <a:p>
            <a:pPr marL="12700" marR="5080">
              <a:lnSpc>
                <a:spcPct val="100000"/>
              </a:lnSpc>
              <a:spcBef>
                <a:spcPts val="95"/>
              </a:spcBef>
            </a:pPr>
            <a:r>
              <a:rPr lang="en-US" sz="2000" b="1" spc="-10" dirty="0" err="1">
                <a:solidFill>
                  <a:srgbClr val="9C6A6A"/>
                </a:solidFill>
                <a:latin typeface="Arial"/>
                <a:cs typeface="Arial"/>
              </a:rPr>
              <a:t>Tiềm</a:t>
            </a:r>
            <a:r>
              <a:rPr lang="en-US" sz="2000" b="1" spc="-10" dirty="0">
                <a:solidFill>
                  <a:srgbClr val="9C6A6A"/>
                </a:solidFill>
                <a:latin typeface="Arial"/>
                <a:cs typeface="Arial"/>
              </a:rPr>
              <a:t> </a:t>
            </a:r>
            <a:r>
              <a:rPr lang="en-US" sz="2000" b="1" spc="-10" dirty="0" err="1">
                <a:solidFill>
                  <a:srgbClr val="9C6A6A"/>
                </a:solidFill>
                <a:latin typeface="Arial"/>
                <a:cs typeface="Arial"/>
              </a:rPr>
              <a:t>năng</a:t>
            </a:r>
            <a:r>
              <a:rPr lang="en-US" sz="2000" b="1" spc="-10" dirty="0">
                <a:solidFill>
                  <a:srgbClr val="9C6A6A"/>
                </a:solidFill>
                <a:latin typeface="Arial"/>
                <a:cs typeface="Arial"/>
              </a:rPr>
              <a:t> </a:t>
            </a:r>
          </a:p>
          <a:p>
            <a:pPr marL="12700" marR="5080">
              <a:lnSpc>
                <a:spcPct val="100000"/>
              </a:lnSpc>
              <a:spcBef>
                <a:spcPts val="95"/>
              </a:spcBef>
            </a:pPr>
            <a:r>
              <a:rPr lang="en-US" sz="2000" b="1" spc="-10" dirty="0" err="1">
                <a:solidFill>
                  <a:srgbClr val="9C6A6A"/>
                </a:solidFill>
                <a:latin typeface="Arial"/>
                <a:cs typeface="Arial"/>
              </a:rPr>
              <a:t>thị</a:t>
            </a:r>
            <a:r>
              <a:rPr lang="en-US" sz="2000" b="1" spc="-10" dirty="0">
                <a:solidFill>
                  <a:srgbClr val="9C6A6A"/>
                </a:solidFill>
                <a:latin typeface="Arial"/>
                <a:cs typeface="Arial"/>
              </a:rPr>
              <a:t> tr</a:t>
            </a:r>
            <a:r>
              <a:rPr lang="vi-VN" sz="2000" b="1" spc="-10" dirty="0">
                <a:solidFill>
                  <a:srgbClr val="9C6A6A"/>
                </a:solidFill>
                <a:latin typeface="Arial"/>
                <a:cs typeface="Arial"/>
              </a:rPr>
              <a:t>ư</a:t>
            </a:r>
            <a:r>
              <a:rPr lang="en-US" sz="2000" b="1" spc="-10" dirty="0" err="1">
                <a:solidFill>
                  <a:srgbClr val="9C6A6A"/>
                </a:solidFill>
                <a:latin typeface="Arial"/>
                <a:cs typeface="Arial"/>
              </a:rPr>
              <a:t>ờng</a:t>
            </a:r>
            <a:r>
              <a:rPr lang="en-US" sz="2000" b="1" spc="-10" dirty="0">
                <a:solidFill>
                  <a:srgbClr val="9C6A6A"/>
                </a:solidFill>
                <a:latin typeface="Arial"/>
                <a:cs typeface="Arial"/>
              </a:rPr>
              <a:t> ASEAN</a:t>
            </a:r>
          </a:p>
        </p:txBody>
      </p:sp>
      <p:sp>
        <p:nvSpPr>
          <p:cNvPr id="3" name="object 3"/>
          <p:cNvSpPr txBox="1">
            <a:spLocks noGrp="1"/>
          </p:cNvSpPr>
          <p:nvPr>
            <p:ph type="title"/>
          </p:nvPr>
        </p:nvSpPr>
        <p:spPr>
          <a:xfrm>
            <a:off x="803249" y="1165301"/>
            <a:ext cx="873125" cy="940435"/>
          </a:xfrm>
          <a:prstGeom prst="rect">
            <a:avLst/>
          </a:prstGeom>
        </p:spPr>
        <p:txBody>
          <a:bodyPr vert="horz" wrap="square" lIns="0" tIns="12700" rIns="0" bIns="0" rtlCol="0">
            <a:spAutoFit/>
          </a:bodyPr>
          <a:lstStyle/>
          <a:p>
            <a:pPr marL="12700">
              <a:lnSpc>
                <a:spcPct val="100000"/>
              </a:lnSpc>
              <a:spcBef>
                <a:spcPts val="100"/>
              </a:spcBef>
            </a:pPr>
            <a:r>
              <a:rPr sz="6000" spc="-5" dirty="0">
                <a:solidFill>
                  <a:srgbClr val="9C6A6A"/>
                </a:solidFill>
              </a:rPr>
              <a:t>01</a:t>
            </a:r>
            <a:endParaRPr sz="6000"/>
          </a:p>
        </p:txBody>
      </p:sp>
      <p:sp>
        <p:nvSpPr>
          <p:cNvPr id="4" name="object 4"/>
          <p:cNvSpPr txBox="1"/>
          <p:nvPr/>
        </p:nvSpPr>
        <p:spPr>
          <a:xfrm>
            <a:off x="1816805" y="2450324"/>
            <a:ext cx="3367644" cy="627736"/>
          </a:xfrm>
          <a:prstGeom prst="rect">
            <a:avLst/>
          </a:prstGeom>
        </p:spPr>
        <p:txBody>
          <a:bodyPr vert="horz" wrap="square" lIns="0" tIns="12065" rIns="0" bIns="0" rtlCol="0">
            <a:spAutoFit/>
          </a:bodyPr>
          <a:lstStyle/>
          <a:p>
            <a:pPr marL="12700">
              <a:lnSpc>
                <a:spcPct val="100000"/>
              </a:lnSpc>
              <a:spcBef>
                <a:spcPts val="95"/>
              </a:spcBef>
            </a:pPr>
            <a:r>
              <a:rPr lang="en-US" sz="2000" b="1" spc="-5" dirty="0">
                <a:solidFill>
                  <a:srgbClr val="E64722"/>
                </a:solidFill>
                <a:latin typeface="Arial"/>
                <a:cs typeface="Arial"/>
              </a:rPr>
              <a:t>C</a:t>
            </a:r>
            <a:r>
              <a:rPr lang="vi-VN" sz="2000" b="1" spc="-5" dirty="0">
                <a:solidFill>
                  <a:srgbClr val="E64722"/>
                </a:solidFill>
                <a:latin typeface="Arial"/>
                <a:cs typeface="Arial"/>
              </a:rPr>
              <a:t>ơ</a:t>
            </a:r>
            <a:r>
              <a:rPr lang="en-US" sz="2000" b="1" spc="-5" dirty="0">
                <a:solidFill>
                  <a:srgbClr val="E64722"/>
                </a:solidFill>
                <a:latin typeface="Arial"/>
                <a:cs typeface="Arial"/>
              </a:rPr>
              <a:t> </a:t>
            </a:r>
            <a:r>
              <a:rPr lang="en-US" sz="2000" b="1" spc="-5" dirty="0" err="1">
                <a:solidFill>
                  <a:srgbClr val="E64722"/>
                </a:solidFill>
                <a:latin typeface="Arial"/>
                <a:cs typeface="Arial"/>
              </a:rPr>
              <a:t>hội</a:t>
            </a:r>
            <a:r>
              <a:rPr lang="en-US" sz="2000" b="1" spc="-5" dirty="0">
                <a:solidFill>
                  <a:srgbClr val="E64722"/>
                </a:solidFill>
                <a:latin typeface="Arial"/>
                <a:cs typeface="Arial"/>
              </a:rPr>
              <a:t> </a:t>
            </a:r>
            <a:r>
              <a:rPr lang="en-US" sz="2000" b="1" spc="-5" dirty="0" err="1">
                <a:solidFill>
                  <a:srgbClr val="E64722"/>
                </a:solidFill>
                <a:latin typeface="Arial"/>
                <a:cs typeface="Arial"/>
              </a:rPr>
              <a:t>từ</a:t>
            </a:r>
            <a:r>
              <a:rPr lang="en-US" sz="2000" b="1" spc="-5" dirty="0">
                <a:solidFill>
                  <a:srgbClr val="E64722"/>
                </a:solidFill>
                <a:latin typeface="Arial"/>
                <a:cs typeface="Arial"/>
              </a:rPr>
              <a:t> FTA </a:t>
            </a:r>
            <a:r>
              <a:rPr lang="en-US" sz="2000" b="1" spc="-5" dirty="0" err="1">
                <a:solidFill>
                  <a:srgbClr val="E64722"/>
                </a:solidFill>
                <a:latin typeface="Arial"/>
                <a:cs typeface="Arial"/>
              </a:rPr>
              <a:t>để</a:t>
            </a:r>
            <a:r>
              <a:rPr lang="en-US" sz="2000" b="1" spc="-5" dirty="0">
                <a:solidFill>
                  <a:srgbClr val="E64722"/>
                </a:solidFill>
                <a:latin typeface="Arial"/>
                <a:cs typeface="Arial"/>
              </a:rPr>
              <a:t> </a:t>
            </a:r>
            <a:r>
              <a:rPr lang="en-US" sz="2000" b="1" spc="-5" dirty="0" err="1">
                <a:solidFill>
                  <a:srgbClr val="E64722"/>
                </a:solidFill>
                <a:latin typeface="Arial"/>
                <a:cs typeface="Arial"/>
              </a:rPr>
              <a:t>thúc</a:t>
            </a:r>
            <a:r>
              <a:rPr lang="en-US" sz="2000" b="1" spc="-5" dirty="0">
                <a:solidFill>
                  <a:srgbClr val="E64722"/>
                </a:solidFill>
                <a:latin typeface="Arial"/>
                <a:cs typeface="Arial"/>
              </a:rPr>
              <a:t> </a:t>
            </a:r>
            <a:r>
              <a:rPr lang="en-US" sz="2000" b="1" spc="-5" dirty="0" err="1">
                <a:solidFill>
                  <a:srgbClr val="E64722"/>
                </a:solidFill>
                <a:latin typeface="Arial"/>
                <a:cs typeface="Arial"/>
              </a:rPr>
              <a:t>đẩy</a:t>
            </a:r>
            <a:r>
              <a:rPr lang="en-US" sz="2000" b="1" spc="-5" dirty="0">
                <a:solidFill>
                  <a:srgbClr val="E64722"/>
                </a:solidFill>
                <a:latin typeface="Arial"/>
                <a:cs typeface="Arial"/>
              </a:rPr>
              <a:t> </a:t>
            </a:r>
            <a:r>
              <a:rPr lang="en-US" sz="2000" b="1" spc="-5" dirty="0" err="1">
                <a:solidFill>
                  <a:srgbClr val="E64722"/>
                </a:solidFill>
                <a:latin typeface="Arial"/>
                <a:cs typeface="Arial"/>
              </a:rPr>
              <a:t>xuất</a:t>
            </a:r>
            <a:r>
              <a:rPr lang="en-US" sz="2000" b="1" spc="-5" dirty="0">
                <a:solidFill>
                  <a:srgbClr val="E64722"/>
                </a:solidFill>
                <a:latin typeface="Arial"/>
                <a:cs typeface="Arial"/>
              </a:rPr>
              <a:t> </a:t>
            </a:r>
            <a:r>
              <a:rPr lang="en-US" sz="2000" b="1" spc="-5" dirty="0" err="1">
                <a:solidFill>
                  <a:srgbClr val="E64722"/>
                </a:solidFill>
                <a:latin typeface="Arial"/>
                <a:cs typeface="Arial"/>
              </a:rPr>
              <a:t>khẩu</a:t>
            </a:r>
            <a:r>
              <a:rPr lang="en-US" sz="2000" b="1" spc="-5" dirty="0">
                <a:solidFill>
                  <a:srgbClr val="E64722"/>
                </a:solidFill>
                <a:latin typeface="Arial"/>
                <a:cs typeface="Arial"/>
              </a:rPr>
              <a:t> sang ASEAN</a:t>
            </a:r>
          </a:p>
        </p:txBody>
      </p:sp>
      <p:sp>
        <p:nvSpPr>
          <p:cNvPr id="5" name="object 5"/>
          <p:cNvSpPr txBox="1"/>
          <p:nvPr/>
        </p:nvSpPr>
        <p:spPr>
          <a:xfrm>
            <a:off x="803249" y="2079783"/>
            <a:ext cx="873125" cy="2254885"/>
          </a:xfrm>
          <a:prstGeom prst="rect">
            <a:avLst/>
          </a:prstGeom>
        </p:spPr>
        <p:txBody>
          <a:bodyPr vert="horz" wrap="square" lIns="0" tIns="212725" rIns="0" bIns="0" rtlCol="0">
            <a:spAutoFit/>
          </a:bodyPr>
          <a:lstStyle/>
          <a:p>
            <a:pPr marL="12700">
              <a:lnSpc>
                <a:spcPct val="100000"/>
              </a:lnSpc>
              <a:spcBef>
                <a:spcPts val="1675"/>
              </a:spcBef>
            </a:pPr>
            <a:r>
              <a:rPr sz="6000" b="1" spc="-5" dirty="0">
                <a:solidFill>
                  <a:srgbClr val="E64722"/>
                </a:solidFill>
                <a:latin typeface="Arial"/>
                <a:cs typeface="Arial"/>
              </a:rPr>
              <a:t>02</a:t>
            </a:r>
            <a:endParaRPr sz="6000" dirty="0">
              <a:latin typeface="Arial"/>
              <a:cs typeface="Arial"/>
            </a:endParaRPr>
          </a:p>
          <a:p>
            <a:pPr marL="12700">
              <a:lnSpc>
                <a:spcPct val="100000"/>
              </a:lnSpc>
              <a:spcBef>
                <a:spcPts val="1575"/>
              </a:spcBef>
            </a:pPr>
            <a:r>
              <a:rPr sz="6000" b="1" spc="-5" dirty="0">
                <a:solidFill>
                  <a:srgbClr val="CE8D3D"/>
                </a:solidFill>
                <a:latin typeface="Arial"/>
                <a:cs typeface="Arial"/>
              </a:rPr>
              <a:t>03</a:t>
            </a:r>
            <a:endParaRPr sz="6000" dirty="0">
              <a:latin typeface="Arial"/>
              <a:cs typeface="Arial"/>
            </a:endParaRPr>
          </a:p>
        </p:txBody>
      </p:sp>
      <p:sp>
        <p:nvSpPr>
          <p:cNvPr id="6" name="object 6"/>
          <p:cNvSpPr txBox="1"/>
          <p:nvPr/>
        </p:nvSpPr>
        <p:spPr>
          <a:xfrm>
            <a:off x="1829879" y="3559735"/>
            <a:ext cx="3593395" cy="627736"/>
          </a:xfrm>
          <a:prstGeom prst="rect">
            <a:avLst/>
          </a:prstGeom>
        </p:spPr>
        <p:txBody>
          <a:bodyPr vert="horz" wrap="square" lIns="0" tIns="12065" rIns="0" bIns="0" rtlCol="0">
            <a:spAutoFit/>
          </a:bodyPr>
          <a:lstStyle/>
          <a:p>
            <a:pPr marL="12700" marR="5080">
              <a:lnSpc>
                <a:spcPct val="100000"/>
              </a:lnSpc>
              <a:spcBef>
                <a:spcPts val="95"/>
              </a:spcBef>
            </a:pPr>
            <a:r>
              <a:rPr lang="en-US" sz="2000" b="1" spc="-5" dirty="0" err="1">
                <a:solidFill>
                  <a:srgbClr val="CE8D3D"/>
                </a:solidFill>
                <a:latin typeface="Arial"/>
                <a:cs typeface="Arial"/>
              </a:rPr>
              <a:t>Khuyến</a:t>
            </a:r>
            <a:r>
              <a:rPr lang="en-US" sz="2000" b="1" spc="-5" dirty="0">
                <a:solidFill>
                  <a:srgbClr val="CE8D3D"/>
                </a:solidFill>
                <a:latin typeface="Arial"/>
                <a:cs typeface="Arial"/>
              </a:rPr>
              <a:t> </a:t>
            </a:r>
            <a:r>
              <a:rPr lang="en-US" sz="2000" b="1" spc="-5" dirty="0" err="1">
                <a:solidFill>
                  <a:srgbClr val="CE8D3D"/>
                </a:solidFill>
                <a:latin typeface="Arial"/>
                <a:cs typeface="Arial"/>
              </a:rPr>
              <a:t>nghị</a:t>
            </a:r>
            <a:r>
              <a:rPr lang="en-US" sz="2000" b="1" spc="-5" dirty="0">
                <a:solidFill>
                  <a:srgbClr val="CE8D3D"/>
                </a:solidFill>
                <a:latin typeface="Arial"/>
                <a:cs typeface="Arial"/>
              </a:rPr>
              <a:t> </a:t>
            </a:r>
            <a:r>
              <a:rPr lang="en-US" sz="2000" b="1" spc="-5" dirty="0" err="1">
                <a:solidFill>
                  <a:srgbClr val="CE8D3D"/>
                </a:solidFill>
                <a:latin typeface="Arial"/>
                <a:cs typeface="Arial"/>
              </a:rPr>
              <a:t>cho</a:t>
            </a:r>
            <a:r>
              <a:rPr lang="en-US" sz="2000" b="1" spc="-5" dirty="0">
                <a:solidFill>
                  <a:srgbClr val="CE8D3D"/>
                </a:solidFill>
                <a:latin typeface="Arial"/>
                <a:cs typeface="Arial"/>
              </a:rPr>
              <a:t> </a:t>
            </a:r>
            <a:r>
              <a:rPr lang="en-US" sz="2000" b="1" spc="-5" dirty="0" err="1">
                <a:solidFill>
                  <a:srgbClr val="CE8D3D"/>
                </a:solidFill>
                <a:latin typeface="Arial"/>
                <a:cs typeface="Arial"/>
              </a:rPr>
              <a:t>doanh</a:t>
            </a:r>
            <a:r>
              <a:rPr lang="en-US" sz="2000" b="1" spc="-5" dirty="0">
                <a:solidFill>
                  <a:srgbClr val="CE8D3D"/>
                </a:solidFill>
                <a:latin typeface="Arial"/>
                <a:cs typeface="Arial"/>
              </a:rPr>
              <a:t> </a:t>
            </a:r>
            <a:r>
              <a:rPr lang="en-US" sz="2000" b="1" spc="-5" dirty="0" err="1">
                <a:solidFill>
                  <a:srgbClr val="CE8D3D"/>
                </a:solidFill>
                <a:latin typeface="Arial"/>
                <a:cs typeface="Arial"/>
              </a:rPr>
              <a:t>nghiệp</a:t>
            </a:r>
            <a:r>
              <a:rPr lang="en-US" sz="2000" b="1" spc="-5" dirty="0">
                <a:solidFill>
                  <a:srgbClr val="CE8D3D"/>
                </a:solidFill>
                <a:latin typeface="Arial"/>
                <a:cs typeface="Arial"/>
              </a:rPr>
              <a:t> </a:t>
            </a:r>
            <a:r>
              <a:rPr lang="en-US" sz="2000" b="1" spc="-5" dirty="0" err="1">
                <a:solidFill>
                  <a:srgbClr val="CE8D3D"/>
                </a:solidFill>
                <a:latin typeface="Arial"/>
                <a:cs typeface="Arial"/>
              </a:rPr>
              <a:t>xuất</a:t>
            </a:r>
            <a:r>
              <a:rPr lang="en-US" sz="2000" b="1" spc="-5" dirty="0">
                <a:solidFill>
                  <a:srgbClr val="CE8D3D"/>
                </a:solidFill>
                <a:latin typeface="Arial"/>
                <a:cs typeface="Arial"/>
              </a:rPr>
              <a:t> </a:t>
            </a:r>
            <a:r>
              <a:rPr lang="en-US" sz="2000" b="1" spc="-5" dirty="0" err="1">
                <a:solidFill>
                  <a:srgbClr val="CE8D3D"/>
                </a:solidFill>
                <a:latin typeface="Arial"/>
                <a:cs typeface="Arial"/>
              </a:rPr>
              <a:t>khẩu</a:t>
            </a:r>
            <a:r>
              <a:rPr lang="en-US" sz="2000" b="1" spc="-5" dirty="0">
                <a:solidFill>
                  <a:srgbClr val="CE8D3D"/>
                </a:solidFill>
                <a:latin typeface="Arial"/>
                <a:cs typeface="Arial"/>
              </a:rPr>
              <a:t> </a:t>
            </a:r>
            <a:r>
              <a:rPr lang="en-US" sz="2000" b="1" spc="-5" dirty="0" err="1">
                <a:solidFill>
                  <a:srgbClr val="CE8D3D"/>
                </a:solidFill>
                <a:latin typeface="Arial"/>
                <a:cs typeface="Arial"/>
              </a:rPr>
              <a:t>Đà</a:t>
            </a:r>
            <a:r>
              <a:rPr lang="en-US" sz="2000" b="1" spc="-5" dirty="0">
                <a:solidFill>
                  <a:srgbClr val="CE8D3D"/>
                </a:solidFill>
                <a:latin typeface="Arial"/>
                <a:cs typeface="Arial"/>
              </a:rPr>
              <a:t> </a:t>
            </a:r>
            <a:r>
              <a:rPr lang="en-US" sz="2000" b="1" spc="-5" dirty="0" err="1">
                <a:solidFill>
                  <a:srgbClr val="CE8D3D"/>
                </a:solidFill>
                <a:latin typeface="Arial"/>
                <a:cs typeface="Arial"/>
              </a:rPr>
              <a:t>Nẵng</a:t>
            </a:r>
            <a:endParaRPr lang="en-US" sz="2000" b="1" spc="-5" dirty="0">
              <a:solidFill>
                <a:srgbClr val="CE8D3D"/>
              </a:solidFill>
              <a:latin typeface="Arial"/>
              <a:cs typeface="Arial"/>
            </a:endParaRPr>
          </a:p>
        </p:txBody>
      </p:sp>
      <p:sp>
        <p:nvSpPr>
          <p:cNvPr id="7" name="object 7"/>
          <p:cNvSpPr txBox="1"/>
          <p:nvPr/>
        </p:nvSpPr>
        <p:spPr>
          <a:xfrm>
            <a:off x="2935604" y="370154"/>
            <a:ext cx="3328035" cy="452120"/>
          </a:xfrm>
          <a:prstGeom prst="rect">
            <a:avLst/>
          </a:prstGeom>
        </p:spPr>
        <p:txBody>
          <a:bodyPr vert="horz" wrap="square" lIns="0" tIns="12065" rIns="0" bIns="0" rtlCol="0">
            <a:spAutoFit/>
          </a:bodyPr>
          <a:lstStyle/>
          <a:p>
            <a:pPr marL="12700">
              <a:lnSpc>
                <a:spcPct val="100000"/>
              </a:lnSpc>
              <a:spcBef>
                <a:spcPts val="95"/>
              </a:spcBef>
            </a:pPr>
            <a:r>
              <a:rPr sz="2800" b="1" spc="-5" dirty="0">
                <a:latin typeface="Arial"/>
                <a:cs typeface="Arial"/>
              </a:rPr>
              <a:t>Các nội</a:t>
            </a:r>
            <a:r>
              <a:rPr sz="2800" b="1" spc="-20" dirty="0">
                <a:latin typeface="Arial"/>
                <a:cs typeface="Arial"/>
              </a:rPr>
              <a:t> </a:t>
            </a:r>
            <a:r>
              <a:rPr sz="2800" b="1" spc="-5" dirty="0">
                <a:latin typeface="Arial"/>
                <a:cs typeface="Arial"/>
              </a:rPr>
              <a:t>dung</a:t>
            </a:r>
            <a:r>
              <a:rPr sz="2800" b="1" spc="5" dirty="0">
                <a:latin typeface="Arial"/>
                <a:cs typeface="Arial"/>
              </a:rPr>
              <a:t> </a:t>
            </a:r>
            <a:r>
              <a:rPr sz="2800" b="1" spc="-10" dirty="0">
                <a:latin typeface="Arial"/>
                <a:cs typeface="Arial"/>
              </a:rPr>
              <a:t>chính</a:t>
            </a:r>
            <a:endParaRPr sz="2800" dirty="0">
              <a:latin typeface="Arial"/>
              <a:cs typeface="Arial"/>
            </a:endParaRPr>
          </a:p>
        </p:txBody>
      </p:sp>
      <p:sp>
        <p:nvSpPr>
          <p:cNvPr id="8" name="object 8"/>
          <p:cNvSpPr/>
          <p:nvPr/>
        </p:nvSpPr>
        <p:spPr>
          <a:xfrm>
            <a:off x="8193532" y="632459"/>
            <a:ext cx="197485" cy="198120"/>
          </a:xfrm>
          <a:custGeom>
            <a:avLst/>
            <a:gdLst/>
            <a:ahLst/>
            <a:cxnLst/>
            <a:rect l="l" t="t" r="r" b="b"/>
            <a:pathLst>
              <a:path w="197484" h="198119">
                <a:moveTo>
                  <a:pt x="197104" y="82550"/>
                </a:moveTo>
                <a:lnTo>
                  <a:pt x="115062" y="82550"/>
                </a:lnTo>
                <a:lnTo>
                  <a:pt x="115062" y="0"/>
                </a:lnTo>
                <a:lnTo>
                  <a:pt x="82042" y="0"/>
                </a:lnTo>
                <a:lnTo>
                  <a:pt x="82042" y="82550"/>
                </a:lnTo>
                <a:lnTo>
                  <a:pt x="0" y="82550"/>
                </a:lnTo>
                <a:lnTo>
                  <a:pt x="0" y="115570"/>
                </a:lnTo>
                <a:lnTo>
                  <a:pt x="82042" y="115570"/>
                </a:lnTo>
                <a:lnTo>
                  <a:pt x="82042" y="198120"/>
                </a:lnTo>
                <a:lnTo>
                  <a:pt x="115062" y="198120"/>
                </a:lnTo>
                <a:lnTo>
                  <a:pt x="115062" y="115570"/>
                </a:lnTo>
                <a:lnTo>
                  <a:pt x="197104" y="115570"/>
                </a:lnTo>
                <a:lnTo>
                  <a:pt x="197104" y="82550"/>
                </a:lnTo>
                <a:close/>
              </a:path>
            </a:pathLst>
          </a:custGeom>
          <a:solidFill>
            <a:srgbClr val="000000"/>
          </a:solidFill>
        </p:spPr>
        <p:txBody>
          <a:bodyPr wrap="square" lIns="0" tIns="0" rIns="0" bIns="0" rtlCol="0"/>
          <a:lstStyle/>
          <a:p>
            <a:endParaRPr/>
          </a:p>
        </p:txBody>
      </p:sp>
      <p:sp>
        <p:nvSpPr>
          <p:cNvPr id="9" name="object 9"/>
          <p:cNvSpPr/>
          <p:nvPr/>
        </p:nvSpPr>
        <p:spPr>
          <a:xfrm>
            <a:off x="7884414" y="632459"/>
            <a:ext cx="198120" cy="198120"/>
          </a:xfrm>
          <a:custGeom>
            <a:avLst/>
            <a:gdLst/>
            <a:ahLst/>
            <a:cxnLst/>
            <a:rect l="l" t="t" r="r" b="b"/>
            <a:pathLst>
              <a:path w="198120" h="198119">
                <a:moveTo>
                  <a:pt x="198120" y="82550"/>
                </a:moveTo>
                <a:lnTo>
                  <a:pt x="115570" y="82550"/>
                </a:lnTo>
                <a:lnTo>
                  <a:pt x="115570" y="0"/>
                </a:lnTo>
                <a:lnTo>
                  <a:pt x="82550" y="0"/>
                </a:lnTo>
                <a:lnTo>
                  <a:pt x="82550" y="82550"/>
                </a:lnTo>
                <a:lnTo>
                  <a:pt x="0" y="82550"/>
                </a:lnTo>
                <a:lnTo>
                  <a:pt x="0" y="115570"/>
                </a:lnTo>
                <a:lnTo>
                  <a:pt x="82550" y="115570"/>
                </a:lnTo>
                <a:lnTo>
                  <a:pt x="82550" y="198120"/>
                </a:lnTo>
                <a:lnTo>
                  <a:pt x="115570" y="198120"/>
                </a:lnTo>
                <a:lnTo>
                  <a:pt x="115570" y="115570"/>
                </a:lnTo>
                <a:lnTo>
                  <a:pt x="198120" y="115570"/>
                </a:lnTo>
                <a:lnTo>
                  <a:pt x="198120" y="82550"/>
                </a:lnTo>
                <a:close/>
              </a:path>
            </a:pathLst>
          </a:custGeom>
          <a:solidFill>
            <a:srgbClr val="000000"/>
          </a:solidFill>
        </p:spPr>
        <p:txBody>
          <a:bodyPr wrap="square" lIns="0" tIns="0" rIns="0" bIns="0" rtlCol="0"/>
          <a:lstStyle/>
          <a:p>
            <a:endParaRPr/>
          </a:p>
        </p:txBody>
      </p:sp>
      <p:sp>
        <p:nvSpPr>
          <p:cNvPr id="10" name="object 10"/>
          <p:cNvSpPr/>
          <p:nvPr/>
        </p:nvSpPr>
        <p:spPr>
          <a:xfrm>
            <a:off x="7576566" y="632459"/>
            <a:ext cx="198120" cy="198120"/>
          </a:xfrm>
          <a:custGeom>
            <a:avLst/>
            <a:gdLst/>
            <a:ahLst/>
            <a:cxnLst/>
            <a:rect l="l" t="t" r="r" b="b"/>
            <a:pathLst>
              <a:path w="198120" h="198119">
                <a:moveTo>
                  <a:pt x="198120" y="82550"/>
                </a:moveTo>
                <a:lnTo>
                  <a:pt x="115570" y="82550"/>
                </a:lnTo>
                <a:lnTo>
                  <a:pt x="115570" y="0"/>
                </a:lnTo>
                <a:lnTo>
                  <a:pt x="82550" y="0"/>
                </a:lnTo>
                <a:lnTo>
                  <a:pt x="82550" y="82550"/>
                </a:lnTo>
                <a:lnTo>
                  <a:pt x="0" y="82550"/>
                </a:lnTo>
                <a:lnTo>
                  <a:pt x="0" y="115570"/>
                </a:lnTo>
                <a:lnTo>
                  <a:pt x="82550" y="115570"/>
                </a:lnTo>
                <a:lnTo>
                  <a:pt x="82550" y="198120"/>
                </a:lnTo>
                <a:lnTo>
                  <a:pt x="115570" y="198120"/>
                </a:lnTo>
                <a:lnTo>
                  <a:pt x="115570" y="115570"/>
                </a:lnTo>
                <a:lnTo>
                  <a:pt x="198120" y="115570"/>
                </a:lnTo>
                <a:lnTo>
                  <a:pt x="198120" y="82550"/>
                </a:lnTo>
                <a:close/>
              </a:path>
            </a:pathLst>
          </a:custGeom>
          <a:solidFill>
            <a:srgbClr val="000000"/>
          </a:solidFill>
        </p:spPr>
        <p:txBody>
          <a:bodyPr wrap="square" lIns="0" tIns="0" rIns="0" bIns="0" rtlCol="0"/>
          <a:lstStyle/>
          <a:p>
            <a:endParaRPr/>
          </a:p>
        </p:txBody>
      </p:sp>
      <p:sp>
        <p:nvSpPr>
          <p:cNvPr id="11" name="object 11"/>
          <p:cNvSpPr/>
          <p:nvPr/>
        </p:nvSpPr>
        <p:spPr>
          <a:xfrm>
            <a:off x="6323076" y="4706111"/>
            <a:ext cx="2143125" cy="0"/>
          </a:xfrm>
          <a:custGeom>
            <a:avLst/>
            <a:gdLst/>
            <a:ahLst/>
            <a:cxnLst/>
            <a:rect l="l" t="t" r="r" b="b"/>
            <a:pathLst>
              <a:path w="2143125">
                <a:moveTo>
                  <a:pt x="2142617" y="0"/>
                </a:moveTo>
                <a:lnTo>
                  <a:pt x="0" y="0"/>
                </a:lnTo>
              </a:path>
            </a:pathLst>
          </a:custGeom>
          <a:ln w="9144">
            <a:solidFill>
              <a:srgbClr val="392F2A"/>
            </a:solidFill>
          </a:ln>
        </p:spPr>
        <p:txBody>
          <a:bodyPr wrap="square" lIns="0" tIns="0" rIns="0" bIns="0" rtlCol="0"/>
          <a:lstStyle/>
          <a:p>
            <a:endParaRPr/>
          </a:p>
        </p:txBody>
      </p:sp>
      <p:sp>
        <p:nvSpPr>
          <p:cNvPr id="12" name="object 12"/>
          <p:cNvSpPr/>
          <p:nvPr/>
        </p:nvSpPr>
        <p:spPr>
          <a:xfrm>
            <a:off x="3500628" y="4706111"/>
            <a:ext cx="2143125" cy="0"/>
          </a:xfrm>
          <a:custGeom>
            <a:avLst/>
            <a:gdLst/>
            <a:ahLst/>
            <a:cxnLst/>
            <a:rect l="l" t="t" r="r" b="b"/>
            <a:pathLst>
              <a:path w="2143125">
                <a:moveTo>
                  <a:pt x="2142617" y="0"/>
                </a:moveTo>
                <a:lnTo>
                  <a:pt x="0" y="0"/>
                </a:lnTo>
              </a:path>
            </a:pathLst>
          </a:custGeom>
          <a:ln w="9144">
            <a:solidFill>
              <a:srgbClr val="392F2A"/>
            </a:solidFill>
          </a:ln>
        </p:spPr>
        <p:txBody>
          <a:bodyPr wrap="square" lIns="0" tIns="0" rIns="0" bIns="0" rtlCol="0"/>
          <a:lstStyle/>
          <a:p>
            <a:endParaRPr/>
          </a:p>
        </p:txBody>
      </p:sp>
      <p:sp>
        <p:nvSpPr>
          <p:cNvPr id="13" name="object 13"/>
          <p:cNvSpPr/>
          <p:nvPr/>
        </p:nvSpPr>
        <p:spPr>
          <a:xfrm>
            <a:off x="679704" y="4706111"/>
            <a:ext cx="2143125" cy="0"/>
          </a:xfrm>
          <a:custGeom>
            <a:avLst/>
            <a:gdLst/>
            <a:ahLst/>
            <a:cxnLst/>
            <a:rect l="l" t="t" r="r" b="b"/>
            <a:pathLst>
              <a:path w="2143125">
                <a:moveTo>
                  <a:pt x="2142616" y="0"/>
                </a:moveTo>
                <a:lnTo>
                  <a:pt x="0" y="0"/>
                </a:lnTo>
              </a:path>
            </a:pathLst>
          </a:custGeom>
          <a:ln w="9144">
            <a:solidFill>
              <a:srgbClr val="392F2A"/>
            </a:solidFill>
          </a:ln>
        </p:spPr>
        <p:txBody>
          <a:bodyPr wrap="square" lIns="0" tIns="0" rIns="0" bIns="0" rtlCol="0"/>
          <a:lstStyle/>
          <a:p>
            <a:endParaRPr/>
          </a:p>
        </p:txBody>
      </p:sp>
      <p:grpSp>
        <p:nvGrpSpPr>
          <p:cNvPr id="20" name="Group 19"/>
          <p:cNvGrpSpPr/>
          <p:nvPr/>
        </p:nvGrpSpPr>
        <p:grpSpPr>
          <a:xfrm>
            <a:off x="5504851" y="1165301"/>
            <a:ext cx="2964814" cy="3122879"/>
            <a:chOff x="838200" y="1123950"/>
            <a:chExt cx="2964814" cy="3122879"/>
          </a:xfrm>
        </p:grpSpPr>
        <p:pic>
          <p:nvPicPr>
            <p:cNvPr id="17" name="Picture Placeholder 9">
              <a:extLst>
                <a:ext uri="{FF2B5EF4-FFF2-40B4-BE49-F238E27FC236}">
                  <a16:creationId xmlns:a16="http://schemas.microsoft.com/office/drawing/2014/main" id="{6B55B03E-D667-00F3-93D0-F3B97791DF3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50773" y="1153178"/>
              <a:ext cx="2952241" cy="3093651"/>
            </a:xfrm>
            <a:prstGeom prst="rect">
              <a:avLst/>
            </a:prstGeom>
          </p:spPr>
        </p:pic>
        <p:sp>
          <p:nvSpPr>
            <p:cNvPr id="18" name="Right Triangle 17"/>
            <p:cNvSpPr/>
            <p:nvPr/>
          </p:nvSpPr>
          <p:spPr>
            <a:xfrm>
              <a:off x="838200" y="3713991"/>
              <a:ext cx="566929" cy="53283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p:cNvSpPr/>
            <p:nvPr/>
          </p:nvSpPr>
          <p:spPr>
            <a:xfrm rot="10800000">
              <a:off x="3236085" y="1123950"/>
              <a:ext cx="566929" cy="53283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20">
            <a:extLst>
              <a:ext uri="{FF2B5EF4-FFF2-40B4-BE49-F238E27FC236}">
                <a16:creationId xmlns:a16="http://schemas.microsoft.com/office/drawing/2014/main" id="{5D63FA3A-5831-48DF-BB7A-3D4CE180D597}"/>
              </a:ext>
            </a:extLst>
          </p:cNvPr>
          <p:cNvPicPr>
            <a:picLocks noChangeAspect="1"/>
          </p:cNvPicPr>
          <p:nvPr/>
        </p:nvPicPr>
        <p:blipFill>
          <a:blip r:embed="rId4"/>
          <a:stretch>
            <a:fillRect/>
          </a:stretch>
        </p:blipFill>
        <p:spPr>
          <a:xfrm>
            <a:off x="811169" y="381980"/>
            <a:ext cx="811508" cy="45083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C84176DD-FABF-4E45-949B-4627675C0EE4}"/>
              </a:ext>
            </a:extLst>
          </p:cNvPr>
          <p:cNvSpPr txBox="1">
            <a:spLocks/>
          </p:cNvSpPr>
          <p:nvPr/>
        </p:nvSpPr>
        <p:spPr>
          <a:xfrm>
            <a:off x="461908" y="499320"/>
            <a:ext cx="3750622"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layfair Display"/>
              <a:buNone/>
              <a:defRPr sz="3000" b="1" i="0" u="none" strike="noStrike" cap="none">
                <a:solidFill>
                  <a:schemeClr val="dk1"/>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dk1"/>
              </a:buClr>
              <a:buSzPts val="3000"/>
              <a:buFont typeface="Playfair Display"/>
              <a:buNone/>
              <a:defRPr sz="3000" b="1" i="0" u="none" strike="noStrike" cap="none">
                <a:solidFill>
                  <a:schemeClr val="dk1"/>
                </a:solidFill>
                <a:latin typeface="Playfair Display"/>
                <a:ea typeface="Playfair Display"/>
                <a:cs typeface="Playfair Display"/>
                <a:sym typeface="Playfair Display"/>
              </a:defRPr>
            </a:lvl2pPr>
            <a:lvl3pPr marR="0" lvl="2" algn="l" rtl="0">
              <a:lnSpc>
                <a:spcPct val="100000"/>
              </a:lnSpc>
              <a:spcBef>
                <a:spcPts val="0"/>
              </a:spcBef>
              <a:spcAft>
                <a:spcPts val="0"/>
              </a:spcAft>
              <a:buClr>
                <a:schemeClr val="dk1"/>
              </a:buClr>
              <a:buSzPts val="3000"/>
              <a:buFont typeface="Playfair Display"/>
              <a:buNone/>
              <a:defRPr sz="3000" b="1" i="0" u="none" strike="noStrike" cap="none">
                <a:solidFill>
                  <a:schemeClr val="dk1"/>
                </a:solidFill>
                <a:latin typeface="Playfair Display"/>
                <a:ea typeface="Playfair Display"/>
                <a:cs typeface="Playfair Display"/>
                <a:sym typeface="Playfair Display"/>
              </a:defRPr>
            </a:lvl3pPr>
            <a:lvl4pPr marR="0" lvl="3" algn="l" rtl="0">
              <a:lnSpc>
                <a:spcPct val="100000"/>
              </a:lnSpc>
              <a:spcBef>
                <a:spcPts val="0"/>
              </a:spcBef>
              <a:spcAft>
                <a:spcPts val="0"/>
              </a:spcAft>
              <a:buClr>
                <a:schemeClr val="dk1"/>
              </a:buClr>
              <a:buSzPts val="3000"/>
              <a:buFont typeface="Playfair Display"/>
              <a:buNone/>
              <a:defRPr sz="3000" b="1" i="0" u="none" strike="noStrike" cap="none">
                <a:solidFill>
                  <a:schemeClr val="dk1"/>
                </a:solidFill>
                <a:latin typeface="Playfair Display"/>
                <a:ea typeface="Playfair Display"/>
                <a:cs typeface="Playfair Display"/>
                <a:sym typeface="Playfair Display"/>
              </a:defRPr>
            </a:lvl4pPr>
            <a:lvl5pPr marR="0" lvl="4" algn="l" rtl="0">
              <a:lnSpc>
                <a:spcPct val="100000"/>
              </a:lnSpc>
              <a:spcBef>
                <a:spcPts val="0"/>
              </a:spcBef>
              <a:spcAft>
                <a:spcPts val="0"/>
              </a:spcAft>
              <a:buClr>
                <a:schemeClr val="dk1"/>
              </a:buClr>
              <a:buSzPts val="3000"/>
              <a:buFont typeface="Playfair Display"/>
              <a:buNone/>
              <a:defRPr sz="3000" b="1" i="0" u="none" strike="noStrike" cap="none">
                <a:solidFill>
                  <a:schemeClr val="dk1"/>
                </a:solidFill>
                <a:latin typeface="Playfair Display"/>
                <a:ea typeface="Playfair Display"/>
                <a:cs typeface="Playfair Display"/>
                <a:sym typeface="Playfair Display"/>
              </a:defRPr>
            </a:lvl5pPr>
            <a:lvl6pPr marR="0" lvl="5" algn="l" rtl="0">
              <a:lnSpc>
                <a:spcPct val="100000"/>
              </a:lnSpc>
              <a:spcBef>
                <a:spcPts val="0"/>
              </a:spcBef>
              <a:spcAft>
                <a:spcPts val="0"/>
              </a:spcAft>
              <a:buClr>
                <a:schemeClr val="dk1"/>
              </a:buClr>
              <a:buSzPts val="3000"/>
              <a:buFont typeface="Playfair Display"/>
              <a:buNone/>
              <a:defRPr sz="3000" b="1" i="0" u="none" strike="noStrike" cap="none">
                <a:solidFill>
                  <a:schemeClr val="dk1"/>
                </a:solidFill>
                <a:latin typeface="Playfair Display"/>
                <a:ea typeface="Playfair Display"/>
                <a:cs typeface="Playfair Display"/>
                <a:sym typeface="Playfair Display"/>
              </a:defRPr>
            </a:lvl6pPr>
            <a:lvl7pPr marR="0" lvl="6" algn="l" rtl="0">
              <a:lnSpc>
                <a:spcPct val="100000"/>
              </a:lnSpc>
              <a:spcBef>
                <a:spcPts val="0"/>
              </a:spcBef>
              <a:spcAft>
                <a:spcPts val="0"/>
              </a:spcAft>
              <a:buClr>
                <a:schemeClr val="dk1"/>
              </a:buClr>
              <a:buSzPts val="3000"/>
              <a:buFont typeface="Playfair Display"/>
              <a:buNone/>
              <a:defRPr sz="3000" b="1" i="0" u="none" strike="noStrike" cap="none">
                <a:solidFill>
                  <a:schemeClr val="dk1"/>
                </a:solidFill>
                <a:latin typeface="Playfair Display"/>
                <a:ea typeface="Playfair Display"/>
                <a:cs typeface="Playfair Display"/>
                <a:sym typeface="Playfair Display"/>
              </a:defRPr>
            </a:lvl7pPr>
            <a:lvl8pPr marR="0" lvl="7" algn="l" rtl="0">
              <a:lnSpc>
                <a:spcPct val="100000"/>
              </a:lnSpc>
              <a:spcBef>
                <a:spcPts val="0"/>
              </a:spcBef>
              <a:spcAft>
                <a:spcPts val="0"/>
              </a:spcAft>
              <a:buClr>
                <a:schemeClr val="dk1"/>
              </a:buClr>
              <a:buSzPts val="3000"/>
              <a:buFont typeface="Playfair Display"/>
              <a:buNone/>
              <a:defRPr sz="3000" b="1" i="0" u="none" strike="noStrike" cap="none">
                <a:solidFill>
                  <a:schemeClr val="dk1"/>
                </a:solidFill>
                <a:latin typeface="Playfair Display"/>
                <a:ea typeface="Playfair Display"/>
                <a:cs typeface="Playfair Display"/>
                <a:sym typeface="Playfair Display"/>
              </a:defRPr>
            </a:lvl8pPr>
            <a:lvl9pPr marR="0" lvl="8" algn="l" rtl="0">
              <a:lnSpc>
                <a:spcPct val="100000"/>
              </a:lnSpc>
              <a:spcBef>
                <a:spcPts val="0"/>
              </a:spcBef>
              <a:spcAft>
                <a:spcPts val="0"/>
              </a:spcAft>
              <a:buClr>
                <a:schemeClr val="dk1"/>
              </a:buClr>
              <a:buSzPts val="3000"/>
              <a:buFont typeface="Playfair Display"/>
              <a:buNone/>
              <a:defRPr sz="3000" b="1" i="0" u="none" strike="noStrike" cap="none">
                <a:solidFill>
                  <a:schemeClr val="dk1"/>
                </a:solidFill>
                <a:latin typeface="Playfair Display"/>
                <a:ea typeface="Playfair Display"/>
                <a:cs typeface="Playfair Display"/>
                <a:sym typeface="Playfair Display"/>
              </a:defRPr>
            </a:lvl9pPr>
          </a:lstStyle>
          <a:p>
            <a:pPr algn="ctr"/>
            <a:r>
              <a:rPr lang="en-US" sz="2800" dirty="0" err="1">
                <a:solidFill>
                  <a:schemeClr val="tx2">
                    <a:lumMod val="50000"/>
                  </a:schemeClr>
                </a:solidFill>
              </a:rPr>
              <a:t>Một</a:t>
            </a:r>
            <a:r>
              <a:rPr lang="en-US" sz="2800" dirty="0">
                <a:solidFill>
                  <a:schemeClr val="tx2">
                    <a:lumMod val="50000"/>
                  </a:schemeClr>
                </a:solidFill>
              </a:rPr>
              <a:t> </a:t>
            </a:r>
            <a:r>
              <a:rPr lang="en-US" sz="2800" dirty="0" err="1">
                <a:solidFill>
                  <a:schemeClr val="tx2">
                    <a:lumMod val="50000"/>
                  </a:schemeClr>
                </a:solidFill>
              </a:rPr>
              <a:t>số</a:t>
            </a:r>
            <a:r>
              <a:rPr lang="en-US" sz="2800" dirty="0">
                <a:solidFill>
                  <a:schemeClr val="tx2">
                    <a:lumMod val="50000"/>
                  </a:schemeClr>
                </a:solidFill>
              </a:rPr>
              <a:t> </a:t>
            </a:r>
            <a:r>
              <a:rPr lang="en-US" sz="2800" dirty="0" err="1">
                <a:solidFill>
                  <a:schemeClr val="tx2">
                    <a:lumMod val="50000"/>
                  </a:schemeClr>
                </a:solidFill>
              </a:rPr>
              <a:t>khuyến</a:t>
            </a:r>
            <a:r>
              <a:rPr lang="en-US" sz="2800" dirty="0">
                <a:solidFill>
                  <a:schemeClr val="tx2">
                    <a:lumMod val="50000"/>
                  </a:schemeClr>
                </a:solidFill>
              </a:rPr>
              <a:t> </a:t>
            </a:r>
            <a:r>
              <a:rPr lang="en-US" sz="2800" dirty="0" err="1">
                <a:solidFill>
                  <a:schemeClr val="tx2">
                    <a:lumMod val="50000"/>
                  </a:schemeClr>
                </a:solidFill>
              </a:rPr>
              <a:t>nghị</a:t>
            </a:r>
            <a:endParaRPr lang="en-US" sz="2800" dirty="0">
              <a:solidFill>
                <a:schemeClr val="tx2">
                  <a:lumMod val="50000"/>
                </a:schemeClr>
              </a:solidFill>
            </a:endParaRPr>
          </a:p>
        </p:txBody>
      </p:sp>
      <p:sp>
        <p:nvSpPr>
          <p:cNvPr id="17" name="Rectangle 16">
            <a:extLst>
              <a:ext uri="{FF2B5EF4-FFF2-40B4-BE49-F238E27FC236}">
                <a16:creationId xmlns:a16="http://schemas.microsoft.com/office/drawing/2014/main" id="{C322049E-F46B-46A0-BB7A-1DBC0BD19609}"/>
              </a:ext>
            </a:extLst>
          </p:cNvPr>
          <p:cNvSpPr/>
          <p:nvPr/>
        </p:nvSpPr>
        <p:spPr>
          <a:xfrm>
            <a:off x="4453223" y="133350"/>
            <a:ext cx="4705397" cy="1456538"/>
          </a:xfrm>
          <a:prstGeom prst="rect">
            <a:avLst/>
          </a:prstGeom>
          <a:blipFill>
            <a:blip r:embed="rId3" cstate="print">
              <a:extLst>
                <a:ext uri="{28A0092B-C50C-407E-A947-70E740481C1C}">
                  <a14:useLocalDpi xmlns:a14="http://schemas.microsoft.com/office/drawing/2010/main"/>
                </a:ext>
              </a:extLst>
            </a:blip>
            <a:srcRect/>
            <a:stretch>
              <a:fillRect l="107" t="-33204" r="-107" b="-821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84E544BF-C238-4F76-BDEF-988821965A12}"/>
              </a:ext>
            </a:extLst>
          </p:cNvPr>
          <p:cNvSpPr txBox="1">
            <a:spLocks/>
          </p:cNvSpPr>
          <p:nvPr/>
        </p:nvSpPr>
        <p:spPr>
          <a:xfrm>
            <a:off x="857827" y="1143425"/>
            <a:ext cx="2941982"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layfair Display"/>
              <a:buNone/>
              <a:defRPr sz="3000" b="1" i="0" u="none" strike="noStrike" cap="none">
                <a:solidFill>
                  <a:schemeClr val="dk1"/>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dk1"/>
              </a:buClr>
              <a:buSzPts val="3000"/>
              <a:buFont typeface="Playfair Display"/>
              <a:buNone/>
              <a:defRPr sz="3000" b="1" i="0" u="none" strike="noStrike" cap="none">
                <a:solidFill>
                  <a:schemeClr val="dk1"/>
                </a:solidFill>
                <a:latin typeface="Playfair Display"/>
                <a:ea typeface="Playfair Display"/>
                <a:cs typeface="Playfair Display"/>
                <a:sym typeface="Playfair Display"/>
              </a:defRPr>
            </a:lvl2pPr>
            <a:lvl3pPr marR="0" lvl="2" algn="l" rtl="0">
              <a:lnSpc>
                <a:spcPct val="100000"/>
              </a:lnSpc>
              <a:spcBef>
                <a:spcPts val="0"/>
              </a:spcBef>
              <a:spcAft>
                <a:spcPts val="0"/>
              </a:spcAft>
              <a:buClr>
                <a:schemeClr val="dk1"/>
              </a:buClr>
              <a:buSzPts val="3000"/>
              <a:buFont typeface="Playfair Display"/>
              <a:buNone/>
              <a:defRPr sz="3000" b="1" i="0" u="none" strike="noStrike" cap="none">
                <a:solidFill>
                  <a:schemeClr val="dk1"/>
                </a:solidFill>
                <a:latin typeface="Playfair Display"/>
                <a:ea typeface="Playfair Display"/>
                <a:cs typeface="Playfair Display"/>
                <a:sym typeface="Playfair Display"/>
              </a:defRPr>
            </a:lvl3pPr>
            <a:lvl4pPr marR="0" lvl="3" algn="l" rtl="0">
              <a:lnSpc>
                <a:spcPct val="100000"/>
              </a:lnSpc>
              <a:spcBef>
                <a:spcPts val="0"/>
              </a:spcBef>
              <a:spcAft>
                <a:spcPts val="0"/>
              </a:spcAft>
              <a:buClr>
                <a:schemeClr val="dk1"/>
              </a:buClr>
              <a:buSzPts val="3000"/>
              <a:buFont typeface="Playfair Display"/>
              <a:buNone/>
              <a:defRPr sz="3000" b="1" i="0" u="none" strike="noStrike" cap="none">
                <a:solidFill>
                  <a:schemeClr val="dk1"/>
                </a:solidFill>
                <a:latin typeface="Playfair Display"/>
                <a:ea typeface="Playfair Display"/>
                <a:cs typeface="Playfair Display"/>
                <a:sym typeface="Playfair Display"/>
              </a:defRPr>
            </a:lvl4pPr>
            <a:lvl5pPr marR="0" lvl="4" algn="l" rtl="0">
              <a:lnSpc>
                <a:spcPct val="100000"/>
              </a:lnSpc>
              <a:spcBef>
                <a:spcPts val="0"/>
              </a:spcBef>
              <a:spcAft>
                <a:spcPts val="0"/>
              </a:spcAft>
              <a:buClr>
                <a:schemeClr val="dk1"/>
              </a:buClr>
              <a:buSzPts val="3000"/>
              <a:buFont typeface="Playfair Display"/>
              <a:buNone/>
              <a:defRPr sz="3000" b="1" i="0" u="none" strike="noStrike" cap="none">
                <a:solidFill>
                  <a:schemeClr val="dk1"/>
                </a:solidFill>
                <a:latin typeface="Playfair Display"/>
                <a:ea typeface="Playfair Display"/>
                <a:cs typeface="Playfair Display"/>
                <a:sym typeface="Playfair Display"/>
              </a:defRPr>
            </a:lvl5pPr>
            <a:lvl6pPr marR="0" lvl="5" algn="l" rtl="0">
              <a:lnSpc>
                <a:spcPct val="100000"/>
              </a:lnSpc>
              <a:spcBef>
                <a:spcPts val="0"/>
              </a:spcBef>
              <a:spcAft>
                <a:spcPts val="0"/>
              </a:spcAft>
              <a:buClr>
                <a:schemeClr val="dk1"/>
              </a:buClr>
              <a:buSzPts val="3000"/>
              <a:buFont typeface="Playfair Display"/>
              <a:buNone/>
              <a:defRPr sz="3000" b="1" i="0" u="none" strike="noStrike" cap="none">
                <a:solidFill>
                  <a:schemeClr val="dk1"/>
                </a:solidFill>
                <a:latin typeface="Playfair Display"/>
                <a:ea typeface="Playfair Display"/>
                <a:cs typeface="Playfair Display"/>
                <a:sym typeface="Playfair Display"/>
              </a:defRPr>
            </a:lvl6pPr>
            <a:lvl7pPr marR="0" lvl="6" algn="l" rtl="0">
              <a:lnSpc>
                <a:spcPct val="100000"/>
              </a:lnSpc>
              <a:spcBef>
                <a:spcPts val="0"/>
              </a:spcBef>
              <a:spcAft>
                <a:spcPts val="0"/>
              </a:spcAft>
              <a:buClr>
                <a:schemeClr val="dk1"/>
              </a:buClr>
              <a:buSzPts val="3000"/>
              <a:buFont typeface="Playfair Display"/>
              <a:buNone/>
              <a:defRPr sz="3000" b="1" i="0" u="none" strike="noStrike" cap="none">
                <a:solidFill>
                  <a:schemeClr val="dk1"/>
                </a:solidFill>
                <a:latin typeface="Playfair Display"/>
                <a:ea typeface="Playfair Display"/>
                <a:cs typeface="Playfair Display"/>
                <a:sym typeface="Playfair Display"/>
              </a:defRPr>
            </a:lvl7pPr>
            <a:lvl8pPr marR="0" lvl="7" algn="l" rtl="0">
              <a:lnSpc>
                <a:spcPct val="100000"/>
              </a:lnSpc>
              <a:spcBef>
                <a:spcPts val="0"/>
              </a:spcBef>
              <a:spcAft>
                <a:spcPts val="0"/>
              </a:spcAft>
              <a:buClr>
                <a:schemeClr val="dk1"/>
              </a:buClr>
              <a:buSzPts val="3000"/>
              <a:buFont typeface="Playfair Display"/>
              <a:buNone/>
              <a:defRPr sz="3000" b="1" i="0" u="none" strike="noStrike" cap="none">
                <a:solidFill>
                  <a:schemeClr val="dk1"/>
                </a:solidFill>
                <a:latin typeface="Playfair Display"/>
                <a:ea typeface="Playfair Display"/>
                <a:cs typeface="Playfair Display"/>
                <a:sym typeface="Playfair Display"/>
              </a:defRPr>
            </a:lvl8pPr>
            <a:lvl9pPr marR="0" lvl="8" algn="l" rtl="0">
              <a:lnSpc>
                <a:spcPct val="100000"/>
              </a:lnSpc>
              <a:spcBef>
                <a:spcPts val="0"/>
              </a:spcBef>
              <a:spcAft>
                <a:spcPts val="0"/>
              </a:spcAft>
              <a:buClr>
                <a:schemeClr val="dk1"/>
              </a:buClr>
              <a:buSzPts val="3000"/>
              <a:buFont typeface="Playfair Display"/>
              <a:buNone/>
              <a:defRPr sz="3000" b="1" i="0" u="none" strike="noStrike" cap="none">
                <a:solidFill>
                  <a:schemeClr val="dk1"/>
                </a:solidFill>
                <a:latin typeface="Playfair Display"/>
                <a:ea typeface="Playfair Display"/>
                <a:cs typeface="Playfair Display"/>
                <a:sym typeface="Playfair Display"/>
              </a:defRPr>
            </a:lvl9pPr>
          </a:lstStyle>
          <a:p>
            <a:pPr algn="ctr"/>
            <a:r>
              <a:rPr lang="en-US" sz="1600" dirty="0" err="1">
                <a:solidFill>
                  <a:schemeClr val="tx2">
                    <a:lumMod val="50000"/>
                  </a:schemeClr>
                </a:solidFill>
              </a:rPr>
              <a:t>Đối</a:t>
            </a:r>
            <a:r>
              <a:rPr lang="en-US" sz="1600" dirty="0">
                <a:solidFill>
                  <a:schemeClr val="tx2">
                    <a:lumMod val="50000"/>
                  </a:schemeClr>
                </a:solidFill>
              </a:rPr>
              <a:t> </a:t>
            </a:r>
            <a:r>
              <a:rPr lang="en-US" sz="1600" dirty="0" err="1">
                <a:solidFill>
                  <a:schemeClr val="tx2">
                    <a:lumMod val="50000"/>
                  </a:schemeClr>
                </a:solidFill>
              </a:rPr>
              <a:t>với</a:t>
            </a:r>
            <a:r>
              <a:rPr lang="en-US" sz="1600" dirty="0">
                <a:solidFill>
                  <a:schemeClr val="tx2">
                    <a:lumMod val="50000"/>
                  </a:schemeClr>
                </a:solidFill>
              </a:rPr>
              <a:t> </a:t>
            </a:r>
          </a:p>
          <a:p>
            <a:pPr algn="ctr"/>
            <a:r>
              <a:rPr lang="en-US" sz="1600" dirty="0" err="1">
                <a:solidFill>
                  <a:schemeClr val="tx2">
                    <a:lumMod val="50000"/>
                  </a:schemeClr>
                </a:solidFill>
              </a:rPr>
              <a:t>Cơ</a:t>
            </a:r>
            <a:r>
              <a:rPr lang="en-US" sz="1600" dirty="0">
                <a:solidFill>
                  <a:schemeClr val="tx2">
                    <a:lumMod val="50000"/>
                  </a:schemeClr>
                </a:solidFill>
              </a:rPr>
              <a:t> </a:t>
            </a:r>
            <a:r>
              <a:rPr lang="en-US" sz="1600" dirty="0" err="1">
                <a:solidFill>
                  <a:schemeClr val="tx2">
                    <a:lumMod val="50000"/>
                  </a:schemeClr>
                </a:solidFill>
              </a:rPr>
              <a:t>quan</a:t>
            </a:r>
            <a:r>
              <a:rPr lang="en-US" sz="1600" dirty="0">
                <a:solidFill>
                  <a:schemeClr val="tx2">
                    <a:lumMod val="50000"/>
                  </a:schemeClr>
                </a:solidFill>
              </a:rPr>
              <a:t> </a:t>
            </a:r>
            <a:r>
              <a:rPr lang="en-US" sz="1600" dirty="0" err="1">
                <a:solidFill>
                  <a:schemeClr val="tx2">
                    <a:lumMod val="50000"/>
                  </a:schemeClr>
                </a:solidFill>
              </a:rPr>
              <a:t>nhà</a:t>
            </a:r>
            <a:r>
              <a:rPr lang="en-US" sz="1600" dirty="0">
                <a:solidFill>
                  <a:schemeClr val="tx2">
                    <a:lumMod val="50000"/>
                  </a:schemeClr>
                </a:solidFill>
              </a:rPr>
              <a:t> n</a:t>
            </a:r>
            <a:r>
              <a:rPr lang="vi-VN" sz="1600" dirty="0">
                <a:solidFill>
                  <a:schemeClr val="tx2">
                    <a:lumMod val="50000"/>
                  </a:schemeClr>
                </a:solidFill>
              </a:rPr>
              <a:t>ư</a:t>
            </a:r>
            <a:r>
              <a:rPr lang="en-US" sz="1600" dirty="0" err="1">
                <a:solidFill>
                  <a:schemeClr val="tx2">
                    <a:lumMod val="50000"/>
                  </a:schemeClr>
                </a:solidFill>
              </a:rPr>
              <a:t>ớc</a:t>
            </a:r>
            <a:endParaRPr lang="en-US" sz="1600" dirty="0">
              <a:solidFill>
                <a:schemeClr val="tx2">
                  <a:lumMod val="50000"/>
                </a:schemeClr>
              </a:solidFill>
            </a:endParaRPr>
          </a:p>
        </p:txBody>
      </p:sp>
      <p:pic>
        <p:nvPicPr>
          <p:cNvPr id="19" name="Picture 18">
            <a:extLst>
              <a:ext uri="{FF2B5EF4-FFF2-40B4-BE49-F238E27FC236}">
                <a16:creationId xmlns:a16="http://schemas.microsoft.com/office/drawing/2014/main" id="{0F7FC522-76DC-43E9-844E-54B4E3B4E2BB}"/>
              </a:ext>
            </a:extLst>
          </p:cNvPr>
          <p:cNvPicPr>
            <a:picLocks noChangeAspect="1"/>
          </p:cNvPicPr>
          <p:nvPr/>
        </p:nvPicPr>
        <p:blipFill>
          <a:blip r:embed="rId4"/>
          <a:stretch>
            <a:fillRect/>
          </a:stretch>
        </p:blipFill>
        <p:spPr>
          <a:xfrm>
            <a:off x="152400" y="54151"/>
            <a:ext cx="625818" cy="347676"/>
          </a:xfrm>
          <a:prstGeom prst="rect">
            <a:avLst/>
          </a:prstGeom>
        </p:spPr>
      </p:pic>
      <p:grpSp>
        <p:nvGrpSpPr>
          <p:cNvPr id="7" name="Group 6">
            <a:extLst>
              <a:ext uri="{FF2B5EF4-FFF2-40B4-BE49-F238E27FC236}">
                <a16:creationId xmlns:a16="http://schemas.microsoft.com/office/drawing/2014/main" id="{B3906CD7-8233-4200-8078-DBDE00B1D1CA}"/>
              </a:ext>
            </a:extLst>
          </p:cNvPr>
          <p:cNvGrpSpPr/>
          <p:nvPr/>
        </p:nvGrpSpPr>
        <p:grpSpPr>
          <a:xfrm>
            <a:off x="1239335" y="1962150"/>
            <a:ext cx="506362" cy="637380"/>
            <a:chOff x="1236895" y="1447566"/>
            <a:chExt cx="1744249" cy="2195564"/>
          </a:xfrm>
        </p:grpSpPr>
        <p:grpSp>
          <p:nvGrpSpPr>
            <p:cNvPr id="20" name="Google Shape;968;p55">
              <a:extLst>
                <a:ext uri="{FF2B5EF4-FFF2-40B4-BE49-F238E27FC236}">
                  <a16:creationId xmlns:a16="http://schemas.microsoft.com/office/drawing/2014/main" id="{AAA12BEE-C2C1-4471-BFAB-503B9E381242}"/>
                </a:ext>
              </a:extLst>
            </p:cNvPr>
            <p:cNvGrpSpPr/>
            <p:nvPr/>
          </p:nvGrpSpPr>
          <p:grpSpPr>
            <a:xfrm>
              <a:off x="1236895" y="1447566"/>
              <a:ext cx="1744249" cy="2195564"/>
              <a:chOff x="1727825" y="1416475"/>
              <a:chExt cx="1423800" cy="1792200"/>
            </a:xfrm>
          </p:grpSpPr>
          <p:sp>
            <p:nvSpPr>
              <p:cNvPr id="21" name="Google Shape;969;p55">
                <a:extLst>
                  <a:ext uri="{FF2B5EF4-FFF2-40B4-BE49-F238E27FC236}">
                    <a16:creationId xmlns:a16="http://schemas.microsoft.com/office/drawing/2014/main" id="{0E468248-381E-4006-8986-3801ABF14C54}"/>
                  </a:ext>
                </a:extLst>
              </p:cNvPr>
              <p:cNvSpPr/>
              <p:nvPr/>
            </p:nvSpPr>
            <p:spPr>
              <a:xfrm>
                <a:off x="1727825" y="1416475"/>
                <a:ext cx="1423800" cy="1423800"/>
              </a:xfrm>
              <a:prstGeom prst="frame">
                <a:avLst>
                  <a:gd name="adj1" fmla="val 12500"/>
                </a:avLst>
              </a:prstGeom>
              <a:solidFill>
                <a:schemeClr val="accent1">
                  <a:lumMod val="60000"/>
                  <a:lumOff val="40000"/>
                </a:schemeClr>
              </a:solidFill>
              <a:ln>
                <a:noFill/>
              </a:ln>
            </p:spPr>
            <p:txBody>
              <a:bodyPr spcFirstLastPara="1" wrap="square" lIns="91425" tIns="91425" rIns="91425" bIns="91425" anchor="ctr" anchorCtr="0">
                <a:noAutofit/>
              </a:bodyPr>
              <a:lstStyle/>
              <a:p>
                <a:endParaRPr/>
              </a:p>
            </p:txBody>
          </p:sp>
          <p:cxnSp>
            <p:nvCxnSpPr>
              <p:cNvPr id="22" name="Google Shape;970;p55">
                <a:extLst>
                  <a:ext uri="{FF2B5EF4-FFF2-40B4-BE49-F238E27FC236}">
                    <a16:creationId xmlns:a16="http://schemas.microsoft.com/office/drawing/2014/main" id="{CC9E2135-50EA-4488-B7F1-F1C06E125F1F}"/>
                  </a:ext>
                </a:extLst>
              </p:cNvPr>
              <p:cNvCxnSpPr>
                <a:stCxn id="21" idx="2"/>
              </p:cNvCxnSpPr>
              <p:nvPr/>
            </p:nvCxnSpPr>
            <p:spPr>
              <a:xfrm>
                <a:off x="2439725" y="2840275"/>
                <a:ext cx="0" cy="368400"/>
              </a:xfrm>
              <a:prstGeom prst="straightConnector1">
                <a:avLst/>
              </a:prstGeom>
              <a:noFill/>
              <a:ln w="19050" cap="flat" cmpd="sng">
                <a:solidFill>
                  <a:schemeClr val="accent1"/>
                </a:solidFill>
                <a:prstDash val="solid"/>
                <a:round/>
                <a:headEnd type="none" w="med" len="med"/>
                <a:tailEnd type="diamond" w="med" len="med"/>
              </a:ln>
            </p:spPr>
          </p:cxnSp>
        </p:grpSp>
        <p:pic>
          <p:nvPicPr>
            <p:cNvPr id="29" name="Picture 2" descr="Agriculture Icon - Free PNG &amp; SVG 639579 - Noun Project">
              <a:extLst>
                <a:ext uri="{FF2B5EF4-FFF2-40B4-BE49-F238E27FC236}">
                  <a16:creationId xmlns:a16="http://schemas.microsoft.com/office/drawing/2014/main" id="{BAAF5C64-6D16-4BE0-AAB7-039C1289BF96}"/>
                </a:ext>
              </a:extLst>
            </p:cNvPr>
            <p:cNvPicPr>
              <a:picLocks noChangeAspect="1" noChangeArrowheads="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823535" y="2015063"/>
              <a:ext cx="570968" cy="5709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9977E47E-6BD1-46EC-B41C-8E10E96A0EA2}"/>
              </a:ext>
            </a:extLst>
          </p:cNvPr>
          <p:cNvGrpSpPr/>
          <p:nvPr/>
        </p:nvGrpSpPr>
        <p:grpSpPr>
          <a:xfrm>
            <a:off x="7153432" y="1980290"/>
            <a:ext cx="489738" cy="619240"/>
            <a:chOff x="5223930" y="1448246"/>
            <a:chExt cx="1744249" cy="2205488"/>
          </a:xfrm>
        </p:grpSpPr>
        <p:grpSp>
          <p:nvGrpSpPr>
            <p:cNvPr id="26" name="Google Shape;974;p55">
              <a:extLst>
                <a:ext uri="{FF2B5EF4-FFF2-40B4-BE49-F238E27FC236}">
                  <a16:creationId xmlns:a16="http://schemas.microsoft.com/office/drawing/2014/main" id="{D07CCF78-E488-43D7-9B5E-CB5A06C55F58}"/>
                </a:ext>
              </a:extLst>
            </p:cNvPr>
            <p:cNvGrpSpPr/>
            <p:nvPr/>
          </p:nvGrpSpPr>
          <p:grpSpPr>
            <a:xfrm>
              <a:off x="5223930" y="1448246"/>
              <a:ext cx="1744249" cy="2205488"/>
              <a:chOff x="3860086" y="1416475"/>
              <a:chExt cx="1423800" cy="1800300"/>
            </a:xfrm>
          </p:grpSpPr>
          <p:sp>
            <p:nvSpPr>
              <p:cNvPr id="27" name="Google Shape;975;p55">
                <a:extLst>
                  <a:ext uri="{FF2B5EF4-FFF2-40B4-BE49-F238E27FC236}">
                    <a16:creationId xmlns:a16="http://schemas.microsoft.com/office/drawing/2014/main" id="{8612EBE8-DFFC-497F-B9A6-90E59763377D}"/>
                  </a:ext>
                </a:extLst>
              </p:cNvPr>
              <p:cNvSpPr/>
              <p:nvPr/>
            </p:nvSpPr>
            <p:spPr>
              <a:xfrm>
                <a:off x="3860086" y="1416475"/>
                <a:ext cx="1423800" cy="1423800"/>
              </a:xfrm>
              <a:prstGeom prst="frame">
                <a:avLst>
                  <a:gd name="adj1" fmla="val 27603"/>
                </a:avLst>
              </a:prstGeom>
              <a:solidFill>
                <a:schemeClr val="accent4">
                  <a:lumMod val="60000"/>
                  <a:lumOff val="40000"/>
                </a:schemeClr>
              </a:solidFill>
              <a:ln>
                <a:noFill/>
              </a:ln>
            </p:spPr>
            <p:txBody>
              <a:bodyPr spcFirstLastPara="1" wrap="square" lIns="91425" tIns="91425" rIns="91425" bIns="91425" anchor="ctr" anchorCtr="0">
                <a:noAutofit/>
              </a:bodyPr>
              <a:lstStyle/>
              <a:p>
                <a:endParaRPr/>
              </a:p>
            </p:txBody>
          </p:sp>
          <p:cxnSp>
            <p:nvCxnSpPr>
              <p:cNvPr id="28" name="Google Shape;976;p55">
                <a:extLst>
                  <a:ext uri="{FF2B5EF4-FFF2-40B4-BE49-F238E27FC236}">
                    <a16:creationId xmlns:a16="http://schemas.microsoft.com/office/drawing/2014/main" id="{8DE1632F-5BFD-49D3-B39B-1B3D65FDD63E}"/>
                  </a:ext>
                </a:extLst>
              </p:cNvPr>
              <p:cNvCxnSpPr/>
              <p:nvPr/>
            </p:nvCxnSpPr>
            <p:spPr>
              <a:xfrm>
                <a:off x="4572000" y="2840275"/>
                <a:ext cx="0" cy="376500"/>
              </a:xfrm>
              <a:prstGeom prst="straightConnector1">
                <a:avLst/>
              </a:prstGeom>
              <a:ln>
                <a:headEnd type="none" w="med" len="med"/>
                <a:tailEnd type="diamond" w="med" len="med"/>
              </a:ln>
            </p:spPr>
            <p:style>
              <a:lnRef idx="1">
                <a:schemeClr val="accent4"/>
              </a:lnRef>
              <a:fillRef idx="0">
                <a:schemeClr val="accent4"/>
              </a:fillRef>
              <a:effectRef idx="0">
                <a:schemeClr val="accent4"/>
              </a:effectRef>
              <a:fontRef idx="minor">
                <a:schemeClr val="tx1"/>
              </a:fontRef>
            </p:style>
          </p:cxnSp>
        </p:grpSp>
        <p:pic>
          <p:nvPicPr>
            <p:cNvPr id="30" name="Picture 29">
              <a:extLst>
                <a:ext uri="{FF2B5EF4-FFF2-40B4-BE49-F238E27FC236}">
                  <a16:creationId xmlns:a16="http://schemas.microsoft.com/office/drawing/2014/main" id="{367D8A80-E070-4E61-9359-690ABCF35BC6}"/>
                </a:ext>
              </a:extLst>
            </p:cNvPr>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5809749" y="2017407"/>
              <a:ext cx="572299" cy="572299"/>
            </a:xfrm>
            <a:prstGeom prst="rect">
              <a:avLst/>
            </a:prstGeom>
          </p:spPr>
        </p:pic>
      </p:grpSp>
      <p:grpSp>
        <p:nvGrpSpPr>
          <p:cNvPr id="9" name="Group 8">
            <a:extLst>
              <a:ext uri="{FF2B5EF4-FFF2-40B4-BE49-F238E27FC236}">
                <a16:creationId xmlns:a16="http://schemas.microsoft.com/office/drawing/2014/main" id="{D35A0468-1F7C-4DDD-8263-6E5A362A393D}"/>
              </a:ext>
            </a:extLst>
          </p:cNvPr>
          <p:cNvGrpSpPr/>
          <p:nvPr/>
        </p:nvGrpSpPr>
        <p:grpSpPr>
          <a:xfrm>
            <a:off x="4265467" y="1962150"/>
            <a:ext cx="525641" cy="637380"/>
            <a:chOff x="9145562" y="1448246"/>
            <a:chExt cx="1744060" cy="2195325"/>
          </a:xfrm>
        </p:grpSpPr>
        <p:grpSp>
          <p:nvGrpSpPr>
            <p:cNvPr id="23" name="Google Shape;971;p55">
              <a:extLst>
                <a:ext uri="{FF2B5EF4-FFF2-40B4-BE49-F238E27FC236}">
                  <a16:creationId xmlns:a16="http://schemas.microsoft.com/office/drawing/2014/main" id="{704B4CAD-D584-44CA-82E4-FEFE65A3DFB9}"/>
                </a:ext>
              </a:extLst>
            </p:cNvPr>
            <p:cNvGrpSpPr/>
            <p:nvPr/>
          </p:nvGrpSpPr>
          <p:grpSpPr>
            <a:xfrm>
              <a:off x="9145562" y="1448246"/>
              <a:ext cx="1744060" cy="2195325"/>
              <a:chOff x="5992347" y="1416475"/>
              <a:chExt cx="1423800" cy="1792200"/>
            </a:xfrm>
          </p:grpSpPr>
          <p:sp>
            <p:nvSpPr>
              <p:cNvPr id="24" name="Google Shape;972;p55">
                <a:extLst>
                  <a:ext uri="{FF2B5EF4-FFF2-40B4-BE49-F238E27FC236}">
                    <a16:creationId xmlns:a16="http://schemas.microsoft.com/office/drawing/2014/main" id="{376C0558-D23E-49EB-9281-E61166160661}"/>
                  </a:ext>
                </a:extLst>
              </p:cNvPr>
              <p:cNvSpPr/>
              <p:nvPr/>
            </p:nvSpPr>
            <p:spPr>
              <a:xfrm>
                <a:off x="5992347" y="1416475"/>
                <a:ext cx="1423800" cy="1423800"/>
              </a:xfrm>
              <a:prstGeom prst="frame">
                <a:avLst>
                  <a:gd name="adj1" fmla="val 6772"/>
                </a:avLst>
              </a:prstGeom>
              <a:solidFill>
                <a:schemeClr val="accent5">
                  <a:lumMod val="60000"/>
                  <a:lumOff val="40000"/>
                </a:schemeClr>
              </a:solidFill>
              <a:ln>
                <a:noFill/>
              </a:ln>
            </p:spPr>
            <p:txBody>
              <a:bodyPr spcFirstLastPara="1" wrap="square" lIns="91425" tIns="91425" rIns="91425" bIns="91425" anchor="ctr" anchorCtr="0">
                <a:noAutofit/>
              </a:bodyPr>
              <a:lstStyle/>
              <a:p>
                <a:endParaRPr/>
              </a:p>
            </p:txBody>
          </p:sp>
          <p:cxnSp>
            <p:nvCxnSpPr>
              <p:cNvPr id="25" name="Google Shape;973;p55">
                <a:extLst>
                  <a:ext uri="{FF2B5EF4-FFF2-40B4-BE49-F238E27FC236}">
                    <a16:creationId xmlns:a16="http://schemas.microsoft.com/office/drawing/2014/main" id="{39163111-F40C-4B74-8CE8-B3BE32CCC4E5}"/>
                  </a:ext>
                </a:extLst>
              </p:cNvPr>
              <p:cNvCxnSpPr/>
              <p:nvPr/>
            </p:nvCxnSpPr>
            <p:spPr>
              <a:xfrm>
                <a:off x="6704250" y="2840275"/>
                <a:ext cx="0" cy="368400"/>
              </a:xfrm>
              <a:prstGeom prst="straightConnector1">
                <a:avLst/>
              </a:prstGeom>
              <a:noFill/>
              <a:ln w="19050" cap="flat" cmpd="sng">
                <a:solidFill>
                  <a:schemeClr val="dk2"/>
                </a:solidFill>
                <a:prstDash val="solid"/>
                <a:round/>
                <a:headEnd type="none" w="med" len="med"/>
                <a:tailEnd type="diamond" w="med" len="med"/>
              </a:ln>
            </p:spPr>
          </p:cxnSp>
        </p:grpSp>
        <p:pic>
          <p:nvPicPr>
            <p:cNvPr id="31" name="Picture 6" descr="world Icon - Free Icons">
              <a:extLst>
                <a:ext uri="{FF2B5EF4-FFF2-40B4-BE49-F238E27FC236}">
                  <a16:creationId xmlns:a16="http://schemas.microsoft.com/office/drawing/2014/main" id="{1224EDBD-B2F2-4888-BFC6-1EC2E2E3D44F}"/>
                </a:ext>
              </a:extLst>
            </p:cNvPr>
            <p:cNvPicPr>
              <a:picLocks noChangeAspect="1" noChangeArrowheads="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712785" y="2055598"/>
              <a:ext cx="609600" cy="609600"/>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Google Shape;698;p51">
            <a:extLst>
              <a:ext uri="{FF2B5EF4-FFF2-40B4-BE49-F238E27FC236}">
                <a16:creationId xmlns:a16="http://schemas.microsoft.com/office/drawing/2014/main" id="{42C0FB27-406B-4D92-8DE3-889450E36E89}"/>
              </a:ext>
            </a:extLst>
          </p:cNvPr>
          <p:cNvSpPr txBox="1">
            <a:spLocks/>
          </p:cNvSpPr>
          <p:nvPr/>
        </p:nvSpPr>
        <p:spPr>
          <a:xfrm>
            <a:off x="461908" y="3267196"/>
            <a:ext cx="2075733" cy="146878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1200" dirty="0">
                <a:solidFill>
                  <a:schemeClr val="tx1"/>
                </a:solidFill>
                <a:latin typeface="Playfair Display" panose="020B0604020202020204" charset="0"/>
                <a:cs typeface="Arial" panose="020B0604020202020204" pitchFamily="34" charset="0"/>
                <a:sym typeface="Catamaran"/>
              </a:rPr>
              <a:t>Mở rộng sang các lĩnh vực quan trọng khác: thương mại số và TMĐT; kinh tế xanh, phát triển bền vững; liên kết và đa dạng hóa chuỗi cung ứng; đổi mới sáng tạo…</a:t>
            </a:r>
          </a:p>
        </p:txBody>
      </p:sp>
      <p:sp>
        <p:nvSpPr>
          <p:cNvPr id="35" name="Google Shape;699;p51">
            <a:extLst>
              <a:ext uri="{FF2B5EF4-FFF2-40B4-BE49-F238E27FC236}">
                <a16:creationId xmlns:a16="http://schemas.microsoft.com/office/drawing/2014/main" id="{10436A65-3277-4770-BF26-8B2764EF973E}"/>
              </a:ext>
            </a:extLst>
          </p:cNvPr>
          <p:cNvSpPr txBox="1">
            <a:spLocks/>
          </p:cNvSpPr>
          <p:nvPr/>
        </p:nvSpPr>
        <p:spPr>
          <a:xfrm>
            <a:off x="557181" y="2853491"/>
            <a:ext cx="1870669" cy="470700"/>
          </a:xfrm>
          <a:prstGeom prst="rect">
            <a:avLst/>
          </a:prstGeom>
          <a:noFill/>
          <a:ln>
            <a:noFill/>
          </a:ln>
        </p:spPr>
        <p:txBody>
          <a:bodyPr spcFirstLastPara="1" wrap="square" lIns="91425" tIns="91425" rIns="91425" bIns="91425" anchor="b" anchorCtr="0">
            <a:noAutofit/>
          </a:bodyPr>
          <a:lstStyle/>
          <a:p>
            <a:pPr algn="ctr">
              <a:buClrTx/>
              <a:buFontTx/>
            </a:pPr>
            <a:r>
              <a:rPr lang="en-US" sz="1300" b="1" dirty="0" err="1">
                <a:solidFill>
                  <a:schemeClr val="tx2">
                    <a:lumMod val="50000"/>
                  </a:schemeClr>
                </a:solidFill>
                <a:latin typeface="Playfair Display"/>
                <a:ea typeface="Playfair Display"/>
                <a:cs typeface="Playfair Display"/>
                <a:sym typeface="Playfair Display"/>
              </a:rPr>
              <a:t>Đàm</a:t>
            </a:r>
            <a:r>
              <a:rPr lang="en-US" sz="1300" b="1" dirty="0">
                <a:solidFill>
                  <a:schemeClr val="tx2">
                    <a:lumMod val="50000"/>
                  </a:schemeClr>
                </a:solidFill>
                <a:latin typeface="Playfair Display"/>
                <a:ea typeface="Playfair Display"/>
                <a:cs typeface="Playfair Display"/>
                <a:sym typeface="Playfair Display"/>
              </a:rPr>
              <a:t> </a:t>
            </a:r>
            <a:r>
              <a:rPr lang="en-US" sz="1300" b="1" dirty="0" err="1">
                <a:solidFill>
                  <a:schemeClr val="tx2">
                    <a:lumMod val="50000"/>
                  </a:schemeClr>
                </a:solidFill>
                <a:latin typeface="Playfair Display"/>
                <a:ea typeface="Playfair Display"/>
                <a:cs typeface="Playfair Display"/>
                <a:sym typeface="Playfair Display"/>
              </a:rPr>
              <a:t>phán</a:t>
            </a:r>
            <a:r>
              <a:rPr lang="en-US" sz="1300" b="1" dirty="0">
                <a:solidFill>
                  <a:schemeClr val="tx2">
                    <a:lumMod val="50000"/>
                  </a:schemeClr>
                </a:solidFill>
                <a:latin typeface="Playfair Display"/>
                <a:ea typeface="Playfair Display"/>
                <a:cs typeface="Playfair Display"/>
                <a:sym typeface="Playfair Display"/>
              </a:rPr>
              <a:t> </a:t>
            </a:r>
            <a:r>
              <a:rPr lang="en-US" sz="1300" b="1" dirty="0" err="1">
                <a:solidFill>
                  <a:schemeClr val="tx2">
                    <a:lumMod val="50000"/>
                  </a:schemeClr>
                </a:solidFill>
                <a:latin typeface="Playfair Display"/>
                <a:ea typeface="Playfair Display"/>
                <a:cs typeface="Playfair Display"/>
                <a:sym typeface="Playfair Display"/>
              </a:rPr>
              <a:t>nâng</a:t>
            </a:r>
            <a:r>
              <a:rPr lang="en-US" sz="1300" b="1" dirty="0">
                <a:solidFill>
                  <a:schemeClr val="tx2">
                    <a:lumMod val="50000"/>
                  </a:schemeClr>
                </a:solidFill>
                <a:latin typeface="Playfair Display"/>
                <a:ea typeface="Playfair Display"/>
                <a:cs typeface="Playfair Display"/>
                <a:sym typeface="Playfair Display"/>
              </a:rPr>
              <a:t> </a:t>
            </a:r>
            <a:r>
              <a:rPr lang="en-US" sz="1300" b="1" dirty="0" err="1">
                <a:solidFill>
                  <a:schemeClr val="tx2">
                    <a:lumMod val="50000"/>
                  </a:schemeClr>
                </a:solidFill>
                <a:latin typeface="Playfair Display"/>
                <a:ea typeface="Playfair Display"/>
                <a:cs typeface="Playfair Display"/>
                <a:sym typeface="Playfair Display"/>
              </a:rPr>
              <a:t>cấp</a:t>
            </a:r>
            <a:r>
              <a:rPr lang="en-US" sz="1300" b="1" dirty="0">
                <a:solidFill>
                  <a:schemeClr val="tx2">
                    <a:lumMod val="50000"/>
                  </a:schemeClr>
                </a:solidFill>
                <a:latin typeface="Playfair Display"/>
                <a:ea typeface="Playfair Display"/>
                <a:cs typeface="Playfair Display"/>
                <a:sym typeface="Playfair Display"/>
              </a:rPr>
              <a:t> FTA</a:t>
            </a:r>
          </a:p>
        </p:txBody>
      </p:sp>
      <p:sp>
        <p:nvSpPr>
          <p:cNvPr id="36" name="Google Shape;699;p51">
            <a:extLst>
              <a:ext uri="{FF2B5EF4-FFF2-40B4-BE49-F238E27FC236}">
                <a16:creationId xmlns:a16="http://schemas.microsoft.com/office/drawing/2014/main" id="{B7360405-CF05-494B-9CF9-9AA34E479991}"/>
              </a:ext>
            </a:extLst>
          </p:cNvPr>
          <p:cNvSpPr txBox="1">
            <a:spLocks/>
          </p:cNvSpPr>
          <p:nvPr/>
        </p:nvSpPr>
        <p:spPr>
          <a:xfrm>
            <a:off x="3515791" y="2981056"/>
            <a:ext cx="2024988" cy="370143"/>
          </a:xfrm>
          <a:prstGeom prst="rect">
            <a:avLst/>
          </a:prstGeom>
          <a:noFill/>
          <a:ln>
            <a:noFill/>
          </a:ln>
        </p:spPr>
        <p:txBody>
          <a:bodyPr spcFirstLastPara="1" wrap="square" lIns="91425" tIns="91425" rIns="91425" bIns="91425" anchor="b" anchorCtr="0">
            <a:noAutofit/>
          </a:bodyPr>
          <a:lstStyle/>
          <a:p>
            <a:pPr algn="ctr">
              <a:buClrTx/>
              <a:buFontTx/>
            </a:pPr>
            <a:r>
              <a:rPr lang="en-US" sz="1300" b="1" dirty="0" err="1">
                <a:solidFill>
                  <a:schemeClr val="tx2">
                    <a:lumMod val="50000"/>
                  </a:schemeClr>
                </a:solidFill>
                <a:latin typeface="Playfair Display"/>
                <a:ea typeface="Playfair Display"/>
                <a:cs typeface="Playfair Display"/>
                <a:sym typeface="Playfair Display"/>
              </a:rPr>
              <a:t>Tăng</a:t>
            </a:r>
            <a:r>
              <a:rPr lang="en-US" sz="1300" b="1" dirty="0">
                <a:solidFill>
                  <a:schemeClr val="tx2">
                    <a:lumMod val="50000"/>
                  </a:schemeClr>
                </a:solidFill>
                <a:latin typeface="Playfair Display"/>
                <a:ea typeface="Playfair Display"/>
                <a:cs typeface="Playfair Display"/>
                <a:sym typeface="Playfair Display"/>
              </a:rPr>
              <a:t> c</a:t>
            </a:r>
            <a:r>
              <a:rPr lang="vi-VN" sz="1300" b="1" dirty="0">
                <a:solidFill>
                  <a:schemeClr val="tx2">
                    <a:lumMod val="50000"/>
                  </a:schemeClr>
                </a:solidFill>
                <a:latin typeface="Playfair Display"/>
                <a:ea typeface="Playfair Display"/>
                <a:cs typeface="Playfair Display"/>
                <a:sym typeface="Playfair Display"/>
              </a:rPr>
              <a:t>ư</a:t>
            </a:r>
            <a:r>
              <a:rPr lang="en-US" sz="1300" b="1" dirty="0" err="1">
                <a:solidFill>
                  <a:schemeClr val="tx2">
                    <a:lumMod val="50000"/>
                  </a:schemeClr>
                </a:solidFill>
                <a:latin typeface="Playfair Display"/>
                <a:ea typeface="Playfair Display"/>
                <a:cs typeface="Playfair Display"/>
                <a:sym typeface="Playfair Display"/>
              </a:rPr>
              <a:t>ờng</a:t>
            </a:r>
            <a:r>
              <a:rPr lang="en-US" sz="1300" b="1" dirty="0">
                <a:solidFill>
                  <a:schemeClr val="tx2">
                    <a:lumMod val="50000"/>
                  </a:schemeClr>
                </a:solidFill>
                <a:latin typeface="Playfair Display"/>
                <a:ea typeface="Playfair Display"/>
                <a:cs typeface="Playfair Display"/>
                <a:sym typeface="Playfair Display"/>
              </a:rPr>
              <a:t> </a:t>
            </a:r>
            <a:r>
              <a:rPr lang="en-US" sz="1300" b="1" dirty="0" err="1">
                <a:solidFill>
                  <a:schemeClr val="tx2">
                    <a:lumMod val="50000"/>
                  </a:schemeClr>
                </a:solidFill>
                <a:latin typeface="Playfair Display"/>
                <a:ea typeface="Playfair Display"/>
                <a:cs typeface="Playfair Display"/>
                <a:sym typeface="Playfair Display"/>
              </a:rPr>
              <a:t>hỗ</a:t>
            </a:r>
            <a:r>
              <a:rPr lang="en-US" sz="1300" b="1" dirty="0">
                <a:solidFill>
                  <a:schemeClr val="tx2">
                    <a:lumMod val="50000"/>
                  </a:schemeClr>
                </a:solidFill>
                <a:latin typeface="Playfair Display"/>
                <a:ea typeface="Playfair Display"/>
                <a:cs typeface="Playfair Display"/>
                <a:sym typeface="Playfair Display"/>
              </a:rPr>
              <a:t> </a:t>
            </a:r>
            <a:r>
              <a:rPr lang="en-US" sz="1300" b="1" dirty="0" err="1">
                <a:solidFill>
                  <a:schemeClr val="tx2">
                    <a:lumMod val="50000"/>
                  </a:schemeClr>
                </a:solidFill>
                <a:latin typeface="Playfair Display"/>
                <a:ea typeface="Playfair Display"/>
                <a:cs typeface="Playfair Display"/>
                <a:sym typeface="Playfair Display"/>
              </a:rPr>
              <a:t>trợ</a:t>
            </a:r>
            <a:r>
              <a:rPr lang="en-US" sz="1300" b="1" dirty="0">
                <a:solidFill>
                  <a:schemeClr val="tx2">
                    <a:lumMod val="50000"/>
                  </a:schemeClr>
                </a:solidFill>
                <a:latin typeface="Playfair Display"/>
                <a:ea typeface="Playfair Display"/>
                <a:cs typeface="Playfair Display"/>
                <a:sym typeface="Playfair Display"/>
              </a:rPr>
              <a:t> DN </a:t>
            </a:r>
            <a:r>
              <a:rPr lang="en-US" sz="1300" b="1" dirty="0" err="1">
                <a:solidFill>
                  <a:schemeClr val="tx2">
                    <a:lumMod val="50000"/>
                  </a:schemeClr>
                </a:solidFill>
                <a:latin typeface="Playfair Display"/>
                <a:ea typeface="Playfair Display"/>
                <a:cs typeface="Playfair Display"/>
                <a:sym typeface="Playfair Display"/>
              </a:rPr>
              <a:t>tận</a:t>
            </a:r>
            <a:r>
              <a:rPr lang="en-US" sz="1300" b="1" dirty="0">
                <a:solidFill>
                  <a:schemeClr val="tx2">
                    <a:lumMod val="50000"/>
                  </a:schemeClr>
                </a:solidFill>
                <a:latin typeface="Playfair Display"/>
                <a:ea typeface="Playfair Display"/>
                <a:cs typeface="Playfair Display"/>
                <a:sym typeface="Playfair Display"/>
              </a:rPr>
              <a:t> </a:t>
            </a:r>
            <a:r>
              <a:rPr lang="en-US" sz="1300" b="1" dirty="0" err="1">
                <a:solidFill>
                  <a:schemeClr val="tx2">
                    <a:lumMod val="50000"/>
                  </a:schemeClr>
                </a:solidFill>
                <a:latin typeface="Playfair Display"/>
                <a:ea typeface="Playfair Display"/>
                <a:cs typeface="Playfair Display"/>
                <a:sym typeface="Playfair Display"/>
              </a:rPr>
              <a:t>dụng</a:t>
            </a:r>
            <a:r>
              <a:rPr lang="en-US" sz="1300" b="1" dirty="0">
                <a:solidFill>
                  <a:schemeClr val="tx2">
                    <a:lumMod val="50000"/>
                  </a:schemeClr>
                </a:solidFill>
                <a:latin typeface="Playfair Display"/>
                <a:ea typeface="Playfair Display"/>
                <a:cs typeface="Playfair Display"/>
                <a:sym typeface="Playfair Display"/>
              </a:rPr>
              <a:t> </a:t>
            </a:r>
          </a:p>
        </p:txBody>
      </p:sp>
      <p:sp>
        <p:nvSpPr>
          <p:cNvPr id="37" name="Google Shape;698;p51">
            <a:extLst>
              <a:ext uri="{FF2B5EF4-FFF2-40B4-BE49-F238E27FC236}">
                <a16:creationId xmlns:a16="http://schemas.microsoft.com/office/drawing/2014/main" id="{02A916E2-8E0F-44B2-A2DB-3511FD5C7106}"/>
              </a:ext>
            </a:extLst>
          </p:cNvPr>
          <p:cNvSpPr txBox="1">
            <a:spLocks/>
          </p:cNvSpPr>
          <p:nvPr/>
        </p:nvSpPr>
        <p:spPr>
          <a:xfrm>
            <a:off x="3355788" y="3331070"/>
            <a:ext cx="2209800" cy="4962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9pPr>
          </a:lstStyle>
          <a:p>
            <a:pPr marL="171450" indent="-171450" algn="just">
              <a:buFont typeface="Arial" panose="020B0604020202020204" pitchFamily="34" charset="0"/>
              <a:buChar char="•"/>
            </a:pPr>
            <a:r>
              <a:rPr lang="en-US" sz="1200" dirty="0" err="1">
                <a:solidFill>
                  <a:schemeClr val="tx1"/>
                </a:solidFill>
                <a:latin typeface="Playfair Display" panose="020B0604020202020204" charset="0"/>
                <a:cs typeface="Arial" panose="020B0604020202020204" pitchFamily="34" charset="0"/>
                <a:sym typeface="Catamaran"/>
              </a:rPr>
              <a:t>Tổ</a:t>
            </a:r>
            <a:r>
              <a:rPr lang="en-US" sz="1200" dirty="0">
                <a:solidFill>
                  <a:schemeClr val="tx1"/>
                </a:solidFill>
                <a:latin typeface="Playfair Display" panose="020B0604020202020204" charset="0"/>
                <a:cs typeface="Arial" panose="020B0604020202020204" pitchFamily="34" charset="0"/>
                <a:sym typeface="Catamaran"/>
              </a:rPr>
              <a:t> </a:t>
            </a:r>
            <a:r>
              <a:rPr lang="en-US" sz="1200" dirty="0" err="1">
                <a:solidFill>
                  <a:schemeClr val="tx1"/>
                </a:solidFill>
                <a:latin typeface="Playfair Display" panose="020B0604020202020204" charset="0"/>
                <a:cs typeface="Arial" panose="020B0604020202020204" pitchFamily="34" charset="0"/>
                <a:sym typeface="Catamaran"/>
              </a:rPr>
              <a:t>chức</a:t>
            </a:r>
            <a:r>
              <a:rPr lang="en-US" sz="1200" dirty="0">
                <a:solidFill>
                  <a:schemeClr val="tx1"/>
                </a:solidFill>
                <a:latin typeface="Playfair Display" panose="020B0604020202020204" charset="0"/>
                <a:cs typeface="Arial" panose="020B0604020202020204" pitchFamily="34" charset="0"/>
                <a:sym typeface="Catamaran"/>
              </a:rPr>
              <a:t> </a:t>
            </a:r>
            <a:r>
              <a:rPr lang="en-US" sz="1200" dirty="0" err="1">
                <a:solidFill>
                  <a:schemeClr val="tx1"/>
                </a:solidFill>
                <a:latin typeface="Playfair Display" panose="020B0604020202020204" charset="0"/>
                <a:cs typeface="Arial" panose="020B0604020202020204" pitchFamily="34" charset="0"/>
                <a:sym typeface="Catamaran"/>
              </a:rPr>
              <a:t>các</a:t>
            </a:r>
            <a:r>
              <a:rPr lang="en-US" sz="1200" dirty="0">
                <a:solidFill>
                  <a:schemeClr val="tx1"/>
                </a:solidFill>
                <a:latin typeface="Playfair Display" panose="020B0604020202020204" charset="0"/>
                <a:cs typeface="Arial" panose="020B0604020202020204" pitchFamily="34" charset="0"/>
                <a:sym typeface="Catamaran"/>
              </a:rPr>
              <a:t> </a:t>
            </a:r>
            <a:r>
              <a:rPr lang="en-US" sz="1200" dirty="0" err="1">
                <a:solidFill>
                  <a:schemeClr val="tx1"/>
                </a:solidFill>
                <a:latin typeface="Playfair Display" panose="020B0604020202020204" charset="0"/>
                <a:cs typeface="Arial" panose="020B0604020202020204" pitchFamily="34" charset="0"/>
                <a:sym typeface="Catamaran"/>
              </a:rPr>
              <a:t>khóa</a:t>
            </a:r>
            <a:r>
              <a:rPr lang="en-US" sz="1200" dirty="0">
                <a:solidFill>
                  <a:schemeClr val="tx1"/>
                </a:solidFill>
                <a:latin typeface="Playfair Display" panose="020B0604020202020204" charset="0"/>
                <a:cs typeface="Arial" panose="020B0604020202020204" pitchFamily="34" charset="0"/>
                <a:sym typeface="Catamaran"/>
              </a:rPr>
              <a:t> </a:t>
            </a:r>
            <a:r>
              <a:rPr lang="en-US" sz="1200" dirty="0" err="1">
                <a:solidFill>
                  <a:schemeClr val="tx1"/>
                </a:solidFill>
                <a:latin typeface="Playfair Display" panose="020B0604020202020204" charset="0"/>
                <a:cs typeface="Arial" panose="020B0604020202020204" pitchFamily="34" charset="0"/>
                <a:sym typeface="Catamaran"/>
              </a:rPr>
              <a:t>đào</a:t>
            </a:r>
            <a:r>
              <a:rPr lang="en-US" sz="1200" dirty="0">
                <a:solidFill>
                  <a:schemeClr val="tx1"/>
                </a:solidFill>
                <a:latin typeface="Playfair Display" panose="020B0604020202020204" charset="0"/>
                <a:cs typeface="Arial" panose="020B0604020202020204" pitchFamily="34" charset="0"/>
                <a:sym typeface="Catamaran"/>
              </a:rPr>
              <a:t> </a:t>
            </a:r>
            <a:r>
              <a:rPr lang="en-US" sz="1200" dirty="0" err="1">
                <a:solidFill>
                  <a:schemeClr val="tx1"/>
                </a:solidFill>
                <a:latin typeface="Playfair Display" panose="020B0604020202020204" charset="0"/>
                <a:cs typeface="Arial" panose="020B0604020202020204" pitchFamily="34" charset="0"/>
                <a:sym typeface="Catamaran"/>
              </a:rPr>
              <a:t>tạo</a:t>
            </a:r>
            <a:r>
              <a:rPr lang="en-US" sz="1200" dirty="0">
                <a:solidFill>
                  <a:schemeClr val="tx1"/>
                </a:solidFill>
                <a:latin typeface="Playfair Display" panose="020B0604020202020204" charset="0"/>
                <a:cs typeface="Arial" panose="020B0604020202020204" pitchFamily="34" charset="0"/>
                <a:sym typeface="Catamaran"/>
              </a:rPr>
              <a:t> </a:t>
            </a:r>
            <a:r>
              <a:rPr lang="en-US" sz="1200" dirty="0" err="1">
                <a:solidFill>
                  <a:schemeClr val="tx1"/>
                </a:solidFill>
                <a:latin typeface="Playfair Display" panose="020B0604020202020204" charset="0"/>
                <a:cs typeface="Arial" panose="020B0604020202020204" pitchFamily="34" charset="0"/>
                <a:sym typeface="Catamaran"/>
              </a:rPr>
              <a:t>chuyên</a:t>
            </a:r>
            <a:r>
              <a:rPr lang="en-US" sz="1200" dirty="0">
                <a:solidFill>
                  <a:schemeClr val="tx1"/>
                </a:solidFill>
                <a:latin typeface="Playfair Display" panose="020B0604020202020204" charset="0"/>
                <a:cs typeface="Arial" panose="020B0604020202020204" pitchFamily="34" charset="0"/>
                <a:sym typeface="Catamaran"/>
              </a:rPr>
              <a:t> </a:t>
            </a:r>
            <a:r>
              <a:rPr lang="en-US" sz="1200" dirty="0" err="1">
                <a:solidFill>
                  <a:schemeClr val="tx1"/>
                </a:solidFill>
                <a:latin typeface="Playfair Display" panose="020B0604020202020204" charset="0"/>
                <a:cs typeface="Arial" panose="020B0604020202020204" pitchFamily="34" charset="0"/>
                <a:sym typeface="Catamaran"/>
              </a:rPr>
              <a:t>sâu</a:t>
            </a:r>
            <a:r>
              <a:rPr lang="en-US" sz="1200" dirty="0">
                <a:solidFill>
                  <a:schemeClr val="tx1"/>
                </a:solidFill>
                <a:latin typeface="Playfair Display" panose="020B0604020202020204" charset="0"/>
                <a:cs typeface="Arial" panose="020B0604020202020204" pitchFamily="34" charset="0"/>
                <a:sym typeface="Catamaran"/>
              </a:rPr>
              <a:t> </a:t>
            </a:r>
            <a:r>
              <a:rPr lang="en-US" sz="1200" dirty="0" err="1">
                <a:solidFill>
                  <a:schemeClr val="tx1"/>
                </a:solidFill>
                <a:latin typeface="Playfair Display" panose="020B0604020202020204" charset="0"/>
                <a:cs typeface="Arial" panose="020B0604020202020204" pitchFamily="34" charset="0"/>
                <a:sym typeface="Catamaran"/>
              </a:rPr>
              <a:t>về</a:t>
            </a:r>
            <a:r>
              <a:rPr lang="en-US" sz="1200" dirty="0">
                <a:solidFill>
                  <a:schemeClr val="tx1"/>
                </a:solidFill>
                <a:latin typeface="Playfair Display" panose="020B0604020202020204" charset="0"/>
                <a:cs typeface="Arial" panose="020B0604020202020204" pitchFamily="34" charset="0"/>
                <a:sym typeface="Catamaran"/>
              </a:rPr>
              <a:t> FTA</a:t>
            </a:r>
          </a:p>
        </p:txBody>
      </p:sp>
      <p:sp>
        <p:nvSpPr>
          <p:cNvPr id="42" name="Google Shape;698;p51">
            <a:extLst>
              <a:ext uri="{FF2B5EF4-FFF2-40B4-BE49-F238E27FC236}">
                <a16:creationId xmlns:a16="http://schemas.microsoft.com/office/drawing/2014/main" id="{FD844045-B84E-4073-B3D3-2D8F1BAD51AA}"/>
              </a:ext>
            </a:extLst>
          </p:cNvPr>
          <p:cNvSpPr txBox="1">
            <a:spLocks/>
          </p:cNvSpPr>
          <p:nvPr/>
        </p:nvSpPr>
        <p:spPr>
          <a:xfrm>
            <a:off x="3348323" y="3792886"/>
            <a:ext cx="2209800" cy="80014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9pPr>
          </a:lstStyle>
          <a:p>
            <a:pPr marL="171450" indent="-171450" algn="just">
              <a:buFont typeface="Arial" panose="020B0604020202020204" pitchFamily="34" charset="0"/>
              <a:buChar char="•"/>
            </a:pPr>
            <a:r>
              <a:rPr lang="en-US" sz="1200" dirty="0" err="1">
                <a:solidFill>
                  <a:schemeClr val="tx1"/>
                </a:solidFill>
                <a:latin typeface="Playfair Display" panose="020B0604020202020204" charset="0"/>
                <a:cs typeface="Arial" panose="020B0604020202020204" pitchFamily="34" charset="0"/>
                <a:sym typeface="Catamaran"/>
              </a:rPr>
              <a:t>Đơn</a:t>
            </a:r>
            <a:r>
              <a:rPr lang="en-US" sz="1200" dirty="0">
                <a:solidFill>
                  <a:schemeClr val="tx1"/>
                </a:solidFill>
                <a:latin typeface="Playfair Display" panose="020B0604020202020204" charset="0"/>
                <a:cs typeface="Arial" panose="020B0604020202020204" pitchFamily="34" charset="0"/>
                <a:sym typeface="Catamaran"/>
              </a:rPr>
              <a:t> </a:t>
            </a:r>
            <a:r>
              <a:rPr lang="en-US" sz="1200" dirty="0" err="1">
                <a:solidFill>
                  <a:schemeClr val="tx1"/>
                </a:solidFill>
                <a:latin typeface="Playfair Display" panose="020B0604020202020204" charset="0"/>
                <a:cs typeface="Arial" panose="020B0604020202020204" pitchFamily="34" charset="0"/>
                <a:sym typeface="Catamaran"/>
              </a:rPr>
              <a:t>giản</a:t>
            </a:r>
            <a:r>
              <a:rPr lang="en-US" sz="1200" dirty="0">
                <a:solidFill>
                  <a:schemeClr val="tx1"/>
                </a:solidFill>
                <a:latin typeface="Playfair Display" panose="020B0604020202020204" charset="0"/>
                <a:cs typeface="Arial" panose="020B0604020202020204" pitchFamily="34" charset="0"/>
                <a:sym typeface="Catamaran"/>
              </a:rPr>
              <a:t> </a:t>
            </a:r>
            <a:r>
              <a:rPr lang="en-US" sz="1200" dirty="0" err="1">
                <a:solidFill>
                  <a:schemeClr val="tx1"/>
                </a:solidFill>
                <a:latin typeface="Playfair Display" panose="020B0604020202020204" charset="0"/>
                <a:cs typeface="Arial" panose="020B0604020202020204" pitchFamily="34" charset="0"/>
                <a:sym typeface="Catamaran"/>
              </a:rPr>
              <a:t>hóa</a:t>
            </a:r>
            <a:r>
              <a:rPr lang="en-US" sz="1200" dirty="0">
                <a:solidFill>
                  <a:schemeClr val="tx1"/>
                </a:solidFill>
                <a:latin typeface="Playfair Display" panose="020B0604020202020204" charset="0"/>
                <a:cs typeface="Arial" panose="020B0604020202020204" pitchFamily="34" charset="0"/>
                <a:sym typeface="Catamaran"/>
              </a:rPr>
              <a:t> </a:t>
            </a:r>
            <a:r>
              <a:rPr lang="en-US" sz="1200" dirty="0" err="1">
                <a:solidFill>
                  <a:schemeClr val="tx1"/>
                </a:solidFill>
                <a:latin typeface="Playfair Display" panose="020B0604020202020204" charset="0"/>
                <a:cs typeface="Arial" panose="020B0604020202020204" pitchFamily="34" charset="0"/>
                <a:sym typeface="Catamaran"/>
              </a:rPr>
              <a:t>thủ</a:t>
            </a:r>
            <a:r>
              <a:rPr lang="en-US" sz="1200" dirty="0">
                <a:solidFill>
                  <a:schemeClr val="tx1"/>
                </a:solidFill>
                <a:latin typeface="Playfair Display" panose="020B0604020202020204" charset="0"/>
                <a:cs typeface="Arial" panose="020B0604020202020204" pitchFamily="34" charset="0"/>
                <a:sym typeface="Catamaran"/>
              </a:rPr>
              <a:t> </a:t>
            </a:r>
            <a:r>
              <a:rPr lang="en-US" sz="1200" dirty="0" err="1">
                <a:solidFill>
                  <a:schemeClr val="tx1"/>
                </a:solidFill>
                <a:latin typeface="Playfair Display" panose="020B0604020202020204" charset="0"/>
                <a:cs typeface="Arial" panose="020B0604020202020204" pitchFamily="34" charset="0"/>
                <a:sym typeface="Catamaran"/>
              </a:rPr>
              <a:t>tục</a:t>
            </a:r>
            <a:r>
              <a:rPr lang="en-US" sz="1200" dirty="0">
                <a:solidFill>
                  <a:schemeClr val="tx1"/>
                </a:solidFill>
                <a:latin typeface="Playfair Display" panose="020B0604020202020204" charset="0"/>
                <a:cs typeface="Arial" panose="020B0604020202020204" pitchFamily="34" charset="0"/>
                <a:sym typeface="Catamaran"/>
              </a:rPr>
              <a:t> </a:t>
            </a:r>
            <a:r>
              <a:rPr lang="en-US" sz="1200" dirty="0" err="1">
                <a:solidFill>
                  <a:schemeClr val="tx1"/>
                </a:solidFill>
                <a:latin typeface="Playfair Display" panose="020B0604020202020204" charset="0"/>
                <a:cs typeface="Arial" panose="020B0604020202020204" pitchFamily="34" charset="0"/>
                <a:sym typeface="Catamaran"/>
              </a:rPr>
              <a:t>hành</a:t>
            </a:r>
            <a:r>
              <a:rPr lang="en-US" sz="1200" dirty="0">
                <a:solidFill>
                  <a:schemeClr val="tx1"/>
                </a:solidFill>
                <a:latin typeface="Playfair Display" panose="020B0604020202020204" charset="0"/>
                <a:cs typeface="Arial" panose="020B0604020202020204" pitchFamily="34" charset="0"/>
                <a:sym typeface="Catamaran"/>
              </a:rPr>
              <a:t> </a:t>
            </a:r>
            <a:r>
              <a:rPr lang="en-US" sz="1200" dirty="0" err="1">
                <a:solidFill>
                  <a:schemeClr val="tx1"/>
                </a:solidFill>
                <a:latin typeface="Playfair Display" panose="020B0604020202020204" charset="0"/>
                <a:cs typeface="Arial" panose="020B0604020202020204" pitchFamily="34" charset="0"/>
                <a:sym typeface="Catamaran"/>
              </a:rPr>
              <a:t>chính</a:t>
            </a:r>
            <a:r>
              <a:rPr lang="en-US" sz="1200" dirty="0">
                <a:solidFill>
                  <a:schemeClr val="tx1"/>
                </a:solidFill>
                <a:latin typeface="Playfair Display" panose="020B0604020202020204" charset="0"/>
                <a:cs typeface="Arial" panose="020B0604020202020204" pitchFamily="34" charset="0"/>
                <a:sym typeface="Catamaran"/>
              </a:rPr>
              <a:t>, </a:t>
            </a:r>
            <a:r>
              <a:rPr lang="en-US" sz="1200" dirty="0" err="1">
                <a:solidFill>
                  <a:schemeClr val="tx1"/>
                </a:solidFill>
                <a:latin typeface="Playfair Display" panose="020B0604020202020204" charset="0"/>
                <a:cs typeface="Arial" panose="020B0604020202020204" pitchFamily="34" charset="0"/>
                <a:sym typeface="Catamaran"/>
              </a:rPr>
              <a:t>nâng</a:t>
            </a:r>
            <a:r>
              <a:rPr lang="en-US" sz="1200" dirty="0">
                <a:solidFill>
                  <a:schemeClr val="tx1"/>
                </a:solidFill>
                <a:latin typeface="Playfair Display" panose="020B0604020202020204" charset="0"/>
                <a:cs typeface="Arial" panose="020B0604020202020204" pitchFamily="34" charset="0"/>
                <a:sym typeface="Catamaran"/>
              </a:rPr>
              <a:t> </a:t>
            </a:r>
            <a:r>
              <a:rPr lang="en-US" sz="1200" dirty="0" err="1">
                <a:solidFill>
                  <a:schemeClr val="tx1"/>
                </a:solidFill>
                <a:latin typeface="Playfair Display" panose="020B0604020202020204" charset="0"/>
                <a:cs typeface="Arial" panose="020B0604020202020204" pitchFamily="34" charset="0"/>
                <a:sym typeface="Catamaran"/>
              </a:rPr>
              <a:t>cấp</a:t>
            </a:r>
            <a:r>
              <a:rPr lang="en-US" sz="1200" dirty="0">
                <a:solidFill>
                  <a:schemeClr val="tx1"/>
                </a:solidFill>
                <a:latin typeface="Playfair Display" panose="020B0604020202020204" charset="0"/>
                <a:cs typeface="Arial" panose="020B0604020202020204" pitchFamily="34" charset="0"/>
                <a:sym typeface="Catamaran"/>
              </a:rPr>
              <a:t> </a:t>
            </a:r>
            <a:r>
              <a:rPr lang="en-US" sz="1200" dirty="0" err="1">
                <a:solidFill>
                  <a:schemeClr val="tx1"/>
                </a:solidFill>
                <a:latin typeface="Playfair Display" panose="020B0604020202020204" charset="0"/>
                <a:cs typeface="Arial" panose="020B0604020202020204" pitchFamily="34" charset="0"/>
                <a:sym typeface="Catamaran"/>
              </a:rPr>
              <a:t>hệ</a:t>
            </a:r>
            <a:r>
              <a:rPr lang="en-US" sz="1200" dirty="0">
                <a:solidFill>
                  <a:schemeClr val="tx1"/>
                </a:solidFill>
                <a:latin typeface="Playfair Display" panose="020B0604020202020204" charset="0"/>
                <a:cs typeface="Arial" panose="020B0604020202020204" pitchFamily="34" charset="0"/>
                <a:sym typeface="Catamaran"/>
              </a:rPr>
              <a:t> </a:t>
            </a:r>
            <a:r>
              <a:rPr lang="en-US" sz="1200" dirty="0" err="1">
                <a:solidFill>
                  <a:schemeClr val="tx1"/>
                </a:solidFill>
                <a:latin typeface="Playfair Display" panose="020B0604020202020204" charset="0"/>
                <a:cs typeface="Arial" panose="020B0604020202020204" pitchFamily="34" charset="0"/>
                <a:sym typeface="Catamaran"/>
              </a:rPr>
              <a:t>thống</a:t>
            </a:r>
            <a:r>
              <a:rPr lang="en-US" sz="1200" dirty="0">
                <a:solidFill>
                  <a:schemeClr val="tx1"/>
                </a:solidFill>
                <a:latin typeface="Playfair Display" panose="020B0604020202020204" charset="0"/>
                <a:cs typeface="Arial" panose="020B0604020202020204" pitchFamily="34" charset="0"/>
                <a:sym typeface="Catamaran"/>
              </a:rPr>
              <a:t> (</a:t>
            </a:r>
            <a:r>
              <a:rPr lang="en-US" sz="1200" dirty="0" err="1">
                <a:solidFill>
                  <a:schemeClr val="tx1"/>
                </a:solidFill>
                <a:latin typeface="Playfair Display" panose="020B0604020202020204" charset="0"/>
                <a:cs typeface="Arial" panose="020B0604020202020204" pitchFamily="34" charset="0"/>
                <a:sym typeface="Catamaran"/>
              </a:rPr>
              <a:t>cấp</a:t>
            </a:r>
            <a:r>
              <a:rPr lang="en-US" sz="1200" dirty="0">
                <a:solidFill>
                  <a:schemeClr val="tx1"/>
                </a:solidFill>
                <a:latin typeface="Playfair Display" panose="020B0604020202020204" charset="0"/>
                <a:cs typeface="Arial" panose="020B0604020202020204" pitchFamily="34" charset="0"/>
                <a:sym typeface="Catamaran"/>
              </a:rPr>
              <a:t> C/O, </a:t>
            </a:r>
            <a:r>
              <a:rPr lang="en-US" sz="1200" dirty="0" err="1">
                <a:solidFill>
                  <a:schemeClr val="tx1"/>
                </a:solidFill>
                <a:latin typeface="Playfair Display" panose="020B0604020202020204" charset="0"/>
                <a:cs typeface="Arial" panose="020B0604020202020204" pitchFamily="34" charset="0"/>
                <a:sym typeface="Catamaran"/>
              </a:rPr>
              <a:t>thông</a:t>
            </a:r>
            <a:r>
              <a:rPr lang="en-US" sz="1200" dirty="0">
                <a:solidFill>
                  <a:schemeClr val="tx1"/>
                </a:solidFill>
                <a:latin typeface="Playfair Display" panose="020B0604020202020204" charset="0"/>
                <a:cs typeface="Arial" panose="020B0604020202020204" pitchFamily="34" charset="0"/>
                <a:sym typeface="Catamaran"/>
              </a:rPr>
              <a:t> </a:t>
            </a:r>
            <a:r>
              <a:rPr lang="en-US" sz="1200" dirty="0" err="1">
                <a:solidFill>
                  <a:schemeClr val="tx1"/>
                </a:solidFill>
                <a:latin typeface="Playfair Display" panose="020B0604020202020204" charset="0"/>
                <a:cs typeface="Arial" panose="020B0604020202020204" pitchFamily="34" charset="0"/>
                <a:sym typeface="Catamaran"/>
              </a:rPr>
              <a:t>quan</a:t>
            </a:r>
            <a:r>
              <a:rPr lang="en-US" sz="1200" dirty="0">
                <a:solidFill>
                  <a:schemeClr val="tx1"/>
                </a:solidFill>
                <a:latin typeface="Playfair Display" panose="020B0604020202020204" charset="0"/>
                <a:cs typeface="Arial" panose="020B0604020202020204" pitchFamily="34" charset="0"/>
                <a:sym typeface="Catamaran"/>
              </a:rPr>
              <a:t> </a:t>
            </a:r>
            <a:r>
              <a:rPr lang="en-US" sz="1200" dirty="0" err="1">
                <a:solidFill>
                  <a:schemeClr val="tx1"/>
                </a:solidFill>
                <a:latin typeface="Playfair Display" panose="020B0604020202020204" charset="0"/>
                <a:cs typeface="Arial" panose="020B0604020202020204" pitchFamily="34" charset="0"/>
                <a:sym typeface="Catamaran"/>
              </a:rPr>
              <a:t>hàng</a:t>
            </a:r>
            <a:r>
              <a:rPr lang="en-US" sz="1200" dirty="0">
                <a:solidFill>
                  <a:schemeClr val="tx1"/>
                </a:solidFill>
                <a:latin typeface="Playfair Display" panose="020B0604020202020204" charset="0"/>
                <a:cs typeface="Arial" panose="020B0604020202020204" pitchFamily="34" charset="0"/>
                <a:sym typeface="Catamaran"/>
              </a:rPr>
              <a:t> </a:t>
            </a:r>
            <a:r>
              <a:rPr lang="en-US" sz="1200" dirty="0" err="1">
                <a:solidFill>
                  <a:schemeClr val="tx1"/>
                </a:solidFill>
                <a:latin typeface="Playfair Display" panose="020B0604020202020204" charset="0"/>
                <a:cs typeface="Arial" panose="020B0604020202020204" pitchFamily="34" charset="0"/>
                <a:sym typeface="Catamaran"/>
              </a:rPr>
              <a:t>hóa</a:t>
            </a:r>
            <a:r>
              <a:rPr lang="en-US" sz="1200" dirty="0">
                <a:solidFill>
                  <a:schemeClr val="tx1"/>
                </a:solidFill>
                <a:latin typeface="Playfair Display" panose="020B0604020202020204" charset="0"/>
                <a:cs typeface="Arial" panose="020B0604020202020204" pitchFamily="34" charset="0"/>
                <a:sym typeface="Catamaran"/>
              </a:rPr>
              <a:t>…)...</a:t>
            </a:r>
            <a:endParaRPr lang="vi-VN" sz="1200" dirty="0">
              <a:solidFill>
                <a:schemeClr val="tx1"/>
              </a:solidFill>
              <a:latin typeface="Playfair Display" panose="020B0604020202020204" charset="0"/>
              <a:cs typeface="Arial" panose="020B0604020202020204" pitchFamily="34" charset="0"/>
              <a:sym typeface="Catamaran"/>
            </a:endParaRPr>
          </a:p>
        </p:txBody>
      </p:sp>
      <p:sp>
        <p:nvSpPr>
          <p:cNvPr id="32" name="Google Shape;699;p51">
            <a:extLst>
              <a:ext uri="{FF2B5EF4-FFF2-40B4-BE49-F238E27FC236}">
                <a16:creationId xmlns:a16="http://schemas.microsoft.com/office/drawing/2014/main" id="{EFC4F600-D75D-4779-9286-85240DA590D2}"/>
              </a:ext>
            </a:extLst>
          </p:cNvPr>
          <p:cNvSpPr txBox="1">
            <a:spLocks/>
          </p:cNvSpPr>
          <p:nvPr/>
        </p:nvSpPr>
        <p:spPr>
          <a:xfrm>
            <a:off x="6369559" y="2903769"/>
            <a:ext cx="2057396" cy="370143"/>
          </a:xfrm>
          <a:prstGeom prst="rect">
            <a:avLst/>
          </a:prstGeom>
          <a:noFill/>
          <a:ln>
            <a:noFill/>
          </a:ln>
        </p:spPr>
        <p:txBody>
          <a:bodyPr spcFirstLastPara="1" wrap="square" lIns="91425" tIns="91425" rIns="91425" bIns="91425" anchor="b" anchorCtr="0">
            <a:noAutofit/>
          </a:bodyPr>
          <a:lstStyle/>
          <a:p>
            <a:pPr algn="ctr">
              <a:buClrTx/>
              <a:buFontTx/>
            </a:pPr>
            <a:r>
              <a:rPr lang="en-US" sz="1300" b="1" dirty="0" err="1">
                <a:solidFill>
                  <a:schemeClr val="tx2">
                    <a:lumMod val="50000"/>
                  </a:schemeClr>
                </a:solidFill>
                <a:latin typeface="Playfair Display"/>
                <a:ea typeface="Playfair Display"/>
                <a:cs typeface="Playfair Display"/>
                <a:sym typeface="Playfair Display"/>
              </a:rPr>
              <a:t>Thúc</a:t>
            </a:r>
            <a:r>
              <a:rPr lang="en-US" sz="1300" b="1" dirty="0">
                <a:solidFill>
                  <a:schemeClr val="tx2">
                    <a:lumMod val="50000"/>
                  </a:schemeClr>
                </a:solidFill>
                <a:latin typeface="Playfair Display"/>
                <a:ea typeface="Playfair Display"/>
                <a:cs typeface="Playfair Display"/>
                <a:sym typeface="Playfair Display"/>
              </a:rPr>
              <a:t> </a:t>
            </a:r>
            <a:r>
              <a:rPr lang="en-US" sz="1300" b="1" dirty="0" err="1">
                <a:solidFill>
                  <a:schemeClr val="tx2">
                    <a:lumMod val="50000"/>
                  </a:schemeClr>
                </a:solidFill>
                <a:latin typeface="Playfair Display"/>
                <a:ea typeface="Playfair Display"/>
                <a:cs typeface="Playfair Display"/>
                <a:sym typeface="Playfair Display"/>
              </a:rPr>
              <a:t>đẩy</a:t>
            </a:r>
            <a:r>
              <a:rPr lang="en-US" sz="1300" b="1" dirty="0">
                <a:solidFill>
                  <a:schemeClr val="tx2">
                    <a:lumMod val="50000"/>
                  </a:schemeClr>
                </a:solidFill>
                <a:latin typeface="Playfair Display"/>
                <a:ea typeface="Playfair Display"/>
                <a:cs typeface="Playfair Display"/>
                <a:sym typeface="Playfair Display"/>
              </a:rPr>
              <a:t> </a:t>
            </a:r>
            <a:r>
              <a:rPr lang="en-US" sz="1300" b="1" dirty="0" err="1">
                <a:solidFill>
                  <a:schemeClr val="tx2">
                    <a:lumMod val="50000"/>
                  </a:schemeClr>
                </a:solidFill>
                <a:latin typeface="Playfair Display"/>
                <a:ea typeface="Playfair Display"/>
                <a:cs typeface="Playfair Display"/>
                <a:sym typeface="Playfair Display"/>
              </a:rPr>
              <a:t>các</a:t>
            </a:r>
            <a:r>
              <a:rPr lang="en-US" sz="1300" b="1" dirty="0">
                <a:solidFill>
                  <a:schemeClr val="tx2">
                    <a:lumMod val="50000"/>
                  </a:schemeClr>
                </a:solidFill>
                <a:latin typeface="Playfair Display"/>
                <a:ea typeface="Playfair Display"/>
                <a:cs typeface="Playfair Display"/>
                <a:sym typeface="Playfair Display"/>
              </a:rPr>
              <a:t> </a:t>
            </a:r>
            <a:r>
              <a:rPr lang="en-US" sz="1300" b="1" dirty="0" err="1">
                <a:solidFill>
                  <a:schemeClr val="tx2">
                    <a:lumMod val="50000"/>
                  </a:schemeClr>
                </a:solidFill>
                <a:latin typeface="Playfair Display"/>
                <a:ea typeface="Playfair Display"/>
                <a:cs typeface="Playfair Display"/>
                <a:sym typeface="Playfair Display"/>
              </a:rPr>
              <a:t>hoạt</a:t>
            </a:r>
            <a:r>
              <a:rPr lang="en-US" sz="1300" b="1" dirty="0">
                <a:solidFill>
                  <a:schemeClr val="tx2">
                    <a:lumMod val="50000"/>
                  </a:schemeClr>
                </a:solidFill>
                <a:latin typeface="Playfair Display"/>
                <a:ea typeface="Playfair Display"/>
                <a:cs typeface="Playfair Display"/>
                <a:sym typeface="Playfair Display"/>
              </a:rPr>
              <a:t> </a:t>
            </a:r>
            <a:r>
              <a:rPr lang="en-US" sz="1300" b="1" dirty="0" err="1">
                <a:solidFill>
                  <a:schemeClr val="tx2">
                    <a:lumMod val="50000"/>
                  </a:schemeClr>
                </a:solidFill>
                <a:latin typeface="Playfair Display"/>
                <a:ea typeface="Playfair Display"/>
                <a:cs typeface="Playfair Display"/>
                <a:sym typeface="Playfair Display"/>
              </a:rPr>
              <a:t>động</a:t>
            </a:r>
            <a:r>
              <a:rPr lang="en-US" sz="1300" b="1" dirty="0">
                <a:solidFill>
                  <a:schemeClr val="tx2">
                    <a:lumMod val="50000"/>
                  </a:schemeClr>
                </a:solidFill>
                <a:latin typeface="Playfair Display"/>
                <a:ea typeface="Playfair Display"/>
                <a:cs typeface="Playfair Display"/>
                <a:sym typeface="Playfair Display"/>
              </a:rPr>
              <a:t> </a:t>
            </a:r>
            <a:r>
              <a:rPr lang="en-US" sz="1300" b="1" dirty="0" err="1">
                <a:solidFill>
                  <a:schemeClr val="tx2">
                    <a:lumMod val="50000"/>
                  </a:schemeClr>
                </a:solidFill>
                <a:latin typeface="Playfair Display"/>
                <a:ea typeface="Playfair Display"/>
                <a:cs typeface="Playfair Display"/>
                <a:sym typeface="Playfair Display"/>
              </a:rPr>
              <a:t>xúc</a:t>
            </a:r>
            <a:r>
              <a:rPr lang="en-US" sz="1300" b="1" dirty="0">
                <a:solidFill>
                  <a:schemeClr val="tx2">
                    <a:lumMod val="50000"/>
                  </a:schemeClr>
                </a:solidFill>
                <a:latin typeface="Playfair Display"/>
                <a:ea typeface="Playfair Display"/>
                <a:cs typeface="Playfair Display"/>
                <a:sym typeface="Playfair Display"/>
              </a:rPr>
              <a:t> </a:t>
            </a:r>
            <a:r>
              <a:rPr lang="en-US" sz="1300" b="1" dirty="0" err="1">
                <a:solidFill>
                  <a:schemeClr val="tx2">
                    <a:lumMod val="50000"/>
                  </a:schemeClr>
                </a:solidFill>
                <a:latin typeface="Playfair Display"/>
                <a:ea typeface="Playfair Display"/>
                <a:cs typeface="Playfair Display"/>
                <a:sym typeface="Playfair Display"/>
              </a:rPr>
              <a:t>tiến</a:t>
            </a:r>
            <a:r>
              <a:rPr lang="en-US" sz="1300" b="1" dirty="0">
                <a:solidFill>
                  <a:schemeClr val="tx2">
                    <a:lumMod val="50000"/>
                  </a:schemeClr>
                </a:solidFill>
                <a:latin typeface="Playfair Display"/>
                <a:ea typeface="Playfair Display"/>
                <a:cs typeface="Playfair Display"/>
                <a:sym typeface="Playfair Display"/>
              </a:rPr>
              <a:t> </a:t>
            </a:r>
            <a:r>
              <a:rPr lang="en-US" sz="1300" b="1" dirty="0" err="1">
                <a:solidFill>
                  <a:schemeClr val="tx2">
                    <a:lumMod val="50000"/>
                  </a:schemeClr>
                </a:solidFill>
                <a:latin typeface="Playfair Display"/>
                <a:ea typeface="Playfair Display"/>
                <a:cs typeface="Playfair Display"/>
                <a:sym typeface="Playfair Display"/>
              </a:rPr>
              <a:t>th</a:t>
            </a:r>
            <a:r>
              <a:rPr lang="vi-VN" sz="1300" b="1" dirty="0">
                <a:solidFill>
                  <a:schemeClr val="tx2">
                    <a:lumMod val="50000"/>
                  </a:schemeClr>
                </a:solidFill>
                <a:latin typeface="Playfair Display"/>
                <a:ea typeface="Playfair Display"/>
                <a:cs typeface="Playfair Display"/>
                <a:sym typeface="Playfair Display"/>
              </a:rPr>
              <a:t>ư</a:t>
            </a:r>
            <a:r>
              <a:rPr lang="en-US" sz="1300" b="1" dirty="0" err="1">
                <a:solidFill>
                  <a:schemeClr val="tx2">
                    <a:lumMod val="50000"/>
                  </a:schemeClr>
                </a:solidFill>
                <a:latin typeface="Playfair Display"/>
                <a:ea typeface="Playfair Display"/>
                <a:cs typeface="Playfair Display"/>
                <a:sym typeface="Playfair Display"/>
              </a:rPr>
              <a:t>ơng</a:t>
            </a:r>
            <a:r>
              <a:rPr lang="en-US" sz="1300" b="1" dirty="0">
                <a:solidFill>
                  <a:schemeClr val="tx2">
                    <a:lumMod val="50000"/>
                  </a:schemeClr>
                </a:solidFill>
                <a:latin typeface="Playfair Display"/>
                <a:ea typeface="Playfair Display"/>
                <a:cs typeface="Playfair Display"/>
                <a:sym typeface="Playfair Display"/>
              </a:rPr>
              <a:t> </a:t>
            </a:r>
            <a:r>
              <a:rPr lang="en-US" sz="1300" b="1" dirty="0" err="1">
                <a:solidFill>
                  <a:schemeClr val="tx2">
                    <a:lumMod val="50000"/>
                  </a:schemeClr>
                </a:solidFill>
                <a:latin typeface="Playfair Display"/>
                <a:ea typeface="Playfair Display"/>
                <a:cs typeface="Playfair Display"/>
                <a:sym typeface="Playfair Display"/>
              </a:rPr>
              <a:t>mại</a:t>
            </a:r>
            <a:endParaRPr lang="en-US" sz="1300" b="1" dirty="0">
              <a:solidFill>
                <a:schemeClr val="tx2">
                  <a:lumMod val="50000"/>
                </a:schemeClr>
              </a:solidFill>
              <a:latin typeface="Playfair Display"/>
              <a:ea typeface="Playfair Display"/>
              <a:cs typeface="Playfair Display"/>
              <a:sym typeface="Playfair Display"/>
            </a:endParaRPr>
          </a:p>
        </p:txBody>
      </p:sp>
    </p:spTree>
    <p:extLst>
      <p:ext uri="{BB962C8B-B14F-4D97-AF65-F5344CB8AC3E}">
        <p14:creationId xmlns:p14="http://schemas.microsoft.com/office/powerpoint/2010/main" val="193569601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9143999" cy="5143498"/>
          </a:xfrm>
          <a:prstGeom prst="rect">
            <a:avLst/>
          </a:prstGeom>
        </p:spPr>
      </p:pic>
      <p:sp>
        <p:nvSpPr>
          <p:cNvPr id="3" name="object 3"/>
          <p:cNvSpPr txBox="1">
            <a:spLocks noGrp="1"/>
          </p:cNvSpPr>
          <p:nvPr>
            <p:ph type="title"/>
          </p:nvPr>
        </p:nvSpPr>
        <p:spPr>
          <a:xfrm>
            <a:off x="891946" y="511809"/>
            <a:ext cx="2692400" cy="559435"/>
          </a:xfrm>
          <a:prstGeom prst="rect">
            <a:avLst/>
          </a:prstGeom>
        </p:spPr>
        <p:txBody>
          <a:bodyPr vert="horz" wrap="square" lIns="0" tIns="13335" rIns="0" bIns="0" rtlCol="0">
            <a:spAutoFit/>
          </a:bodyPr>
          <a:lstStyle/>
          <a:p>
            <a:pPr marL="12700">
              <a:lnSpc>
                <a:spcPct val="100000"/>
              </a:lnSpc>
              <a:spcBef>
                <a:spcPts val="105"/>
              </a:spcBef>
            </a:pPr>
            <a:r>
              <a:rPr sz="3500" spc="-25" dirty="0">
                <a:solidFill>
                  <a:srgbClr val="77210D"/>
                </a:solidFill>
              </a:rPr>
              <a:t>XIN</a:t>
            </a:r>
            <a:r>
              <a:rPr sz="3500" spc="-90" dirty="0">
                <a:solidFill>
                  <a:srgbClr val="77210D"/>
                </a:solidFill>
              </a:rPr>
              <a:t> </a:t>
            </a:r>
            <a:r>
              <a:rPr sz="3500" spc="-25" dirty="0">
                <a:solidFill>
                  <a:srgbClr val="77210D"/>
                </a:solidFill>
              </a:rPr>
              <a:t>CẢM</a:t>
            </a:r>
            <a:r>
              <a:rPr sz="3500" spc="-105" dirty="0">
                <a:solidFill>
                  <a:srgbClr val="77210D"/>
                </a:solidFill>
              </a:rPr>
              <a:t> </a:t>
            </a:r>
            <a:r>
              <a:rPr sz="3500" spc="-20" dirty="0">
                <a:solidFill>
                  <a:srgbClr val="77210D"/>
                </a:solidFill>
              </a:rPr>
              <a:t>ƠN</a:t>
            </a:r>
            <a:endParaRPr sz="3500" dirty="0"/>
          </a:p>
        </p:txBody>
      </p:sp>
      <p:grpSp>
        <p:nvGrpSpPr>
          <p:cNvPr id="4" name="object 4"/>
          <p:cNvGrpSpPr/>
          <p:nvPr/>
        </p:nvGrpSpPr>
        <p:grpSpPr>
          <a:xfrm>
            <a:off x="1209268" y="172212"/>
            <a:ext cx="7672603" cy="4799076"/>
            <a:chOff x="1209268" y="172212"/>
            <a:chExt cx="7672603" cy="4799076"/>
          </a:xfrm>
        </p:grpSpPr>
        <p:sp>
          <p:nvSpPr>
            <p:cNvPr id="5" name="object 5"/>
            <p:cNvSpPr/>
            <p:nvPr/>
          </p:nvSpPr>
          <p:spPr>
            <a:xfrm>
              <a:off x="1209268" y="1459229"/>
              <a:ext cx="1926589" cy="170180"/>
            </a:xfrm>
            <a:custGeom>
              <a:avLst/>
              <a:gdLst/>
              <a:ahLst/>
              <a:cxnLst/>
              <a:rect l="l" t="t" r="r" b="b"/>
              <a:pathLst>
                <a:path w="1926589" h="170180">
                  <a:moveTo>
                    <a:pt x="164617" y="68580"/>
                  </a:moveTo>
                  <a:lnTo>
                    <a:pt x="96164" y="68580"/>
                  </a:lnTo>
                  <a:lnTo>
                    <a:pt x="96164" y="0"/>
                  </a:lnTo>
                  <a:lnTo>
                    <a:pt x="68478" y="0"/>
                  </a:lnTo>
                  <a:lnTo>
                    <a:pt x="68478" y="68580"/>
                  </a:lnTo>
                  <a:lnTo>
                    <a:pt x="0" y="68580"/>
                  </a:lnTo>
                  <a:lnTo>
                    <a:pt x="0" y="96520"/>
                  </a:lnTo>
                  <a:lnTo>
                    <a:pt x="68478" y="96520"/>
                  </a:lnTo>
                  <a:lnTo>
                    <a:pt x="68478" y="165100"/>
                  </a:lnTo>
                  <a:lnTo>
                    <a:pt x="96164" y="165100"/>
                  </a:lnTo>
                  <a:lnTo>
                    <a:pt x="96164" y="96520"/>
                  </a:lnTo>
                  <a:lnTo>
                    <a:pt x="164617" y="96520"/>
                  </a:lnTo>
                  <a:lnTo>
                    <a:pt x="164617" y="68580"/>
                  </a:lnTo>
                  <a:close/>
                </a:path>
                <a:path w="1926589" h="170180">
                  <a:moveTo>
                    <a:pt x="516661" y="68580"/>
                  </a:moveTo>
                  <a:lnTo>
                    <a:pt x="448195" y="68580"/>
                  </a:lnTo>
                  <a:lnTo>
                    <a:pt x="448195" y="0"/>
                  </a:lnTo>
                  <a:lnTo>
                    <a:pt x="420522" y="0"/>
                  </a:lnTo>
                  <a:lnTo>
                    <a:pt x="420522" y="68580"/>
                  </a:lnTo>
                  <a:lnTo>
                    <a:pt x="352069" y="68580"/>
                  </a:lnTo>
                  <a:lnTo>
                    <a:pt x="352069" y="96520"/>
                  </a:lnTo>
                  <a:lnTo>
                    <a:pt x="420522" y="96520"/>
                  </a:lnTo>
                  <a:lnTo>
                    <a:pt x="420522" y="165100"/>
                  </a:lnTo>
                  <a:lnTo>
                    <a:pt x="448195" y="165100"/>
                  </a:lnTo>
                  <a:lnTo>
                    <a:pt x="448195" y="96520"/>
                  </a:lnTo>
                  <a:lnTo>
                    <a:pt x="516661" y="96520"/>
                  </a:lnTo>
                  <a:lnTo>
                    <a:pt x="516661" y="68580"/>
                  </a:lnTo>
                  <a:close/>
                </a:path>
                <a:path w="1926589" h="170180">
                  <a:moveTo>
                    <a:pt x="868705" y="68580"/>
                  </a:moveTo>
                  <a:lnTo>
                    <a:pt x="800252" y="68580"/>
                  </a:lnTo>
                  <a:lnTo>
                    <a:pt x="800252" y="0"/>
                  </a:lnTo>
                  <a:lnTo>
                    <a:pt x="772566" y="0"/>
                  </a:lnTo>
                  <a:lnTo>
                    <a:pt x="772566" y="68580"/>
                  </a:lnTo>
                  <a:lnTo>
                    <a:pt x="704113" y="68580"/>
                  </a:lnTo>
                  <a:lnTo>
                    <a:pt x="704113" y="96520"/>
                  </a:lnTo>
                  <a:lnTo>
                    <a:pt x="772566" y="96520"/>
                  </a:lnTo>
                  <a:lnTo>
                    <a:pt x="772566" y="165100"/>
                  </a:lnTo>
                  <a:lnTo>
                    <a:pt x="800252" y="165100"/>
                  </a:lnTo>
                  <a:lnTo>
                    <a:pt x="800252" y="96520"/>
                  </a:lnTo>
                  <a:lnTo>
                    <a:pt x="868705" y="96520"/>
                  </a:lnTo>
                  <a:lnTo>
                    <a:pt x="868705" y="68580"/>
                  </a:lnTo>
                  <a:close/>
                </a:path>
                <a:path w="1926589" h="170180">
                  <a:moveTo>
                    <a:pt x="1220749" y="74930"/>
                  </a:moveTo>
                  <a:lnTo>
                    <a:pt x="1152296" y="74930"/>
                  </a:lnTo>
                  <a:lnTo>
                    <a:pt x="1152296" y="6350"/>
                  </a:lnTo>
                  <a:lnTo>
                    <a:pt x="1124610" y="6350"/>
                  </a:lnTo>
                  <a:lnTo>
                    <a:pt x="1124610" y="74930"/>
                  </a:lnTo>
                  <a:lnTo>
                    <a:pt x="1056157" y="74930"/>
                  </a:lnTo>
                  <a:lnTo>
                    <a:pt x="1056157" y="102870"/>
                  </a:lnTo>
                  <a:lnTo>
                    <a:pt x="1124610" y="102870"/>
                  </a:lnTo>
                  <a:lnTo>
                    <a:pt x="1124610" y="170180"/>
                  </a:lnTo>
                  <a:lnTo>
                    <a:pt x="1152296" y="170180"/>
                  </a:lnTo>
                  <a:lnTo>
                    <a:pt x="1152296" y="102870"/>
                  </a:lnTo>
                  <a:lnTo>
                    <a:pt x="1220749" y="102870"/>
                  </a:lnTo>
                  <a:lnTo>
                    <a:pt x="1220749" y="74930"/>
                  </a:lnTo>
                  <a:close/>
                </a:path>
                <a:path w="1926589" h="170180">
                  <a:moveTo>
                    <a:pt x="1574190" y="74930"/>
                  </a:moveTo>
                  <a:lnTo>
                    <a:pt x="1505102" y="74930"/>
                  </a:lnTo>
                  <a:lnTo>
                    <a:pt x="1505102" y="6350"/>
                  </a:lnTo>
                  <a:lnTo>
                    <a:pt x="1477416" y="6350"/>
                  </a:lnTo>
                  <a:lnTo>
                    <a:pt x="1477416" y="74930"/>
                  </a:lnTo>
                  <a:lnTo>
                    <a:pt x="1408328" y="74930"/>
                  </a:lnTo>
                  <a:lnTo>
                    <a:pt x="1408328" y="102870"/>
                  </a:lnTo>
                  <a:lnTo>
                    <a:pt x="1477416" y="102870"/>
                  </a:lnTo>
                  <a:lnTo>
                    <a:pt x="1477416" y="170180"/>
                  </a:lnTo>
                  <a:lnTo>
                    <a:pt x="1505102" y="170180"/>
                  </a:lnTo>
                  <a:lnTo>
                    <a:pt x="1505102" y="102870"/>
                  </a:lnTo>
                  <a:lnTo>
                    <a:pt x="1574190" y="102870"/>
                  </a:lnTo>
                  <a:lnTo>
                    <a:pt x="1574190" y="74930"/>
                  </a:lnTo>
                  <a:close/>
                </a:path>
                <a:path w="1926589" h="170180">
                  <a:moveTo>
                    <a:pt x="1926361" y="74930"/>
                  </a:moveTo>
                  <a:lnTo>
                    <a:pt x="1857908" y="74930"/>
                  </a:lnTo>
                  <a:lnTo>
                    <a:pt x="1857908" y="6350"/>
                  </a:lnTo>
                  <a:lnTo>
                    <a:pt x="1830222" y="6350"/>
                  </a:lnTo>
                  <a:lnTo>
                    <a:pt x="1830222" y="74930"/>
                  </a:lnTo>
                  <a:lnTo>
                    <a:pt x="1761769" y="74930"/>
                  </a:lnTo>
                  <a:lnTo>
                    <a:pt x="1761769" y="102870"/>
                  </a:lnTo>
                  <a:lnTo>
                    <a:pt x="1830222" y="102870"/>
                  </a:lnTo>
                  <a:lnTo>
                    <a:pt x="1830222" y="170180"/>
                  </a:lnTo>
                  <a:lnTo>
                    <a:pt x="1857908" y="170180"/>
                  </a:lnTo>
                  <a:lnTo>
                    <a:pt x="1857908" y="102870"/>
                  </a:lnTo>
                  <a:lnTo>
                    <a:pt x="1926361" y="102870"/>
                  </a:lnTo>
                  <a:lnTo>
                    <a:pt x="1926361" y="74930"/>
                  </a:lnTo>
                  <a:close/>
                </a:path>
              </a:pathLst>
            </a:custGeom>
            <a:solidFill>
              <a:srgbClr val="000000"/>
            </a:solidFill>
          </p:spPr>
          <p:txBody>
            <a:bodyPr wrap="square" lIns="0" tIns="0" rIns="0" bIns="0" rtlCol="0"/>
            <a:lstStyle/>
            <a:p>
              <a:endParaRPr/>
            </a:p>
          </p:txBody>
        </p:sp>
        <p:pic>
          <p:nvPicPr>
            <p:cNvPr id="6" name="object 6"/>
            <p:cNvPicPr/>
            <p:nvPr/>
          </p:nvPicPr>
          <p:blipFill>
            <a:blip r:embed="rId4" cstate="print"/>
            <a:stretch>
              <a:fillRect/>
            </a:stretch>
          </p:blipFill>
          <p:spPr>
            <a:xfrm>
              <a:off x="4655819" y="172212"/>
              <a:ext cx="4226052" cy="4799076"/>
            </a:xfrm>
            <a:prstGeom prst="rect">
              <a:avLst/>
            </a:prstGeom>
          </p:spPr>
        </p:pic>
      </p:grpSp>
      <p:sp>
        <p:nvSpPr>
          <p:cNvPr id="8" name="object 8"/>
          <p:cNvSpPr txBox="1"/>
          <p:nvPr/>
        </p:nvSpPr>
        <p:spPr>
          <a:xfrm>
            <a:off x="115570" y="1835375"/>
            <a:ext cx="4245152" cy="2977738"/>
          </a:xfrm>
          <a:prstGeom prst="rect">
            <a:avLst/>
          </a:prstGeom>
        </p:spPr>
        <p:txBody>
          <a:bodyPr vert="horz" wrap="square" lIns="0" tIns="111760" rIns="0" bIns="0" rtlCol="0">
            <a:spAutoFit/>
          </a:bodyPr>
          <a:lstStyle/>
          <a:p>
            <a:pPr marL="5080" algn="ctr">
              <a:lnSpc>
                <a:spcPct val="100000"/>
              </a:lnSpc>
              <a:spcBef>
                <a:spcPts val="880"/>
              </a:spcBef>
            </a:pPr>
            <a:r>
              <a:rPr lang="en-US" sz="1300" b="1" spc="-45" dirty="0">
                <a:solidFill>
                  <a:srgbClr val="764E4E"/>
                </a:solidFill>
                <a:latin typeface="Arial" panose="020B0604020202020204" pitchFamily="34" charset="0"/>
                <a:cs typeface="Arial" panose="020B0604020202020204" pitchFamily="34" charset="0"/>
              </a:rPr>
              <a:t>PHÒNG </a:t>
            </a:r>
            <a:r>
              <a:rPr sz="1300" b="1" spc="-40" dirty="0">
                <a:solidFill>
                  <a:srgbClr val="764E4E"/>
                </a:solidFill>
                <a:latin typeface="Arial" panose="020B0604020202020204" pitchFamily="34" charset="0"/>
                <a:cs typeface="Arial" panose="020B0604020202020204" pitchFamily="34" charset="0"/>
              </a:rPr>
              <a:t>W</a:t>
            </a:r>
            <a:r>
              <a:rPr sz="1300" b="1" spc="-45" dirty="0">
                <a:solidFill>
                  <a:srgbClr val="764E4E"/>
                </a:solidFill>
                <a:latin typeface="Arial" panose="020B0604020202020204" pitchFamily="34" charset="0"/>
                <a:cs typeface="Arial" panose="020B0604020202020204" pitchFamily="34" charset="0"/>
              </a:rPr>
              <a:t>T</a:t>
            </a:r>
            <a:r>
              <a:rPr sz="1300" b="1" spc="-5" dirty="0">
                <a:solidFill>
                  <a:srgbClr val="764E4E"/>
                </a:solidFill>
                <a:latin typeface="Arial" panose="020B0604020202020204" pitchFamily="34" charset="0"/>
                <a:cs typeface="Arial" panose="020B0604020202020204" pitchFamily="34" charset="0"/>
              </a:rPr>
              <a:t>O</a:t>
            </a:r>
            <a:r>
              <a:rPr sz="1300" b="1" spc="-85" dirty="0">
                <a:solidFill>
                  <a:srgbClr val="764E4E"/>
                </a:solidFill>
                <a:latin typeface="Arial" panose="020B0604020202020204" pitchFamily="34" charset="0"/>
                <a:cs typeface="Arial" panose="020B0604020202020204" pitchFamily="34" charset="0"/>
              </a:rPr>
              <a:t> </a:t>
            </a:r>
            <a:r>
              <a:rPr sz="1300" b="1" spc="-45" dirty="0">
                <a:solidFill>
                  <a:srgbClr val="764E4E"/>
                </a:solidFill>
                <a:latin typeface="Arial" panose="020B0604020202020204" pitchFamily="34" charset="0"/>
                <a:cs typeface="Arial" panose="020B0604020202020204" pitchFamily="34" charset="0"/>
              </a:rPr>
              <a:t>V</a:t>
            </a:r>
            <a:r>
              <a:rPr sz="1300" b="1" spc="-5" dirty="0">
                <a:solidFill>
                  <a:srgbClr val="764E4E"/>
                </a:solidFill>
                <a:latin typeface="Arial" panose="020B0604020202020204" pitchFamily="34" charset="0"/>
                <a:cs typeface="Arial" panose="020B0604020202020204" pitchFamily="34" charset="0"/>
              </a:rPr>
              <a:t>À</a:t>
            </a:r>
            <a:r>
              <a:rPr sz="1300" b="1" spc="-90" dirty="0">
                <a:solidFill>
                  <a:srgbClr val="764E4E"/>
                </a:solidFill>
                <a:latin typeface="Arial" panose="020B0604020202020204" pitchFamily="34" charset="0"/>
                <a:cs typeface="Arial" panose="020B0604020202020204" pitchFamily="34" charset="0"/>
              </a:rPr>
              <a:t> </a:t>
            </a:r>
            <a:r>
              <a:rPr sz="1300" b="1" spc="-45" dirty="0">
                <a:solidFill>
                  <a:srgbClr val="764E4E"/>
                </a:solidFill>
                <a:latin typeface="Arial" panose="020B0604020202020204" pitchFamily="34" charset="0"/>
                <a:cs typeface="Arial" panose="020B0604020202020204" pitchFamily="34" charset="0"/>
              </a:rPr>
              <a:t>HỘ</a:t>
            </a:r>
            <a:r>
              <a:rPr sz="1300" b="1" spc="-5" dirty="0">
                <a:solidFill>
                  <a:srgbClr val="764E4E"/>
                </a:solidFill>
                <a:latin typeface="Arial" panose="020B0604020202020204" pitchFamily="34" charset="0"/>
                <a:cs typeface="Arial" panose="020B0604020202020204" pitchFamily="34" charset="0"/>
              </a:rPr>
              <a:t>I</a:t>
            </a:r>
            <a:r>
              <a:rPr sz="1300" b="1" spc="-90" dirty="0">
                <a:solidFill>
                  <a:srgbClr val="764E4E"/>
                </a:solidFill>
                <a:latin typeface="Arial" panose="020B0604020202020204" pitchFamily="34" charset="0"/>
                <a:cs typeface="Arial" panose="020B0604020202020204" pitchFamily="34" charset="0"/>
              </a:rPr>
              <a:t> </a:t>
            </a:r>
            <a:r>
              <a:rPr sz="1300" b="1" spc="-45" dirty="0">
                <a:solidFill>
                  <a:srgbClr val="764E4E"/>
                </a:solidFill>
                <a:latin typeface="Arial" panose="020B0604020202020204" pitchFamily="34" charset="0"/>
                <a:cs typeface="Arial" panose="020B0604020202020204" pitchFamily="34" charset="0"/>
              </a:rPr>
              <a:t>NHẬ</a:t>
            </a:r>
            <a:r>
              <a:rPr sz="1300" b="1" spc="-5" dirty="0">
                <a:solidFill>
                  <a:srgbClr val="764E4E"/>
                </a:solidFill>
                <a:latin typeface="Arial" panose="020B0604020202020204" pitchFamily="34" charset="0"/>
                <a:cs typeface="Arial" panose="020B0604020202020204" pitchFamily="34" charset="0"/>
              </a:rPr>
              <a:t>P</a:t>
            </a:r>
            <a:r>
              <a:rPr lang="en-US" sz="1300" b="1" spc="-5" dirty="0">
                <a:solidFill>
                  <a:srgbClr val="764E4E"/>
                </a:solidFill>
                <a:latin typeface="Arial" panose="020B0604020202020204" pitchFamily="34" charset="0"/>
                <a:cs typeface="Arial" panose="020B0604020202020204" pitchFamily="34" charset="0"/>
              </a:rPr>
              <a:t>, BAN PHÁP CHẾ</a:t>
            </a:r>
            <a:endParaRPr sz="1300" dirty="0">
              <a:latin typeface="Arial" panose="020B0604020202020204" pitchFamily="34" charset="0"/>
              <a:cs typeface="Arial" panose="020B0604020202020204" pitchFamily="34" charset="0"/>
            </a:endParaRPr>
          </a:p>
          <a:p>
            <a:pPr algn="ctr">
              <a:lnSpc>
                <a:spcPct val="100000"/>
              </a:lnSpc>
              <a:spcBef>
                <a:spcPts val="780"/>
              </a:spcBef>
            </a:pPr>
            <a:r>
              <a:rPr lang="en-US" sz="1300" b="1" spc="-45" dirty="0">
                <a:solidFill>
                  <a:srgbClr val="764E4E"/>
                </a:solidFill>
                <a:latin typeface="Arial" panose="020B0604020202020204" pitchFamily="34" charset="0"/>
                <a:cs typeface="Arial" panose="020B0604020202020204" pitchFamily="34" charset="0"/>
              </a:rPr>
              <a:t>LIÊN ĐOÀN</a:t>
            </a:r>
            <a:r>
              <a:rPr sz="1300" b="1" spc="-75" dirty="0">
                <a:solidFill>
                  <a:srgbClr val="764E4E"/>
                </a:solidFill>
                <a:latin typeface="Arial" panose="020B0604020202020204" pitchFamily="34" charset="0"/>
                <a:cs typeface="Arial" panose="020B0604020202020204" pitchFamily="34" charset="0"/>
              </a:rPr>
              <a:t> </a:t>
            </a:r>
            <a:r>
              <a:rPr sz="1300" b="1" spc="-45" dirty="0">
                <a:solidFill>
                  <a:srgbClr val="764E4E"/>
                </a:solidFill>
                <a:latin typeface="Arial" panose="020B0604020202020204" pitchFamily="34" charset="0"/>
                <a:cs typeface="Arial" panose="020B0604020202020204" pitchFamily="34" charset="0"/>
              </a:rPr>
              <a:t>THƯƠN</a:t>
            </a:r>
            <a:r>
              <a:rPr sz="1300" b="1" spc="-5" dirty="0">
                <a:solidFill>
                  <a:srgbClr val="764E4E"/>
                </a:solidFill>
                <a:latin typeface="Arial" panose="020B0604020202020204" pitchFamily="34" charset="0"/>
                <a:cs typeface="Arial" panose="020B0604020202020204" pitchFamily="34" charset="0"/>
              </a:rPr>
              <a:t>G</a:t>
            </a:r>
            <a:r>
              <a:rPr sz="1300" b="1" spc="-90" dirty="0">
                <a:solidFill>
                  <a:srgbClr val="764E4E"/>
                </a:solidFill>
                <a:latin typeface="Arial" panose="020B0604020202020204" pitchFamily="34" charset="0"/>
                <a:cs typeface="Arial" panose="020B0604020202020204" pitchFamily="34" charset="0"/>
              </a:rPr>
              <a:t> </a:t>
            </a:r>
            <a:r>
              <a:rPr sz="1300" b="1" spc="-45" dirty="0">
                <a:solidFill>
                  <a:srgbClr val="764E4E"/>
                </a:solidFill>
                <a:latin typeface="Arial" panose="020B0604020202020204" pitchFamily="34" charset="0"/>
                <a:cs typeface="Arial" panose="020B0604020202020204" pitchFamily="34" charset="0"/>
              </a:rPr>
              <a:t>MẠ</a:t>
            </a:r>
            <a:r>
              <a:rPr sz="1300" b="1" spc="-5" dirty="0">
                <a:solidFill>
                  <a:srgbClr val="764E4E"/>
                </a:solidFill>
                <a:latin typeface="Arial" panose="020B0604020202020204" pitchFamily="34" charset="0"/>
                <a:cs typeface="Arial" panose="020B0604020202020204" pitchFamily="34" charset="0"/>
              </a:rPr>
              <a:t>I</a:t>
            </a:r>
            <a:r>
              <a:rPr sz="1300" b="1" spc="-85" dirty="0">
                <a:solidFill>
                  <a:srgbClr val="764E4E"/>
                </a:solidFill>
                <a:latin typeface="Arial" panose="020B0604020202020204" pitchFamily="34" charset="0"/>
                <a:cs typeface="Arial" panose="020B0604020202020204" pitchFamily="34" charset="0"/>
              </a:rPr>
              <a:t> </a:t>
            </a:r>
            <a:r>
              <a:rPr sz="1300" b="1" spc="-45" dirty="0">
                <a:solidFill>
                  <a:srgbClr val="764E4E"/>
                </a:solidFill>
                <a:latin typeface="Arial" panose="020B0604020202020204" pitchFamily="34" charset="0"/>
                <a:cs typeface="Arial" panose="020B0604020202020204" pitchFamily="34" charset="0"/>
              </a:rPr>
              <a:t>V</a:t>
            </a:r>
            <a:r>
              <a:rPr sz="1300" b="1" spc="-5" dirty="0">
                <a:solidFill>
                  <a:srgbClr val="764E4E"/>
                </a:solidFill>
                <a:latin typeface="Arial" panose="020B0604020202020204" pitchFamily="34" charset="0"/>
                <a:cs typeface="Arial" panose="020B0604020202020204" pitchFamily="34" charset="0"/>
              </a:rPr>
              <a:t>À</a:t>
            </a:r>
            <a:r>
              <a:rPr sz="1300" b="1" spc="-85" dirty="0">
                <a:solidFill>
                  <a:srgbClr val="764E4E"/>
                </a:solidFill>
                <a:latin typeface="Arial" panose="020B0604020202020204" pitchFamily="34" charset="0"/>
                <a:cs typeface="Arial" panose="020B0604020202020204" pitchFamily="34" charset="0"/>
              </a:rPr>
              <a:t> </a:t>
            </a:r>
            <a:r>
              <a:rPr sz="1300" b="1" spc="-45" dirty="0">
                <a:solidFill>
                  <a:srgbClr val="764E4E"/>
                </a:solidFill>
                <a:latin typeface="Arial" panose="020B0604020202020204" pitchFamily="34" charset="0"/>
                <a:cs typeface="Arial" panose="020B0604020202020204" pitchFamily="34" charset="0"/>
              </a:rPr>
              <a:t>CÔN</a:t>
            </a:r>
            <a:r>
              <a:rPr sz="1300" b="1" spc="-5" dirty="0">
                <a:solidFill>
                  <a:srgbClr val="764E4E"/>
                </a:solidFill>
                <a:latin typeface="Arial" panose="020B0604020202020204" pitchFamily="34" charset="0"/>
                <a:cs typeface="Arial" panose="020B0604020202020204" pitchFamily="34" charset="0"/>
              </a:rPr>
              <a:t>G</a:t>
            </a:r>
            <a:r>
              <a:rPr sz="1300" b="1" spc="-75" dirty="0">
                <a:solidFill>
                  <a:srgbClr val="764E4E"/>
                </a:solidFill>
                <a:latin typeface="Arial" panose="020B0604020202020204" pitchFamily="34" charset="0"/>
                <a:cs typeface="Arial" panose="020B0604020202020204" pitchFamily="34" charset="0"/>
              </a:rPr>
              <a:t> </a:t>
            </a:r>
            <a:r>
              <a:rPr sz="1300" b="1" spc="-45" dirty="0">
                <a:solidFill>
                  <a:srgbClr val="764E4E"/>
                </a:solidFill>
                <a:latin typeface="Arial" panose="020B0604020202020204" pitchFamily="34" charset="0"/>
                <a:cs typeface="Arial" panose="020B0604020202020204" pitchFamily="34" charset="0"/>
              </a:rPr>
              <a:t>NGHIỆ</a:t>
            </a:r>
            <a:r>
              <a:rPr sz="1300" b="1" spc="-5" dirty="0">
                <a:solidFill>
                  <a:srgbClr val="764E4E"/>
                </a:solidFill>
                <a:latin typeface="Arial" panose="020B0604020202020204" pitchFamily="34" charset="0"/>
                <a:cs typeface="Arial" panose="020B0604020202020204" pitchFamily="34" charset="0"/>
              </a:rPr>
              <a:t>P</a:t>
            </a:r>
            <a:r>
              <a:rPr sz="1300" b="1" spc="-90" dirty="0">
                <a:solidFill>
                  <a:srgbClr val="764E4E"/>
                </a:solidFill>
                <a:latin typeface="Arial" panose="020B0604020202020204" pitchFamily="34" charset="0"/>
                <a:cs typeface="Arial" panose="020B0604020202020204" pitchFamily="34" charset="0"/>
              </a:rPr>
              <a:t> </a:t>
            </a:r>
            <a:r>
              <a:rPr sz="1300" b="1" spc="-45" dirty="0">
                <a:solidFill>
                  <a:srgbClr val="764E4E"/>
                </a:solidFill>
                <a:latin typeface="Arial" panose="020B0604020202020204" pitchFamily="34" charset="0"/>
                <a:cs typeface="Arial" panose="020B0604020202020204" pitchFamily="34" charset="0"/>
              </a:rPr>
              <a:t>VIỆ</a:t>
            </a:r>
            <a:r>
              <a:rPr sz="1300" b="1" spc="-5" dirty="0">
                <a:solidFill>
                  <a:srgbClr val="764E4E"/>
                </a:solidFill>
                <a:latin typeface="Arial" panose="020B0604020202020204" pitchFamily="34" charset="0"/>
                <a:cs typeface="Arial" panose="020B0604020202020204" pitchFamily="34" charset="0"/>
              </a:rPr>
              <a:t>T</a:t>
            </a:r>
            <a:r>
              <a:rPr sz="1300" b="1" spc="-100" dirty="0">
                <a:solidFill>
                  <a:srgbClr val="764E4E"/>
                </a:solidFill>
                <a:latin typeface="Arial" panose="020B0604020202020204" pitchFamily="34" charset="0"/>
                <a:cs typeface="Arial" panose="020B0604020202020204" pitchFamily="34" charset="0"/>
              </a:rPr>
              <a:t> </a:t>
            </a:r>
            <a:r>
              <a:rPr sz="1300" b="1" spc="-45" dirty="0">
                <a:solidFill>
                  <a:srgbClr val="764E4E"/>
                </a:solidFill>
                <a:latin typeface="Arial" panose="020B0604020202020204" pitchFamily="34" charset="0"/>
                <a:cs typeface="Arial" panose="020B0604020202020204" pitchFamily="34" charset="0"/>
              </a:rPr>
              <a:t>NAM</a:t>
            </a:r>
            <a:endParaRPr sz="1300" dirty="0">
              <a:latin typeface="Arial" panose="020B0604020202020204" pitchFamily="34" charset="0"/>
              <a:cs typeface="Arial" panose="020B0604020202020204" pitchFamily="34" charset="0"/>
            </a:endParaRPr>
          </a:p>
          <a:p>
            <a:pPr algn="ctr">
              <a:lnSpc>
                <a:spcPct val="100000"/>
              </a:lnSpc>
              <a:spcBef>
                <a:spcPts val="1095"/>
              </a:spcBef>
            </a:pPr>
            <a:r>
              <a:rPr sz="1200" b="1" spc="15" dirty="0">
                <a:solidFill>
                  <a:srgbClr val="B13113"/>
                </a:solidFill>
                <a:latin typeface="Arial" panose="020B0604020202020204" pitchFamily="34" charset="0"/>
                <a:cs typeface="Arial" panose="020B0604020202020204" pitchFamily="34" charset="0"/>
              </a:rPr>
              <a:t>ADDRESS</a:t>
            </a:r>
            <a:endParaRPr sz="1200" dirty="0">
              <a:latin typeface="Arial" panose="020B0604020202020204" pitchFamily="34" charset="0"/>
              <a:cs typeface="Arial" panose="020B0604020202020204" pitchFamily="34" charset="0"/>
            </a:endParaRPr>
          </a:p>
          <a:p>
            <a:pPr marL="18415" algn="ctr">
              <a:lnSpc>
                <a:spcPct val="100000"/>
              </a:lnSpc>
              <a:spcBef>
                <a:spcPts val="715"/>
              </a:spcBef>
            </a:pPr>
            <a:r>
              <a:rPr sz="1200" dirty="0">
                <a:solidFill>
                  <a:srgbClr val="B13113"/>
                </a:solidFill>
                <a:latin typeface="Arial" panose="020B0604020202020204" pitchFamily="34" charset="0"/>
                <a:cs typeface="Arial" panose="020B0604020202020204" pitchFamily="34" charset="0"/>
              </a:rPr>
              <a:t>9</a:t>
            </a:r>
            <a:r>
              <a:rPr sz="1200" spc="25" dirty="0">
                <a:solidFill>
                  <a:srgbClr val="B13113"/>
                </a:solidFill>
                <a:latin typeface="Arial" panose="020B0604020202020204" pitchFamily="34" charset="0"/>
                <a:cs typeface="Arial" panose="020B0604020202020204" pitchFamily="34" charset="0"/>
              </a:rPr>
              <a:t> </a:t>
            </a:r>
            <a:r>
              <a:rPr sz="1200" spc="10" dirty="0">
                <a:solidFill>
                  <a:srgbClr val="B13113"/>
                </a:solidFill>
                <a:latin typeface="Arial" panose="020B0604020202020204" pitchFamily="34" charset="0"/>
                <a:cs typeface="Arial" panose="020B0604020202020204" pitchFamily="34" charset="0"/>
              </a:rPr>
              <a:t>Đào</a:t>
            </a:r>
            <a:r>
              <a:rPr sz="1200" spc="40" dirty="0">
                <a:solidFill>
                  <a:srgbClr val="B13113"/>
                </a:solidFill>
                <a:latin typeface="Arial" panose="020B0604020202020204" pitchFamily="34" charset="0"/>
                <a:cs typeface="Arial" panose="020B0604020202020204" pitchFamily="34" charset="0"/>
              </a:rPr>
              <a:t> </a:t>
            </a:r>
            <a:r>
              <a:rPr sz="1200" spc="10" dirty="0">
                <a:solidFill>
                  <a:srgbClr val="B13113"/>
                </a:solidFill>
                <a:latin typeface="Arial" panose="020B0604020202020204" pitchFamily="34" charset="0"/>
                <a:cs typeface="Arial" panose="020B0604020202020204" pitchFamily="34" charset="0"/>
              </a:rPr>
              <a:t>Duy</a:t>
            </a:r>
            <a:r>
              <a:rPr sz="1200" spc="20" dirty="0">
                <a:solidFill>
                  <a:srgbClr val="B13113"/>
                </a:solidFill>
                <a:latin typeface="Arial" panose="020B0604020202020204" pitchFamily="34" charset="0"/>
                <a:cs typeface="Arial" panose="020B0604020202020204" pitchFamily="34" charset="0"/>
              </a:rPr>
              <a:t> </a:t>
            </a:r>
            <a:r>
              <a:rPr sz="1200" spc="15" dirty="0">
                <a:solidFill>
                  <a:srgbClr val="B13113"/>
                </a:solidFill>
                <a:latin typeface="Arial" panose="020B0604020202020204" pitchFamily="34" charset="0"/>
                <a:cs typeface="Arial" panose="020B0604020202020204" pitchFamily="34" charset="0"/>
              </a:rPr>
              <a:t>Anh,</a:t>
            </a:r>
            <a:r>
              <a:rPr sz="1200" spc="25" dirty="0">
                <a:solidFill>
                  <a:srgbClr val="B13113"/>
                </a:solidFill>
                <a:latin typeface="Arial" panose="020B0604020202020204" pitchFamily="34" charset="0"/>
                <a:cs typeface="Arial" panose="020B0604020202020204" pitchFamily="34" charset="0"/>
              </a:rPr>
              <a:t> </a:t>
            </a:r>
            <a:r>
              <a:rPr sz="1200" spc="15" dirty="0">
                <a:solidFill>
                  <a:srgbClr val="B13113"/>
                </a:solidFill>
                <a:latin typeface="Arial" panose="020B0604020202020204" pitchFamily="34" charset="0"/>
                <a:cs typeface="Arial" panose="020B0604020202020204" pitchFamily="34" charset="0"/>
              </a:rPr>
              <a:t>Đống</a:t>
            </a:r>
            <a:r>
              <a:rPr sz="1200" spc="25" dirty="0">
                <a:solidFill>
                  <a:srgbClr val="B13113"/>
                </a:solidFill>
                <a:latin typeface="Arial" panose="020B0604020202020204" pitchFamily="34" charset="0"/>
                <a:cs typeface="Arial" panose="020B0604020202020204" pitchFamily="34" charset="0"/>
              </a:rPr>
              <a:t> </a:t>
            </a:r>
            <a:r>
              <a:rPr sz="1200" spc="10" dirty="0">
                <a:solidFill>
                  <a:srgbClr val="B13113"/>
                </a:solidFill>
                <a:latin typeface="Arial" panose="020B0604020202020204" pitchFamily="34" charset="0"/>
                <a:cs typeface="Arial" panose="020B0604020202020204" pitchFamily="34" charset="0"/>
              </a:rPr>
              <a:t>Đa,</a:t>
            </a:r>
            <a:r>
              <a:rPr sz="1200" spc="30" dirty="0">
                <a:solidFill>
                  <a:srgbClr val="B13113"/>
                </a:solidFill>
                <a:latin typeface="Arial" panose="020B0604020202020204" pitchFamily="34" charset="0"/>
                <a:cs typeface="Arial" panose="020B0604020202020204" pitchFamily="34" charset="0"/>
              </a:rPr>
              <a:t> </a:t>
            </a:r>
            <a:r>
              <a:rPr sz="1200" spc="5" dirty="0">
                <a:solidFill>
                  <a:srgbClr val="B13113"/>
                </a:solidFill>
                <a:latin typeface="Arial" panose="020B0604020202020204" pitchFamily="34" charset="0"/>
                <a:cs typeface="Arial" panose="020B0604020202020204" pitchFamily="34" charset="0"/>
              </a:rPr>
              <a:t>Hà</a:t>
            </a:r>
            <a:r>
              <a:rPr sz="1200" spc="30" dirty="0">
                <a:solidFill>
                  <a:srgbClr val="B13113"/>
                </a:solidFill>
                <a:latin typeface="Arial" panose="020B0604020202020204" pitchFamily="34" charset="0"/>
                <a:cs typeface="Arial" panose="020B0604020202020204" pitchFamily="34" charset="0"/>
              </a:rPr>
              <a:t> </a:t>
            </a:r>
            <a:r>
              <a:rPr sz="1200" spc="10" dirty="0">
                <a:solidFill>
                  <a:srgbClr val="B13113"/>
                </a:solidFill>
                <a:latin typeface="Arial" panose="020B0604020202020204" pitchFamily="34" charset="0"/>
                <a:cs typeface="Arial" panose="020B0604020202020204" pitchFamily="34" charset="0"/>
              </a:rPr>
              <a:t>Nội</a:t>
            </a:r>
            <a:endParaRPr sz="1200" dirty="0">
              <a:latin typeface="Arial" panose="020B0604020202020204" pitchFamily="34" charset="0"/>
              <a:cs typeface="Arial" panose="020B0604020202020204" pitchFamily="34" charset="0"/>
            </a:endParaRPr>
          </a:p>
          <a:p>
            <a:pPr algn="ctr">
              <a:lnSpc>
                <a:spcPct val="100000"/>
              </a:lnSpc>
              <a:spcBef>
                <a:spcPts val="670"/>
              </a:spcBef>
            </a:pPr>
            <a:r>
              <a:rPr sz="1200" b="1" spc="15" dirty="0">
                <a:solidFill>
                  <a:srgbClr val="B13113"/>
                </a:solidFill>
                <a:latin typeface="Arial" panose="020B0604020202020204" pitchFamily="34" charset="0"/>
                <a:cs typeface="Arial" panose="020B0604020202020204" pitchFamily="34" charset="0"/>
              </a:rPr>
              <a:t>PHONE</a:t>
            </a:r>
            <a:r>
              <a:rPr sz="1200" b="1" spc="-5" dirty="0">
                <a:solidFill>
                  <a:srgbClr val="B13113"/>
                </a:solidFill>
                <a:latin typeface="Arial" panose="020B0604020202020204" pitchFamily="34" charset="0"/>
                <a:cs typeface="Arial" panose="020B0604020202020204" pitchFamily="34" charset="0"/>
              </a:rPr>
              <a:t> </a:t>
            </a:r>
            <a:r>
              <a:rPr sz="1200" b="1" spc="15" dirty="0">
                <a:solidFill>
                  <a:srgbClr val="B13113"/>
                </a:solidFill>
                <a:latin typeface="Arial" panose="020B0604020202020204" pitchFamily="34" charset="0"/>
                <a:cs typeface="Arial" panose="020B0604020202020204" pitchFamily="34" charset="0"/>
              </a:rPr>
              <a:t>NUMBER</a:t>
            </a:r>
            <a:endParaRPr sz="1200" dirty="0">
              <a:latin typeface="Arial" panose="020B0604020202020204" pitchFamily="34" charset="0"/>
              <a:cs typeface="Arial" panose="020B0604020202020204" pitchFamily="34" charset="0"/>
            </a:endParaRPr>
          </a:p>
          <a:p>
            <a:pPr algn="ctr">
              <a:lnSpc>
                <a:spcPct val="100000"/>
              </a:lnSpc>
              <a:spcBef>
                <a:spcPts val="940"/>
              </a:spcBef>
            </a:pPr>
            <a:r>
              <a:rPr sz="1200" spc="10" dirty="0">
                <a:solidFill>
                  <a:srgbClr val="B13113"/>
                </a:solidFill>
                <a:latin typeface="Arial" panose="020B0604020202020204" pitchFamily="34" charset="0"/>
                <a:cs typeface="Arial" panose="020B0604020202020204" pitchFamily="34" charset="0"/>
              </a:rPr>
              <a:t>024</a:t>
            </a:r>
            <a:r>
              <a:rPr sz="1200" dirty="0">
                <a:solidFill>
                  <a:srgbClr val="B13113"/>
                </a:solidFill>
                <a:latin typeface="Arial" panose="020B0604020202020204" pitchFamily="34" charset="0"/>
                <a:cs typeface="Arial" panose="020B0604020202020204" pitchFamily="34" charset="0"/>
              </a:rPr>
              <a:t> </a:t>
            </a:r>
            <a:r>
              <a:rPr sz="1200" spc="15" dirty="0">
                <a:solidFill>
                  <a:srgbClr val="B13113"/>
                </a:solidFill>
                <a:latin typeface="Arial" panose="020B0604020202020204" pitchFamily="34" charset="0"/>
                <a:cs typeface="Arial" panose="020B0604020202020204" pitchFamily="34" charset="0"/>
              </a:rPr>
              <a:t>3577</a:t>
            </a:r>
            <a:r>
              <a:rPr sz="1200" spc="-10" dirty="0">
                <a:solidFill>
                  <a:srgbClr val="B13113"/>
                </a:solidFill>
                <a:latin typeface="Arial" panose="020B0604020202020204" pitchFamily="34" charset="0"/>
                <a:cs typeface="Arial" panose="020B0604020202020204" pitchFamily="34" charset="0"/>
              </a:rPr>
              <a:t> </a:t>
            </a:r>
            <a:r>
              <a:rPr sz="1200" spc="15" dirty="0">
                <a:solidFill>
                  <a:srgbClr val="B13113"/>
                </a:solidFill>
                <a:latin typeface="Arial" panose="020B0604020202020204" pitchFamily="34" charset="0"/>
                <a:cs typeface="Arial" panose="020B0604020202020204" pitchFamily="34" charset="0"/>
              </a:rPr>
              <a:t>1458</a:t>
            </a:r>
            <a:endParaRPr sz="1200" dirty="0">
              <a:latin typeface="Arial" panose="020B0604020202020204" pitchFamily="34" charset="0"/>
              <a:cs typeface="Arial" panose="020B0604020202020204" pitchFamily="34" charset="0"/>
            </a:endParaRPr>
          </a:p>
          <a:p>
            <a:pPr algn="ctr">
              <a:lnSpc>
                <a:spcPct val="100000"/>
              </a:lnSpc>
              <a:spcBef>
                <a:spcPts val="595"/>
              </a:spcBef>
            </a:pPr>
            <a:r>
              <a:rPr sz="1200" b="1" spc="15" dirty="0">
                <a:solidFill>
                  <a:srgbClr val="B13113"/>
                </a:solidFill>
                <a:latin typeface="Arial" panose="020B0604020202020204" pitchFamily="34" charset="0"/>
                <a:cs typeface="Arial" panose="020B0604020202020204" pitchFamily="34" charset="0"/>
              </a:rPr>
              <a:t>EMAIL</a:t>
            </a:r>
            <a:r>
              <a:rPr sz="1200" b="1" spc="-15" dirty="0">
                <a:solidFill>
                  <a:srgbClr val="B13113"/>
                </a:solidFill>
                <a:latin typeface="Arial" panose="020B0604020202020204" pitchFamily="34" charset="0"/>
                <a:cs typeface="Arial" panose="020B0604020202020204" pitchFamily="34" charset="0"/>
              </a:rPr>
              <a:t> </a:t>
            </a:r>
            <a:r>
              <a:rPr sz="1200" b="1" spc="15" dirty="0">
                <a:solidFill>
                  <a:srgbClr val="B13113"/>
                </a:solidFill>
                <a:latin typeface="Arial" panose="020B0604020202020204" pitchFamily="34" charset="0"/>
                <a:cs typeface="Arial" panose="020B0604020202020204" pitchFamily="34" charset="0"/>
              </a:rPr>
              <a:t>ADDRESS</a:t>
            </a:r>
            <a:endParaRPr sz="1200" dirty="0">
              <a:latin typeface="Arial" panose="020B0604020202020204" pitchFamily="34" charset="0"/>
              <a:cs typeface="Arial" panose="020B0604020202020204" pitchFamily="34" charset="0"/>
            </a:endParaRPr>
          </a:p>
          <a:p>
            <a:pPr algn="ctr">
              <a:lnSpc>
                <a:spcPct val="100000"/>
              </a:lnSpc>
              <a:spcBef>
                <a:spcPts val="1010"/>
              </a:spcBef>
            </a:pPr>
            <a:r>
              <a:rPr sz="1200" spc="15" dirty="0">
                <a:solidFill>
                  <a:srgbClr val="B13113"/>
                </a:solidFill>
                <a:latin typeface="Arial" panose="020B0604020202020204" pitchFamily="34" charset="0"/>
                <a:cs typeface="Arial" panose="020B0604020202020204" pitchFamily="34" charset="0"/>
                <a:hlinkClick r:id="rId5"/>
              </a:rPr>
              <a:t>banthuky@trungtamwto.vn</a:t>
            </a:r>
            <a:endParaRPr sz="1200" dirty="0">
              <a:latin typeface="Arial" panose="020B0604020202020204" pitchFamily="34" charset="0"/>
              <a:cs typeface="Arial" panose="020B0604020202020204" pitchFamily="34" charset="0"/>
            </a:endParaRPr>
          </a:p>
          <a:p>
            <a:pPr algn="ctr">
              <a:lnSpc>
                <a:spcPct val="100000"/>
              </a:lnSpc>
              <a:spcBef>
                <a:spcPts val="1025"/>
              </a:spcBef>
            </a:pPr>
            <a:r>
              <a:rPr sz="1200" b="1" spc="15" dirty="0">
                <a:solidFill>
                  <a:srgbClr val="B13113"/>
                </a:solidFill>
                <a:latin typeface="Arial" panose="020B0604020202020204" pitchFamily="34" charset="0"/>
                <a:cs typeface="Arial" panose="020B0604020202020204" pitchFamily="34" charset="0"/>
              </a:rPr>
              <a:t>WEBSITE</a:t>
            </a:r>
            <a:endParaRPr sz="1200" dirty="0">
              <a:latin typeface="Arial" panose="020B0604020202020204" pitchFamily="34" charset="0"/>
              <a:cs typeface="Arial" panose="020B0604020202020204" pitchFamily="34" charset="0"/>
            </a:endParaRPr>
          </a:p>
          <a:p>
            <a:pPr marL="17145" algn="ctr">
              <a:lnSpc>
                <a:spcPct val="100000"/>
              </a:lnSpc>
              <a:spcBef>
                <a:spcPts val="885"/>
              </a:spcBef>
            </a:pPr>
            <a:r>
              <a:rPr lang="en-US" sz="1200" spc="15" dirty="0">
                <a:solidFill>
                  <a:srgbClr val="B13113"/>
                </a:solidFill>
                <a:latin typeface="Arial" panose="020B0604020202020204" pitchFamily="34" charset="0"/>
                <a:cs typeface="Arial" panose="020B0604020202020204" pitchFamily="34" charset="0"/>
              </a:rPr>
              <a:t>wtovcci.vn</a:t>
            </a:r>
            <a:r>
              <a:rPr sz="1200" spc="20" dirty="0">
                <a:solidFill>
                  <a:srgbClr val="B13113"/>
                </a:solidFill>
                <a:latin typeface="Arial" panose="020B0604020202020204" pitchFamily="34" charset="0"/>
                <a:cs typeface="Arial" panose="020B0604020202020204" pitchFamily="34" charset="0"/>
              </a:rPr>
              <a:t> </a:t>
            </a:r>
            <a:r>
              <a:rPr sz="1200" dirty="0">
                <a:solidFill>
                  <a:srgbClr val="B13113"/>
                </a:solidFill>
                <a:latin typeface="Arial" panose="020B0604020202020204" pitchFamily="34" charset="0"/>
                <a:cs typeface="Arial" panose="020B0604020202020204" pitchFamily="34" charset="0"/>
              </a:rPr>
              <a:t>/</a:t>
            </a:r>
            <a:r>
              <a:rPr sz="1200" spc="45" dirty="0">
                <a:solidFill>
                  <a:srgbClr val="B13113"/>
                </a:solidFill>
                <a:latin typeface="Arial" panose="020B0604020202020204" pitchFamily="34" charset="0"/>
                <a:cs typeface="Arial" panose="020B0604020202020204" pitchFamily="34" charset="0"/>
              </a:rPr>
              <a:t> </a:t>
            </a:r>
            <a:r>
              <a:rPr sz="1200" spc="15" dirty="0">
                <a:solidFill>
                  <a:srgbClr val="B13113"/>
                </a:solidFill>
                <a:latin typeface="Arial" panose="020B0604020202020204" pitchFamily="34" charset="0"/>
                <a:cs typeface="Arial" panose="020B0604020202020204" pitchFamily="34" charset="0"/>
              </a:rPr>
              <a:t>wtocenter.vn</a:t>
            </a:r>
            <a:endParaRPr sz="12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EE7D08C2-8121-4C6D-8B1C-64D70FC2702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305141" y="4642042"/>
            <a:ext cx="495822" cy="14896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51000"/>
          </a:schemeClr>
        </a:solidFill>
        <a:effectLst/>
      </p:bgPr>
    </p:bg>
    <p:spTree>
      <p:nvGrpSpPr>
        <p:cNvPr id="1" name=""/>
        <p:cNvGrpSpPr/>
        <p:nvPr/>
      </p:nvGrpSpPr>
      <p:grpSpPr>
        <a:xfrm>
          <a:off x="0" y="0"/>
          <a:ext cx="0" cy="0"/>
          <a:chOff x="0" y="0"/>
          <a:chExt cx="0" cy="0"/>
        </a:xfrm>
      </p:grpSpPr>
      <p:sp>
        <p:nvSpPr>
          <p:cNvPr id="2" name="object 2"/>
          <p:cNvSpPr txBox="1"/>
          <p:nvPr/>
        </p:nvSpPr>
        <p:spPr>
          <a:xfrm>
            <a:off x="3747893" y="1959437"/>
            <a:ext cx="5251069" cy="886781"/>
          </a:xfrm>
          <a:prstGeom prst="rect">
            <a:avLst/>
          </a:prstGeom>
        </p:spPr>
        <p:txBody>
          <a:bodyPr vert="horz" wrap="square" lIns="0" tIns="12065" rIns="0" bIns="0" rtlCol="0">
            <a:spAutoFit/>
          </a:bodyPr>
          <a:lstStyle/>
          <a:p>
            <a:pPr marL="12700" marR="5080" algn="ctr">
              <a:lnSpc>
                <a:spcPct val="100000"/>
              </a:lnSpc>
              <a:spcBef>
                <a:spcPts val="95"/>
              </a:spcBef>
            </a:pPr>
            <a:r>
              <a:rPr lang="vi-VN" sz="2800" b="1" spc="-10" dirty="0">
                <a:solidFill>
                  <a:srgbClr val="9C6A6A"/>
                </a:solidFill>
                <a:latin typeface="Arial"/>
                <a:cs typeface="Arial"/>
              </a:rPr>
              <a:t>Tiềm năng </a:t>
            </a:r>
          </a:p>
          <a:p>
            <a:pPr marL="12700" marR="5080" algn="ctr">
              <a:lnSpc>
                <a:spcPct val="100000"/>
              </a:lnSpc>
              <a:spcBef>
                <a:spcPts val="95"/>
              </a:spcBef>
            </a:pPr>
            <a:r>
              <a:rPr lang="vi-VN" sz="2800" b="1" spc="-10" dirty="0">
                <a:solidFill>
                  <a:srgbClr val="9C6A6A"/>
                </a:solidFill>
                <a:latin typeface="Arial"/>
                <a:cs typeface="Arial"/>
              </a:rPr>
              <a:t>thị trường ASEAN</a:t>
            </a:r>
          </a:p>
        </p:txBody>
      </p:sp>
      <p:sp>
        <p:nvSpPr>
          <p:cNvPr id="3" name="object 3"/>
          <p:cNvSpPr txBox="1">
            <a:spLocks noGrp="1"/>
          </p:cNvSpPr>
          <p:nvPr>
            <p:ph type="title"/>
          </p:nvPr>
        </p:nvSpPr>
        <p:spPr>
          <a:xfrm>
            <a:off x="5936866" y="952300"/>
            <a:ext cx="873125" cy="936154"/>
          </a:xfrm>
          <a:prstGeom prst="rect">
            <a:avLst/>
          </a:prstGeom>
        </p:spPr>
        <p:txBody>
          <a:bodyPr vert="horz" wrap="square" lIns="0" tIns="12700" rIns="0" bIns="0" rtlCol="0">
            <a:spAutoFit/>
          </a:bodyPr>
          <a:lstStyle/>
          <a:p>
            <a:pPr marL="12700">
              <a:lnSpc>
                <a:spcPct val="100000"/>
              </a:lnSpc>
              <a:spcBef>
                <a:spcPts val="100"/>
              </a:spcBef>
            </a:pPr>
            <a:r>
              <a:rPr sz="6000" spc="-5" dirty="0">
                <a:solidFill>
                  <a:srgbClr val="9C6A6A"/>
                </a:solidFill>
              </a:rPr>
              <a:t>01</a:t>
            </a:r>
            <a:endParaRPr sz="6000" dirty="0"/>
          </a:p>
        </p:txBody>
      </p:sp>
      <p:sp>
        <p:nvSpPr>
          <p:cNvPr id="13" name="object 13"/>
          <p:cNvSpPr/>
          <p:nvPr/>
        </p:nvSpPr>
        <p:spPr>
          <a:xfrm>
            <a:off x="4889245" y="4476750"/>
            <a:ext cx="2968371" cy="45719"/>
          </a:xfrm>
          <a:custGeom>
            <a:avLst/>
            <a:gdLst/>
            <a:ahLst/>
            <a:cxnLst/>
            <a:rect l="l" t="t" r="r" b="b"/>
            <a:pathLst>
              <a:path w="2143125">
                <a:moveTo>
                  <a:pt x="2142616" y="0"/>
                </a:moveTo>
                <a:lnTo>
                  <a:pt x="0" y="0"/>
                </a:lnTo>
              </a:path>
            </a:pathLst>
          </a:custGeom>
          <a:ln w="19050">
            <a:solidFill>
              <a:srgbClr val="9C6A6A"/>
            </a:solidFill>
          </a:ln>
        </p:spPr>
        <p:style>
          <a:lnRef idx="1">
            <a:schemeClr val="accent2"/>
          </a:lnRef>
          <a:fillRef idx="0">
            <a:schemeClr val="accent2"/>
          </a:fillRef>
          <a:effectRef idx="0">
            <a:schemeClr val="accent2"/>
          </a:effectRef>
          <a:fontRef idx="minor">
            <a:schemeClr val="tx1"/>
          </a:fontRef>
        </p:style>
        <p:txBody>
          <a:bodyPr wrap="square" lIns="0" tIns="0" rIns="0" bIns="0" rtlCol="0"/>
          <a:lstStyle/>
          <a:p>
            <a:endParaRPr/>
          </a:p>
        </p:txBody>
      </p:sp>
      <p:pic>
        <p:nvPicPr>
          <p:cNvPr id="22" name="Picture Placeholder 5">
            <a:extLst>
              <a:ext uri="{FF2B5EF4-FFF2-40B4-BE49-F238E27FC236}">
                <a16:creationId xmlns:a16="http://schemas.microsoft.com/office/drawing/2014/main" id="{7D752362-6BC3-8744-A3C0-5D0470D8E3A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57"/>
          <a:stretch/>
        </p:blipFill>
        <p:spPr>
          <a:xfrm>
            <a:off x="838200" y="822274"/>
            <a:ext cx="2955213" cy="3654476"/>
          </a:xfrm>
          <a:prstGeom prst="rect">
            <a:avLst/>
          </a:prstGeom>
          <a:noFill/>
          <a:ln>
            <a:noFill/>
          </a:ln>
        </p:spPr>
      </p:pic>
      <p:pic>
        <p:nvPicPr>
          <p:cNvPr id="7" name="Picture 6">
            <a:extLst>
              <a:ext uri="{FF2B5EF4-FFF2-40B4-BE49-F238E27FC236}">
                <a16:creationId xmlns:a16="http://schemas.microsoft.com/office/drawing/2014/main" id="{7C83EA8A-733C-422F-9BEA-FD86FDFDDF7E}"/>
              </a:ext>
            </a:extLst>
          </p:cNvPr>
          <p:cNvPicPr>
            <a:picLocks noChangeAspect="1"/>
          </p:cNvPicPr>
          <p:nvPr/>
        </p:nvPicPr>
        <p:blipFill>
          <a:blip r:embed="rId4"/>
          <a:stretch>
            <a:fillRect/>
          </a:stretch>
        </p:blipFill>
        <p:spPr>
          <a:xfrm>
            <a:off x="5967673" y="3983381"/>
            <a:ext cx="811508" cy="450837"/>
          </a:xfrm>
          <a:prstGeom prst="rect">
            <a:avLst/>
          </a:prstGeom>
        </p:spPr>
      </p:pic>
    </p:spTree>
    <p:extLst>
      <p:ext uri="{BB962C8B-B14F-4D97-AF65-F5344CB8AC3E}">
        <p14:creationId xmlns:p14="http://schemas.microsoft.com/office/powerpoint/2010/main" val="2929843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2"/>
          <p:cNvSpPr/>
          <p:nvPr/>
        </p:nvSpPr>
        <p:spPr>
          <a:xfrm>
            <a:off x="3988200" y="1123950"/>
            <a:ext cx="1167600" cy="1047300"/>
          </a:xfrm>
          <a:prstGeom prst="rect">
            <a:avLst/>
          </a:prstGeom>
          <a:gradFill>
            <a:gsLst>
              <a:gs pos="50000">
                <a:srgbClr val="0E86BD"/>
              </a:gs>
              <a:gs pos="0">
                <a:schemeClr val="tx2">
                  <a:lumMod val="50000"/>
                </a:schemeClr>
              </a:gs>
              <a:gs pos="100000">
                <a:srgbClr val="00C4FF">
                  <a:alpha val="63921"/>
                </a:srgbClr>
              </a:gs>
            </a:gsLst>
            <a:path path="circle">
              <a:fillToRect r="100000" b="100000"/>
            </a:path>
            <a:tileRect l="-100000" t="-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panose="020B0604020202020204" charset="0"/>
            </a:endParaRPr>
          </a:p>
        </p:txBody>
      </p:sp>
      <p:sp>
        <p:nvSpPr>
          <p:cNvPr id="285" name="Google Shape;285;p42"/>
          <p:cNvSpPr/>
          <p:nvPr/>
        </p:nvSpPr>
        <p:spPr>
          <a:xfrm>
            <a:off x="981600" y="1123950"/>
            <a:ext cx="1167600" cy="1047300"/>
          </a:xfrm>
          <a:prstGeom prst="rect">
            <a:avLst/>
          </a:prstGeom>
          <a:gradFill>
            <a:gsLst>
              <a:gs pos="50000">
                <a:srgbClr val="0E86BD"/>
              </a:gs>
              <a:gs pos="0">
                <a:schemeClr val="tx2">
                  <a:lumMod val="50000"/>
                </a:schemeClr>
              </a:gs>
              <a:gs pos="100000">
                <a:srgbClr val="00C4FF">
                  <a:alpha val="63921"/>
                </a:srgbClr>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panose="020B0604020202020204" charset="0"/>
            </a:endParaRPr>
          </a:p>
        </p:txBody>
      </p:sp>
      <p:sp>
        <p:nvSpPr>
          <p:cNvPr id="286" name="Google Shape;286;p42"/>
          <p:cNvSpPr/>
          <p:nvPr/>
        </p:nvSpPr>
        <p:spPr>
          <a:xfrm>
            <a:off x="6849000" y="1123950"/>
            <a:ext cx="1167600" cy="1047300"/>
          </a:xfrm>
          <a:prstGeom prst="rect">
            <a:avLst/>
          </a:prstGeom>
          <a:gradFill>
            <a:gsLst>
              <a:gs pos="50000">
                <a:srgbClr val="0E86BD"/>
              </a:gs>
              <a:gs pos="0">
                <a:schemeClr val="tx2">
                  <a:lumMod val="50000"/>
                </a:schemeClr>
              </a:gs>
              <a:gs pos="100000">
                <a:srgbClr val="00C4FF">
                  <a:alpha val="63921"/>
                </a:srgbClr>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panose="020B0604020202020204" charset="0"/>
            </a:endParaRPr>
          </a:p>
        </p:txBody>
      </p:sp>
      <p:sp>
        <p:nvSpPr>
          <p:cNvPr id="287" name="Google Shape;287;p42"/>
          <p:cNvSpPr txBox="1">
            <a:spLocks noGrp="1"/>
          </p:cNvSpPr>
          <p:nvPr>
            <p:ph type="subTitle" idx="1"/>
          </p:nvPr>
        </p:nvSpPr>
        <p:spPr>
          <a:xfrm>
            <a:off x="487713" y="2407332"/>
            <a:ext cx="2266233" cy="37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1400" dirty="0" err="1">
                <a:latin typeface="Playfair Display" panose="020B0604020202020204" charset="0"/>
              </a:rPr>
              <a:t>Quy</a:t>
            </a:r>
            <a:r>
              <a:rPr lang="en-US" sz="1400" dirty="0">
                <a:latin typeface="Playfair Display" panose="020B0604020202020204" charset="0"/>
              </a:rPr>
              <a:t> </a:t>
            </a:r>
            <a:r>
              <a:rPr lang="en-US" sz="1400" dirty="0" err="1">
                <a:latin typeface="Playfair Display" panose="020B0604020202020204" charset="0"/>
              </a:rPr>
              <a:t>mô</a:t>
            </a:r>
            <a:r>
              <a:rPr lang="en-US" sz="1400" dirty="0">
                <a:latin typeface="Playfair Display" panose="020B0604020202020204" charset="0"/>
              </a:rPr>
              <a:t> </a:t>
            </a:r>
            <a:r>
              <a:rPr lang="en-US" sz="1400" dirty="0" err="1">
                <a:latin typeface="Playfair Display" panose="020B0604020202020204" charset="0"/>
              </a:rPr>
              <a:t>thị</a:t>
            </a:r>
            <a:r>
              <a:rPr lang="en-US" sz="1400" dirty="0">
                <a:latin typeface="Playfair Display" panose="020B0604020202020204" charset="0"/>
              </a:rPr>
              <a:t> </a:t>
            </a:r>
            <a:r>
              <a:rPr lang="en-US" sz="1400" dirty="0" err="1">
                <a:latin typeface="Playfair Display" panose="020B0604020202020204" charset="0"/>
              </a:rPr>
              <a:t>trường</a:t>
            </a:r>
            <a:r>
              <a:rPr lang="en-US" sz="1400" dirty="0">
                <a:latin typeface="Playfair Display" panose="020B0604020202020204" charset="0"/>
              </a:rPr>
              <a:t> </a:t>
            </a:r>
            <a:r>
              <a:rPr lang="en-US" sz="1400" dirty="0" err="1">
                <a:latin typeface="Playfair Display" panose="020B0604020202020204" charset="0"/>
              </a:rPr>
              <a:t>lớn</a:t>
            </a:r>
            <a:endParaRPr sz="1400" dirty="0">
              <a:latin typeface="Playfair Display" panose="020B0604020202020204" charset="0"/>
            </a:endParaRPr>
          </a:p>
        </p:txBody>
      </p:sp>
      <p:sp>
        <p:nvSpPr>
          <p:cNvPr id="288" name="Google Shape;288;p42"/>
          <p:cNvSpPr txBox="1">
            <a:spLocks noGrp="1"/>
          </p:cNvSpPr>
          <p:nvPr>
            <p:ph type="subTitle" idx="2"/>
          </p:nvPr>
        </p:nvSpPr>
        <p:spPr>
          <a:xfrm>
            <a:off x="386080" y="2719605"/>
            <a:ext cx="2327463" cy="2040327"/>
          </a:xfrm>
          <a:prstGeom prst="rect">
            <a:avLst/>
          </a:prstGeom>
        </p:spPr>
        <p:txBody>
          <a:bodyPr spcFirstLastPara="1" wrap="square" lIns="91425" tIns="91425" rIns="91425" bIns="91425" anchor="t" anchorCtr="0">
            <a:noAutofit/>
          </a:bodyPr>
          <a:lstStyle/>
          <a:p>
            <a:pPr marL="171450" lvl="1" indent="-171450" algn="just">
              <a:buFont typeface="Wingdings" panose="05000000000000000000" pitchFamily="2" charset="2"/>
              <a:buChar char="Ø"/>
            </a:pPr>
            <a:r>
              <a:rPr lang="en-US" sz="1000">
                <a:latin typeface="Playfair Display" panose="020B0604020202020204" charset="0"/>
              </a:rPr>
              <a:t>Năm 2024, </a:t>
            </a:r>
            <a:r>
              <a:rPr lang="en-US" sz="1000" b="1">
                <a:latin typeface="Playfair Display" panose="020B0604020202020204" charset="0"/>
              </a:rPr>
              <a:t>GDP đạt 3,8 tỷ USD </a:t>
            </a:r>
            <a:r>
              <a:rPr lang="en-US" sz="1000">
                <a:latin typeface="Playfair Display" panose="020B0604020202020204" charset="0"/>
              </a:rPr>
              <a:t>năm 2024 – đứng thứ 5 thế giới, với </a:t>
            </a:r>
            <a:r>
              <a:rPr lang="en-US" sz="1000" b="1">
                <a:latin typeface="Playfair Display" panose="020B0604020202020204" charset="0"/>
              </a:rPr>
              <a:t>kim ngạch thương mại đạt 3,5 tỷ USD </a:t>
            </a:r>
            <a:r>
              <a:rPr lang="en-US" sz="1000">
                <a:latin typeface="Playfair Display" panose="020B0604020202020204" charset="0"/>
              </a:rPr>
              <a:t>– đứng thứ 3 toàn cầu</a:t>
            </a:r>
          </a:p>
          <a:p>
            <a:pPr marL="171450" lvl="1" indent="-171450" algn="just">
              <a:buFont typeface="Wingdings" panose="05000000000000000000" pitchFamily="2" charset="2"/>
              <a:buChar char="Ø"/>
            </a:pPr>
            <a:r>
              <a:rPr lang="en-US" sz="1000" b="1">
                <a:latin typeface="Playfair Display" panose="020B0604020202020204" charset="0"/>
              </a:rPr>
              <a:t>Dân số </a:t>
            </a:r>
            <a:r>
              <a:rPr lang="en-US" sz="1000">
                <a:latin typeface="Playfair Display" panose="020B0604020202020204" charset="0"/>
              </a:rPr>
              <a:t>đạt 686 triệu người – đứng thứ 3 thế giới, chiếm khoảng 9%</a:t>
            </a:r>
          </a:p>
          <a:p>
            <a:pPr marL="171450" lvl="1" indent="-171450" algn="just">
              <a:buFont typeface="Symbol" panose="05050102010706020507" pitchFamily="18" charset="2"/>
              <a:buChar char="Þ"/>
            </a:pPr>
            <a:r>
              <a:rPr lang="en-US" sz="1000">
                <a:latin typeface="Playfair Display" panose="020B0604020202020204" charset="0"/>
              </a:rPr>
              <a:t>tạo thị trường tiêu thụ khổng lồ, năng động nhất thế giới</a:t>
            </a:r>
          </a:p>
          <a:p>
            <a:pPr marL="171450" lvl="1" indent="-171450" algn="just">
              <a:buFont typeface="Wingdings" panose="05000000000000000000" pitchFamily="2" charset="2"/>
              <a:buChar char="Ø"/>
            </a:pPr>
            <a:r>
              <a:rPr lang="en-US" sz="1000" b="1">
                <a:latin typeface="Playfair Display" panose="020B0604020202020204" charset="0"/>
              </a:rPr>
              <a:t>Tầng lớp trung lưu </a:t>
            </a:r>
            <a:r>
              <a:rPr lang="en-US" sz="1000">
                <a:latin typeface="Playfair Display" panose="020B0604020202020204" charset="0"/>
              </a:rPr>
              <a:t>tăng nhanh</a:t>
            </a:r>
          </a:p>
          <a:p>
            <a:pPr marL="0" lvl="1" algn="just"/>
            <a:r>
              <a:rPr lang="en-US" sz="1000">
                <a:latin typeface="Playfair Display" panose="020B0604020202020204" charset="0"/>
              </a:rPr>
              <a:t>=&gt; Nhu cầu tiêu dung tăng, tạo cơ hội tiệp cận, mở rộng thị trường với nhiều loại sản phẩm chất lượng cao</a:t>
            </a:r>
          </a:p>
          <a:p>
            <a:pPr marL="0" lvl="1" algn="just"/>
            <a:endParaRPr lang="en-US" sz="1000">
              <a:latin typeface="Playfair Display" panose="020B0604020202020204" charset="0"/>
            </a:endParaRPr>
          </a:p>
          <a:p>
            <a:pPr marL="0" lvl="1" algn="just"/>
            <a:endParaRPr lang="en-US" sz="1000">
              <a:latin typeface="Playfair Display" panose="020B0604020202020204" charset="0"/>
            </a:endParaRPr>
          </a:p>
          <a:p>
            <a:pPr marL="171450" lvl="1" indent="-171450" algn="just">
              <a:buFont typeface="Wingdings" panose="05000000000000000000" pitchFamily="2" charset="2"/>
              <a:buChar char="Ø"/>
            </a:pPr>
            <a:endParaRPr lang="en-US" sz="1000">
              <a:latin typeface="Playfair Display" panose="020B0604020202020204" charset="0"/>
            </a:endParaRPr>
          </a:p>
          <a:p>
            <a:pPr marL="171450" lvl="1" indent="-171450" algn="just">
              <a:buFont typeface="Wingdings" panose="05000000000000000000" pitchFamily="2" charset="2"/>
              <a:buChar char="Ø"/>
            </a:pPr>
            <a:endParaRPr lang="en-US" sz="1000">
              <a:latin typeface="Playfair Display" panose="020B0604020202020204" charset="0"/>
            </a:endParaRPr>
          </a:p>
          <a:p>
            <a:pPr marL="171450" lvl="1" indent="-171450" algn="just">
              <a:buFont typeface="Wingdings" panose="05000000000000000000" pitchFamily="2" charset="2"/>
              <a:buChar char="Ø"/>
            </a:pPr>
            <a:endParaRPr lang="en-US" sz="1000" dirty="0">
              <a:latin typeface="Playfair Display" panose="020B0604020202020204" charset="0"/>
            </a:endParaRPr>
          </a:p>
        </p:txBody>
      </p:sp>
      <p:sp>
        <p:nvSpPr>
          <p:cNvPr id="289" name="Google Shape;289;p42"/>
          <p:cNvSpPr txBox="1">
            <a:spLocks noGrp="1"/>
          </p:cNvSpPr>
          <p:nvPr>
            <p:ph type="subTitle" idx="3"/>
          </p:nvPr>
        </p:nvSpPr>
        <p:spPr>
          <a:xfrm>
            <a:off x="3536281" y="2309974"/>
            <a:ext cx="2053115"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1400">
                <a:latin typeface="Playfair Display" panose="020B0604020202020204" charset="0"/>
              </a:rPr>
              <a:t>Vị trí địa lý gần gũi</a:t>
            </a:r>
            <a:endParaRPr sz="1400" dirty="0">
              <a:latin typeface="Playfair Display" panose="020B0604020202020204" charset="0"/>
            </a:endParaRPr>
          </a:p>
        </p:txBody>
      </p:sp>
      <p:sp>
        <p:nvSpPr>
          <p:cNvPr id="290" name="Google Shape;290;p42"/>
          <p:cNvSpPr txBox="1">
            <a:spLocks noGrp="1"/>
          </p:cNvSpPr>
          <p:nvPr>
            <p:ph type="subTitle" idx="4"/>
          </p:nvPr>
        </p:nvSpPr>
        <p:spPr>
          <a:xfrm>
            <a:off x="3495877" y="2825464"/>
            <a:ext cx="2280919" cy="1332036"/>
          </a:xfrm>
          <a:prstGeom prst="rect">
            <a:avLst/>
          </a:prstGeom>
        </p:spPr>
        <p:txBody>
          <a:bodyPr spcFirstLastPara="1" wrap="square" lIns="91425" tIns="91425" rIns="91425" bIns="91425" anchor="t" anchorCtr="0">
            <a:noAutofit/>
          </a:bodyPr>
          <a:lstStyle/>
          <a:p>
            <a:pPr marL="268288" lvl="1" indent="-257175">
              <a:spcAft>
                <a:spcPts val="600"/>
              </a:spcAft>
              <a:buFont typeface="Wingdings" panose="05000000000000000000" pitchFamily="2" charset="2"/>
              <a:buChar char="Ø"/>
            </a:pPr>
            <a:r>
              <a:rPr lang="en-US" sz="1000">
                <a:latin typeface="Playfair Display" panose="020B0604020202020204" charset="0"/>
              </a:rPr>
              <a:t>Giảm chi phí logistics</a:t>
            </a:r>
          </a:p>
          <a:p>
            <a:pPr marL="268288" lvl="1" indent="-257175">
              <a:spcAft>
                <a:spcPts val="600"/>
              </a:spcAft>
              <a:buFont typeface="Wingdings" panose="05000000000000000000" pitchFamily="2" charset="2"/>
              <a:buChar char="Ø"/>
            </a:pPr>
            <a:r>
              <a:rPr lang="en-US" sz="1000">
                <a:latin typeface="Playfair Display" panose="020B0604020202020204" charset="0"/>
              </a:rPr>
              <a:t>Rút ngắn thời gian vận chuyển, tăng khả năng cung ứng nhanh</a:t>
            </a:r>
          </a:p>
          <a:p>
            <a:pPr marL="268288" lvl="1" indent="-257175">
              <a:spcAft>
                <a:spcPts val="600"/>
              </a:spcAft>
              <a:buFont typeface="Wingdings" panose="05000000000000000000" pitchFamily="2" charset="2"/>
              <a:buChar char="Ø"/>
            </a:pPr>
            <a:r>
              <a:rPr lang="en-US" sz="1000">
                <a:latin typeface="Playfair Display" panose="020B0604020202020204" charset="0"/>
              </a:rPr>
              <a:t>Dễ dàng xuất khẩu đa phương thức (đường bộ, biển, hang không)</a:t>
            </a:r>
          </a:p>
        </p:txBody>
      </p:sp>
      <p:sp>
        <p:nvSpPr>
          <p:cNvPr id="291" name="Google Shape;291;p42"/>
          <p:cNvSpPr txBox="1">
            <a:spLocks noGrp="1"/>
          </p:cNvSpPr>
          <p:nvPr>
            <p:ph type="subTitle" idx="5"/>
          </p:nvPr>
        </p:nvSpPr>
        <p:spPr>
          <a:xfrm>
            <a:off x="6324600" y="2407332"/>
            <a:ext cx="2216400" cy="37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1400">
                <a:latin typeface="Playfair Display" panose="020B0604020202020204" charset="0"/>
              </a:rPr>
              <a:t>Văn hóa – tiêu dùng có nhiều điểm tương đồng</a:t>
            </a:r>
            <a:endParaRPr sz="1400" dirty="0">
              <a:latin typeface="Playfair Display" panose="020B0604020202020204" charset="0"/>
            </a:endParaRPr>
          </a:p>
        </p:txBody>
      </p:sp>
      <p:sp>
        <p:nvSpPr>
          <p:cNvPr id="293" name="Google Shape;293;p42"/>
          <p:cNvSpPr txBox="1">
            <a:spLocks noGrp="1"/>
          </p:cNvSpPr>
          <p:nvPr>
            <p:ph type="title"/>
          </p:nvPr>
        </p:nvSpPr>
        <p:spPr>
          <a:xfrm>
            <a:off x="1485101" y="212929"/>
            <a:ext cx="7239000" cy="572700"/>
          </a:xfrm>
          <a:prstGeom prst="rect">
            <a:avLst/>
          </a:prstGeom>
        </p:spPr>
        <p:txBody>
          <a:bodyPr spcFirstLastPara="1" wrap="square" lIns="91425" tIns="91425" rIns="91425" bIns="91425" anchor="t" anchorCtr="0">
            <a:noAutofit/>
          </a:bodyPr>
          <a:lstStyle/>
          <a:p>
            <a:pPr lvl="0"/>
            <a:r>
              <a:rPr lang="en-US" sz="2400" b="1" dirty="0" err="1">
                <a:solidFill>
                  <a:schemeClr val="tx2">
                    <a:lumMod val="50000"/>
                  </a:schemeClr>
                </a:solidFill>
                <a:latin typeface="Playfair Display" panose="020B0604020202020204" charset="0"/>
              </a:rPr>
              <a:t>Tiềm</a:t>
            </a:r>
            <a:r>
              <a:rPr lang="en-US" sz="2400" b="1" dirty="0">
                <a:solidFill>
                  <a:schemeClr val="tx2">
                    <a:lumMod val="50000"/>
                  </a:schemeClr>
                </a:solidFill>
                <a:latin typeface="Playfair Display" panose="020B0604020202020204" charset="0"/>
              </a:rPr>
              <a:t> </a:t>
            </a:r>
            <a:r>
              <a:rPr lang="en-US" sz="2400" b="1" dirty="0" err="1">
                <a:solidFill>
                  <a:schemeClr val="tx2">
                    <a:lumMod val="50000"/>
                  </a:schemeClr>
                </a:solidFill>
                <a:latin typeface="Playfair Display" panose="020B0604020202020204" charset="0"/>
              </a:rPr>
              <a:t>năng</a:t>
            </a:r>
            <a:r>
              <a:rPr lang="en-US" sz="2400" b="1" dirty="0">
                <a:solidFill>
                  <a:schemeClr val="tx2">
                    <a:lumMod val="50000"/>
                  </a:schemeClr>
                </a:solidFill>
                <a:latin typeface="Playfair Display" panose="020B0604020202020204" charset="0"/>
              </a:rPr>
              <a:t> </a:t>
            </a:r>
            <a:r>
              <a:rPr lang="en-US" sz="2400" b="1" dirty="0" err="1">
                <a:solidFill>
                  <a:schemeClr val="tx2">
                    <a:lumMod val="50000"/>
                  </a:schemeClr>
                </a:solidFill>
                <a:latin typeface="Playfair Display" panose="020B0604020202020204" charset="0"/>
              </a:rPr>
              <a:t>thị</a:t>
            </a:r>
            <a:r>
              <a:rPr lang="en-US" sz="2400" b="1" dirty="0">
                <a:solidFill>
                  <a:schemeClr val="tx2">
                    <a:lumMod val="50000"/>
                  </a:schemeClr>
                </a:solidFill>
                <a:latin typeface="Playfair Display" panose="020B0604020202020204" charset="0"/>
              </a:rPr>
              <a:t> </a:t>
            </a:r>
            <a:r>
              <a:rPr lang="en-US" sz="2400" b="1" dirty="0" err="1">
                <a:solidFill>
                  <a:schemeClr val="tx2">
                    <a:lumMod val="50000"/>
                  </a:schemeClr>
                </a:solidFill>
                <a:latin typeface="Playfair Display" panose="020B0604020202020204" charset="0"/>
              </a:rPr>
              <a:t>trường</a:t>
            </a:r>
            <a:r>
              <a:rPr lang="en-US" sz="2400" b="1" dirty="0">
                <a:solidFill>
                  <a:schemeClr val="tx2">
                    <a:lumMod val="50000"/>
                  </a:schemeClr>
                </a:solidFill>
                <a:latin typeface="Playfair Display" panose="020B0604020202020204" charset="0"/>
              </a:rPr>
              <a:t> ASEAN </a:t>
            </a:r>
            <a:r>
              <a:rPr lang="en-US" sz="2400" b="1" dirty="0" err="1">
                <a:solidFill>
                  <a:schemeClr val="tx2">
                    <a:lumMod val="50000"/>
                  </a:schemeClr>
                </a:solidFill>
                <a:latin typeface="Playfair Display" panose="020B0604020202020204" charset="0"/>
              </a:rPr>
              <a:t>với</a:t>
            </a:r>
            <a:r>
              <a:rPr lang="en-US" sz="2400" b="1" dirty="0">
                <a:solidFill>
                  <a:schemeClr val="tx2">
                    <a:lumMod val="50000"/>
                  </a:schemeClr>
                </a:solidFill>
                <a:latin typeface="Playfair Display" panose="020B0604020202020204" charset="0"/>
              </a:rPr>
              <a:t> </a:t>
            </a:r>
            <a:r>
              <a:rPr lang="en-US" sz="2400" b="1" dirty="0" err="1">
                <a:solidFill>
                  <a:schemeClr val="tx2">
                    <a:lumMod val="50000"/>
                  </a:schemeClr>
                </a:solidFill>
                <a:latin typeface="Playfair Display" panose="020B0604020202020204" charset="0"/>
              </a:rPr>
              <a:t>doanh</a:t>
            </a:r>
            <a:r>
              <a:rPr lang="en-US" sz="2400" b="1" dirty="0">
                <a:solidFill>
                  <a:schemeClr val="tx2">
                    <a:lumMod val="50000"/>
                  </a:schemeClr>
                </a:solidFill>
                <a:latin typeface="Playfair Display" panose="020B0604020202020204" charset="0"/>
              </a:rPr>
              <a:t> </a:t>
            </a:r>
            <a:r>
              <a:rPr lang="en-US" sz="2400" b="1" dirty="0" err="1">
                <a:solidFill>
                  <a:schemeClr val="tx2">
                    <a:lumMod val="50000"/>
                  </a:schemeClr>
                </a:solidFill>
                <a:latin typeface="Playfair Display" panose="020B0604020202020204" charset="0"/>
              </a:rPr>
              <a:t>nghiệp</a:t>
            </a:r>
            <a:endParaRPr lang="vi-VN" sz="2400" dirty="0">
              <a:latin typeface="Arial" panose="020B0604020202020204" pitchFamily="34" charset="0"/>
            </a:endParaRPr>
          </a:p>
        </p:txBody>
      </p:sp>
      <p:sp>
        <p:nvSpPr>
          <p:cNvPr id="294" name="Google Shape;294;p42"/>
          <p:cNvSpPr/>
          <p:nvPr/>
        </p:nvSpPr>
        <p:spPr>
          <a:xfrm>
            <a:off x="7196660" y="1411458"/>
            <a:ext cx="472279" cy="472285"/>
          </a:xfrm>
          <a:custGeom>
            <a:avLst/>
            <a:gdLst/>
            <a:ahLst/>
            <a:cxnLst/>
            <a:rect l="l" t="t" r="r" b="b"/>
            <a:pathLst>
              <a:path w="12760" h="12761" extrusionOk="0">
                <a:moveTo>
                  <a:pt x="6427" y="3592"/>
                </a:moveTo>
                <a:cubicBezTo>
                  <a:pt x="7939" y="3592"/>
                  <a:pt x="9168" y="4821"/>
                  <a:pt x="9168" y="6365"/>
                </a:cubicBezTo>
                <a:cubicBezTo>
                  <a:pt x="9168" y="7846"/>
                  <a:pt x="7908" y="9106"/>
                  <a:pt x="6427" y="9106"/>
                </a:cubicBezTo>
                <a:cubicBezTo>
                  <a:pt x="4883" y="9106"/>
                  <a:pt x="3655" y="7877"/>
                  <a:pt x="3655" y="6365"/>
                </a:cubicBezTo>
                <a:cubicBezTo>
                  <a:pt x="3655" y="4821"/>
                  <a:pt x="4883" y="3592"/>
                  <a:pt x="6427" y="3592"/>
                </a:cubicBezTo>
                <a:close/>
                <a:moveTo>
                  <a:pt x="5829" y="1"/>
                </a:moveTo>
                <a:cubicBezTo>
                  <a:pt x="5356" y="1"/>
                  <a:pt x="5009" y="347"/>
                  <a:pt x="5009" y="852"/>
                </a:cubicBezTo>
                <a:lnTo>
                  <a:pt x="5009" y="1576"/>
                </a:lnTo>
                <a:cubicBezTo>
                  <a:pt x="4631" y="1702"/>
                  <a:pt x="4285" y="1828"/>
                  <a:pt x="3970" y="2017"/>
                </a:cubicBezTo>
                <a:lnTo>
                  <a:pt x="3466" y="1513"/>
                </a:lnTo>
                <a:cubicBezTo>
                  <a:pt x="3308" y="1356"/>
                  <a:pt x="3088" y="1277"/>
                  <a:pt x="2867" y="1277"/>
                </a:cubicBezTo>
                <a:cubicBezTo>
                  <a:pt x="2647" y="1277"/>
                  <a:pt x="2426" y="1356"/>
                  <a:pt x="2269" y="1513"/>
                </a:cubicBezTo>
                <a:lnTo>
                  <a:pt x="1481" y="2301"/>
                </a:lnTo>
                <a:cubicBezTo>
                  <a:pt x="1166" y="2616"/>
                  <a:pt x="1166" y="3151"/>
                  <a:pt x="1481" y="3466"/>
                </a:cubicBezTo>
                <a:lnTo>
                  <a:pt x="2017" y="4002"/>
                </a:lnTo>
                <a:cubicBezTo>
                  <a:pt x="1796" y="4317"/>
                  <a:pt x="1701" y="4664"/>
                  <a:pt x="1575" y="5010"/>
                </a:cubicBezTo>
                <a:lnTo>
                  <a:pt x="819" y="5010"/>
                </a:lnTo>
                <a:cubicBezTo>
                  <a:pt x="347" y="5010"/>
                  <a:pt x="0" y="5357"/>
                  <a:pt x="0" y="5829"/>
                </a:cubicBezTo>
                <a:lnTo>
                  <a:pt x="0" y="6932"/>
                </a:lnTo>
                <a:cubicBezTo>
                  <a:pt x="0" y="7405"/>
                  <a:pt x="347" y="7783"/>
                  <a:pt x="819" y="7783"/>
                </a:cubicBezTo>
                <a:lnTo>
                  <a:pt x="1575" y="7783"/>
                </a:lnTo>
                <a:cubicBezTo>
                  <a:pt x="1701" y="8129"/>
                  <a:pt x="1796" y="8476"/>
                  <a:pt x="2017" y="8791"/>
                </a:cubicBezTo>
                <a:lnTo>
                  <a:pt x="1481" y="9295"/>
                </a:lnTo>
                <a:cubicBezTo>
                  <a:pt x="1166" y="9610"/>
                  <a:pt x="1166" y="10177"/>
                  <a:pt x="1481" y="10492"/>
                </a:cubicBezTo>
                <a:lnTo>
                  <a:pt x="2269" y="11280"/>
                </a:lnTo>
                <a:cubicBezTo>
                  <a:pt x="2426" y="11437"/>
                  <a:pt x="2647" y="11516"/>
                  <a:pt x="2867" y="11516"/>
                </a:cubicBezTo>
                <a:cubicBezTo>
                  <a:pt x="3088" y="11516"/>
                  <a:pt x="3308" y="11437"/>
                  <a:pt x="3466" y="11280"/>
                </a:cubicBezTo>
                <a:lnTo>
                  <a:pt x="3970" y="10776"/>
                </a:lnTo>
                <a:cubicBezTo>
                  <a:pt x="4285" y="10965"/>
                  <a:pt x="4631" y="11091"/>
                  <a:pt x="5009" y="11185"/>
                </a:cubicBezTo>
                <a:lnTo>
                  <a:pt x="5009" y="11941"/>
                </a:lnTo>
                <a:cubicBezTo>
                  <a:pt x="5009" y="12414"/>
                  <a:pt x="5356" y="12760"/>
                  <a:pt x="5829" y="12760"/>
                </a:cubicBezTo>
                <a:lnTo>
                  <a:pt x="6931" y="12760"/>
                </a:lnTo>
                <a:cubicBezTo>
                  <a:pt x="7404" y="12760"/>
                  <a:pt x="7750" y="12414"/>
                  <a:pt x="7750" y="11941"/>
                </a:cubicBezTo>
                <a:lnTo>
                  <a:pt x="7750" y="11185"/>
                </a:lnTo>
                <a:cubicBezTo>
                  <a:pt x="8097" y="11091"/>
                  <a:pt x="8475" y="10965"/>
                  <a:pt x="8790" y="10776"/>
                </a:cubicBezTo>
                <a:lnTo>
                  <a:pt x="9294" y="11280"/>
                </a:lnTo>
                <a:cubicBezTo>
                  <a:pt x="9452" y="11437"/>
                  <a:pt x="9664" y="11516"/>
                  <a:pt x="9877" y="11516"/>
                </a:cubicBezTo>
                <a:cubicBezTo>
                  <a:pt x="10090" y="11516"/>
                  <a:pt x="10302" y="11437"/>
                  <a:pt x="10460" y="11280"/>
                </a:cubicBezTo>
                <a:lnTo>
                  <a:pt x="11247" y="10492"/>
                </a:lnTo>
                <a:cubicBezTo>
                  <a:pt x="11563" y="10177"/>
                  <a:pt x="11563" y="9610"/>
                  <a:pt x="11247" y="9295"/>
                </a:cubicBezTo>
                <a:lnTo>
                  <a:pt x="10743" y="8791"/>
                </a:lnTo>
                <a:cubicBezTo>
                  <a:pt x="10932" y="8476"/>
                  <a:pt x="11058" y="8129"/>
                  <a:pt x="11184" y="7783"/>
                </a:cubicBezTo>
                <a:lnTo>
                  <a:pt x="11941" y="7783"/>
                </a:lnTo>
                <a:cubicBezTo>
                  <a:pt x="12413" y="7783"/>
                  <a:pt x="12760" y="7405"/>
                  <a:pt x="12760" y="6932"/>
                </a:cubicBezTo>
                <a:lnTo>
                  <a:pt x="12760" y="5829"/>
                </a:lnTo>
                <a:cubicBezTo>
                  <a:pt x="12760" y="5325"/>
                  <a:pt x="12350" y="4979"/>
                  <a:pt x="11941" y="4979"/>
                </a:cubicBezTo>
                <a:lnTo>
                  <a:pt x="11184" y="4979"/>
                </a:lnTo>
                <a:cubicBezTo>
                  <a:pt x="11058" y="4632"/>
                  <a:pt x="10932" y="4254"/>
                  <a:pt x="10743" y="3939"/>
                </a:cubicBezTo>
                <a:lnTo>
                  <a:pt x="11247" y="3435"/>
                </a:lnTo>
                <a:cubicBezTo>
                  <a:pt x="11563" y="3120"/>
                  <a:pt x="11563" y="2553"/>
                  <a:pt x="11247" y="2238"/>
                </a:cubicBezTo>
                <a:lnTo>
                  <a:pt x="10460" y="1450"/>
                </a:lnTo>
                <a:cubicBezTo>
                  <a:pt x="10302" y="1293"/>
                  <a:pt x="10090" y="1214"/>
                  <a:pt x="9877" y="1214"/>
                </a:cubicBezTo>
                <a:cubicBezTo>
                  <a:pt x="9664" y="1214"/>
                  <a:pt x="9452" y="1293"/>
                  <a:pt x="9294" y="1450"/>
                </a:cubicBezTo>
                <a:lnTo>
                  <a:pt x="8790" y="1986"/>
                </a:lnTo>
                <a:cubicBezTo>
                  <a:pt x="8475" y="1765"/>
                  <a:pt x="8097" y="1671"/>
                  <a:pt x="7750" y="1545"/>
                </a:cubicBezTo>
                <a:lnTo>
                  <a:pt x="7750" y="852"/>
                </a:lnTo>
                <a:cubicBezTo>
                  <a:pt x="7750" y="379"/>
                  <a:pt x="7404" y="1"/>
                  <a:pt x="69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panose="020B0604020202020204" charset="0"/>
            </a:endParaRPr>
          </a:p>
        </p:txBody>
      </p:sp>
      <p:grpSp>
        <p:nvGrpSpPr>
          <p:cNvPr id="295" name="Google Shape;295;p42"/>
          <p:cNvGrpSpPr/>
          <p:nvPr/>
        </p:nvGrpSpPr>
        <p:grpSpPr>
          <a:xfrm>
            <a:off x="4334861" y="1412142"/>
            <a:ext cx="474278" cy="470915"/>
            <a:chOff x="-63250675" y="3744075"/>
            <a:chExt cx="320350" cy="318100"/>
          </a:xfrm>
        </p:grpSpPr>
        <p:sp>
          <p:nvSpPr>
            <p:cNvPr id="296" name="Google Shape;296;p42"/>
            <p:cNvSpPr/>
            <p:nvPr/>
          </p:nvSpPr>
          <p:spPr>
            <a:xfrm>
              <a:off x="-63126250" y="3744075"/>
              <a:ext cx="195925" cy="192875"/>
            </a:xfrm>
            <a:custGeom>
              <a:avLst/>
              <a:gdLst/>
              <a:ahLst/>
              <a:cxnLst/>
              <a:rect l="l" t="t" r="r" b="b"/>
              <a:pathLst>
                <a:path w="7837" h="7715" extrusionOk="0">
                  <a:moveTo>
                    <a:pt x="6020" y="0"/>
                  </a:moveTo>
                  <a:cubicBezTo>
                    <a:pt x="5921" y="0"/>
                    <a:pt x="5820" y="37"/>
                    <a:pt x="5735" y="122"/>
                  </a:cubicBezTo>
                  <a:lnTo>
                    <a:pt x="4097" y="1760"/>
                  </a:lnTo>
                  <a:cubicBezTo>
                    <a:pt x="4034" y="1854"/>
                    <a:pt x="3971" y="1917"/>
                    <a:pt x="3971" y="2012"/>
                  </a:cubicBezTo>
                  <a:lnTo>
                    <a:pt x="3782" y="3304"/>
                  </a:lnTo>
                  <a:lnTo>
                    <a:pt x="1734" y="5351"/>
                  </a:lnTo>
                  <a:cubicBezTo>
                    <a:pt x="1576" y="5288"/>
                    <a:pt x="1387" y="5225"/>
                    <a:pt x="1230" y="5225"/>
                  </a:cubicBezTo>
                  <a:cubicBezTo>
                    <a:pt x="537" y="5225"/>
                    <a:pt x="1" y="5793"/>
                    <a:pt x="1" y="6486"/>
                  </a:cubicBezTo>
                  <a:cubicBezTo>
                    <a:pt x="1" y="7210"/>
                    <a:pt x="537" y="7714"/>
                    <a:pt x="1230" y="7714"/>
                  </a:cubicBezTo>
                  <a:cubicBezTo>
                    <a:pt x="1891" y="7714"/>
                    <a:pt x="2458" y="7179"/>
                    <a:pt x="2458" y="6486"/>
                  </a:cubicBezTo>
                  <a:cubicBezTo>
                    <a:pt x="2458" y="6297"/>
                    <a:pt x="2395" y="6139"/>
                    <a:pt x="2332" y="5982"/>
                  </a:cubicBezTo>
                  <a:lnTo>
                    <a:pt x="4380" y="3934"/>
                  </a:lnTo>
                  <a:lnTo>
                    <a:pt x="5672" y="3745"/>
                  </a:lnTo>
                  <a:cubicBezTo>
                    <a:pt x="5735" y="3745"/>
                    <a:pt x="5829" y="3713"/>
                    <a:pt x="5924" y="3619"/>
                  </a:cubicBezTo>
                  <a:lnTo>
                    <a:pt x="7562" y="1980"/>
                  </a:lnTo>
                  <a:cubicBezTo>
                    <a:pt x="7837" y="1706"/>
                    <a:pt x="7609" y="1254"/>
                    <a:pt x="7251" y="1254"/>
                  </a:cubicBezTo>
                  <a:cubicBezTo>
                    <a:pt x="7240" y="1254"/>
                    <a:pt x="7228" y="1255"/>
                    <a:pt x="7216" y="1256"/>
                  </a:cubicBezTo>
                  <a:lnTo>
                    <a:pt x="6302" y="1382"/>
                  </a:lnTo>
                  <a:lnTo>
                    <a:pt x="6428" y="468"/>
                  </a:lnTo>
                  <a:cubicBezTo>
                    <a:pt x="6472" y="203"/>
                    <a:pt x="6253" y="0"/>
                    <a:pt x="60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panose="020B0604020202020204" charset="0"/>
              </a:endParaRPr>
            </a:p>
          </p:txBody>
        </p:sp>
        <p:sp>
          <p:nvSpPr>
            <p:cNvPr id="297" name="Google Shape;297;p42"/>
            <p:cNvSpPr/>
            <p:nvPr/>
          </p:nvSpPr>
          <p:spPr>
            <a:xfrm>
              <a:off x="-63190025" y="3814050"/>
              <a:ext cx="186675" cy="185900"/>
            </a:xfrm>
            <a:custGeom>
              <a:avLst/>
              <a:gdLst/>
              <a:ahLst/>
              <a:cxnLst/>
              <a:rect l="l" t="t" r="r" b="b"/>
              <a:pathLst>
                <a:path w="7467" h="7436" extrusionOk="0">
                  <a:moveTo>
                    <a:pt x="3718" y="1"/>
                  </a:moveTo>
                  <a:cubicBezTo>
                    <a:pt x="1670" y="1"/>
                    <a:pt x="0" y="1670"/>
                    <a:pt x="0" y="3750"/>
                  </a:cubicBezTo>
                  <a:cubicBezTo>
                    <a:pt x="0" y="5797"/>
                    <a:pt x="1638" y="7436"/>
                    <a:pt x="3718" y="7436"/>
                  </a:cubicBezTo>
                  <a:cubicBezTo>
                    <a:pt x="5765" y="7436"/>
                    <a:pt x="7467" y="5797"/>
                    <a:pt x="7467" y="3750"/>
                  </a:cubicBezTo>
                  <a:cubicBezTo>
                    <a:pt x="7467" y="3151"/>
                    <a:pt x="7341" y="2647"/>
                    <a:pt x="7120" y="2143"/>
                  </a:cubicBezTo>
                  <a:lnTo>
                    <a:pt x="5828" y="3435"/>
                  </a:lnTo>
                  <a:cubicBezTo>
                    <a:pt x="5828" y="3498"/>
                    <a:pt x="5860" y="3624"/>
                    <a:pt x="5860" y="3718"/>
                  </a:cubicBezTo>
                  <a:cubicBezTo>
                    <a:pt x="5860" y="4852"/>
                    <a:pt x="4915" y="5797"/>
                    <a:pt x="3781" y="5797"/>
                  </a:cubicBezTo>
                  <a:cubicBezTo>
                    <a:pt x="2615" y="5797"/>
                    <a:pt x="1670" y="4852"/>
                    <a:pt x="1670" y="3718"/>
                  </a:cubicBezTo>
                  <a:cubicBezTo>
                    <a:pt x="1733" y="2552"/>
                    <a:pt x="2615" y="1607"/>
                    <a:pt x="3781" y="1607"/>
                  </a:cubicBezTo>
                  <a:cubicBezTo>
                    <a:pt x="3875" y="1607"/>
                    <a:pt x="3970" y="1607"/>
                    <a:pt x="4033" y="1670"/>
                  </a:cubicBezTo>
                  <a:lnTo>
                    <a:pt x="5356" y="347"/>
                  </a:lnTo>
                  <a:cubicBezTo>
                    <a:pt x="4883" y="127"/>
                    <a:pt x="4316" y="1"/>
                    <a:pt x="37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panose="020B0604020202020204" charset="0"/>
              </a:endParaRPr>
            </a:p>
          </p:txBody>
        </p:sp>
        <p:sp>
          <p:nvSpPr>
            <p:cNvPr id="298" name="Google Shape;298;p42"/>
            <p:cNvSpPr/>
            <p:nvPr/>
          </p:nvSpPr>
          <p:spPr>
            <a:xfrm>
              <a:off x="-63250675" y="3751050"/>
              <a:ext cx="311125" cy="311125"/>
            </a:xfrm>
            <a:custGeom>
              <a:avLst/>
              <a:gdLst/>
              <a:ahLst/>
              <a:cxnLst/>
              <a:rect l="l" t="t" r="r" b="b"/>
              <a:pathLst>
                <a:path w="12445" h="12445" extrusionOk="0">
                  <a:moveTo>
                    <a:pt x="6270" y="0"/>
                  </a:moveTo>
                  <a:cubicBezTo>
                    <a:pt x="2773" y="0"/>
                    <a:pt x="0" y="2804"/>
                    <a:pt x="0" y="6238"/>
                  </a:cubicBezTo>
                  <a:cubicBezTo>
                    <a:pt x="0" y="9641"/>
                    <a:pt x="2804" y="12445"/>
                    <a:pt x="6238" y="12445"/>
                  </a:cubicBezTo>
                  <a:cubicBezTo>
                    <a:pt x="9672" y="12445"/>
                    <a:pt x="12445" y="9641"/>
                    <a:pt x="12445" y="6238"/>
                  </a:cubicBezTo>
                  <a:cubicBezTo>
                    <a:pt x="12445" y="5325"/>
                    <a:pt x="12256" y="4411"/>
                    <a:pt x="11878" y="3592"/>
                  </a:cubicBezTo>
                  <a:lnTo>
                    <a:pt x="11563" y="3907"/>
                  </a:lnTo>
                  <a:cubicBezTo>
                    <a:pt x="11342" y="4096"/>
                    <a:pt x="11121" y="4222"/>
                    <a:pt x="10838" y="4253"/>
                  </a:cubicBezTo>
                  <a:lnTo>
                    <a:pt x="10397" y="4348"/>
                  </a:lnTo>
                  <a:cubicBezTo>
                    <a:pt x="10680" y="4915"/>
                    <a:pt x="10806" y="5545"/>
                    <a:pt x="10806" y="6238"/>
                  </a:cubicBezTo>
                  <a:cubicBezTo>
                    <a:pt x="10806" y="8759"/>
                    <a:pt x="8759" y="10743"/>
                    <a:pt x="6270" y="10743"/>
                  </a:cubicBezTo>
                  <a:cubicBezTo>
                    <a:pt x="3781" y="10743"/>
                    <a:pt x="1733" y="8696"/>
                    <a:pt x="1733" y="6238"/>
                  </a:cubicBezTo>
                  <a:cubicBezTo>
                    <a:pt x="1733" y="3718"/>
                    <a:pt x="3781" y="1670"/>
                    <a:pt x="6270" y="1670"/>
                  </a:cubicBezTo>
                  <a:cubicBezTo>
                    <a:pt x="6931" y="1670"/>
                    <a:pt x="7561" y="1796"/>
                    <a:pt x="8160" y="2048"/>
                  </a:cubicBezTo>
                  <a:lnTo>
                    <a:pt x="8254" y="1607"/>
                  </a:lnTo>
                  <a:cubicBezTo>
                    <a:pt x="8286" y="1355"/>
                    <a:pt x="8412" y="1103"/>
                    <a:pt x="8601" y="914"/>
                  </a:cubicBezTo>
                  <a:lnTo>
                    <a:pt x="8916" y="599"/>
                  </a:lnTo>
                  <a:cubicBezTo>
                    <a:pt x="8097" y="189"/>
                    <a:pt x="7215" y="0"/>
                    <a:pt x="62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panose="020B0604020202020204" charset="0"/>
              </a:endParaRPr>
            </a:p>
          </p:txBody>
        </p:sp>
      </p:grpSp>
      <p:grpSp>
        <p:nvGrpSpPr>
          <p:cNvPr id="299" name="Google Shape;299;p42"/>
          <p:cNvGrpSpPr/>
          <p:nvPr/>
        </p:nvGrpSpPr>
        <p:grpSpPr>
          <a:xfrm>
            <a:off x="1320507" y="1412290"/>
            <a:ext cx="489786" cy="470619"/>
            <a:chOff x="-62890750" y="3747425"/>
            <a:chExt cx="330825" cy="317900"/>
          </a:xfrm>
        </p:grpSpPr>
        <p:sp>
          <p:nvSpPr>
            <p:cNvPr id="300" name="Google Shape;300;p42"/>
            <p:cNvSpPr/>
            <p:nvPr/>
          </p:nvSpPr>
          <p:spPr>
            <a:xfrm>
              <a:off x="-62890750" y="3747425"/>
              <a:ext cx="313500" cy="195825"/>
            </a:xfrm>
            <a:custGeom>
              <a:avLst/>
              <a:gdLst/>
              <a:ahLst/>
              <a:cxnLst/>
              <a:rect l="l" t="t" r="r" b="b"/>
              <a:pathLst>
                <a:path w="12540" h="7833" extrusionOk="0">
                  <a:moveTo>
                    <a:pt x="6591" y="0"/>
                  </a:moveTo>
                  <a:cubicBezTo>
                    <a:pt x="4966" y="0"/>
                    <a:pt x="3342" y="616"/>
                    <a:pt x="2112" y="1846"/>
                  </a:cubicBezTo>
                  <a:cubicBezTo>
                    <a:pt x="663" y="3296"/>
                    <a:pt x="1" y="5438"/>
                    <a:pt x="379" y="7454"/>
                  </a:cubicBezTo>
                  <a:cubicBezTo>
                    <a:pt x="442" y="7675"/>
                    <a:pt x="568" y="7832"/>
                    <a:pt x="789" y="7832"/>
                  </a:cubicBezTo>
                  <a:lnTo>
                    <a:pt x="852" y="7832"/>
                  </a:lnTo>
                  <a:cubicBezTo>
                    <a:pt x="1104" y="7801"/>
                    <a:pt x="1198" y="7549"/>
                    <a:pt x="1167" y="7360"/>
                  </a:cubicBezTo>
                  <a:cubicBezTo>
                    <a:pt x="852" y="5596"/>
                    <a:pt x="1419" y="3737"/>
                    <a:pt x="2710" y="2477"/>
                  </a:cubicBezTo>
                  <a:cubicBezTo>
                    <a:pt x="3719" y="1437"/>
                    <a:pt x="5136" y="870"/>
                    <a:pt x="6617" y="870"/>
                  </a:cubicBezTo>
                  <a:cubicBezTo>
                    <a:pt x="7940" y="870"/>
                    <a:pt x="9200" y="1342"/>
                    <a:pt x="10177" y="2193"/>
                  </a:cubicBezTo>
                  <a:lnTo>
                    <a:pt x="9610" y="2792"/>
                  </a:lnTo>
                  <a:cubicBezTo>
                    <a:pt x="9484" y="2918"/>
                    <a:pt x="9452" y="3075"/>
                    <a:pt x="9484" y="3170"/>
                  </a:cubicBezTo>
                  <a:cubicBezTo>
                    <a:pt x="9515" y="3327"/>
                    <a:pt x="9641" y="3422"/>
                    <a:pt x="9799" y="3453"/>
                  </a:cubicBezTo>
                  <a:lnTo>
                    <a:pt x="12036" y="3926"/>
                  </a:lnTo>
                  <a:lnTo>
                    <a:pt x="12130" y="3926"/>
                  </a:lnTo>
                  <a:cubicBezTo>
                    <a:pt x="12225" y="3926"/>
                    <a:pt x="12319" y="3894"/>
                    <a:pt x="12382" y="3800"/>
                  </a:cubicBezTo>
                  <a:cubicBezTo>
                    <a:pt x="12508" y="3674"/>
                    <a:pt x="12540" y="3579"/>
                    <a:pt x="12508" y="3422"/>
                  </a:cubicBezTo>
                  <a:lnTo>
                    <a:pt x="12036" y="1153"/>
                  </a:lnTo>
                  <a:cubicBezTo>
                    <a:pt x="12004" y="1027"/>
                    <a:pt x="11878" y="901"/>
                    <a:pt x="11752" y="838"/>
                  </a:cubicBezTo>
                  <a:cubicBezTo>
                    <a:pt x="11715" y="831"/>
                    <a:pt x="11678" y="827"/>
                    <a:pt x="11642" y="827"/>
                  </a:cubicBezTo>
                  <a:cubicBezTo>
                    <a:pt x="11526" y="827"/>
                    <a:pt x="11422" y="868"/>
                    <a:pt x="11374" y="964"/>
                  </a:cubicBezTo>
                  <a:lnTo>
                    <a:pt x="10776" y="1563"/>
                  </a:lnTo>
                  <a:cubicBezTo>
                    <a:pt x="9583" y="521"/>
                    <a:pt x="8087" y="0"/>
                    <a:pt x="6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panose="020B0604020202020204" charset="0"/>
              </a:endParaRPr>
            </a:p>
          </p:txBody>
        </p:sp>
        <p:sp>
          <p:nvSpPr>
            <p:cNvPr id="301" name="Google Shape;301;p42"/>
            <p:cNvSpPr/>
            <p:nvPr/>
          </p:nvSpPr>
          <p:spPr>
            <a:xfrm>
              <a:off x="-62874975" y="3869075"/>
              <a:ext cx="315050" cy="196250"/>
            </a:xfrm>
            <a:custGeom>
              <a:avLst/>
              <a:gdLst/>
              <a:ahLst/>
              <a:cxnLst/>
              <a:rect l="l" t="t" r="r" b="b"/>
              <a:pathLst>
                <a:path w="12602" h="7850" extrusionOk="0">
                  <a:moveTo>
                    <a:pt x="11779" y="0"/>
                  </a:moveTo>
                  <a:cubicBezTo>
                    <a:pt x="11759" y="0"/>
                    <a:pt x="11739" y="2"/>
                    <a:pt x="11720" y="5"/>
                  </a:cubicBezTo>
                  <a:cubicBezTo>
                    <a:pt x="11499" y="36"/>
                    <a:pt x="11373" y="288"/>
                    <a:pt x="11405" y="477"/>
                  </a:cubicBezTo>
                  <a:cubicBezTo>
                    <a:pt x="11720" y="2242"/>
                    <a:pt x="11184" y="4101"/>
                    <a:pt x="9861" y="5361"/>
                  </a:cubicBezTo>
                  <a:cubicBezTo>
                    <a:pt x="8853" y="6400"/>
                    <a:pt x="7435" y="6967"/>
                    <a:pt x="5986" y="6967"/>
                  </a:cubicBezTo>
                  <a:cubicBezTo>
                    <a:pt x="4631" y="6967"/>
                    <a:pt x="3371" y="6495"/>
                    <a:pt x="2394" y="5644"/>
                  </a:cubicBezTo>
                  <a:lnTo>
                    <a:pt x="2993" y="5046"/>
                  </a:lnTo>
                  <a:cubicBezTo>
                    <a:pt x="3088" y="4920"/>
                    <a:pt x="3151" y="4762"/>
                    <a:pt x="3088" y="4668"/>
                  </a:cubicBezTo>
                  <a:cubicBezTo>
                    <a:pt x="3056" y="4510"/>
                    <a:pt x="2962" y="4416"/>
                    <a:pt x="2772" y="4384"/>
                  </a:cubicBezTo>
                  <a:lnTo>
                    <a:pt x="536" y="3912"/>
                  </a:lnTo>
                  <a:cubicBezTo>
                    <a:pt x="498" y="3904"/>
                    <a:pt x="465" y="3900"/>
                    <a:pt x="433" y="3900"/>
                  </a:cubicBezTo>
                  <a:cubicBezTo>
                    <a:pt x="332" y="3900"/>
                    <a:pt x="254" y="3941"/>
                    <a:pt x="158" y="4038"/>
                  </a:cubicBezTo>
                  <a:cubicBezTo>
                    <a:pt x="32" y="4132"/>
                    <a:pt x="0" y="4258"/>
                    <a:pt x="32" y="4416"/>
                  </a:cubicBezTo>
                  <a:lnTo>
                    <a:pt x="504" y="6652"/>
                  </a:lnTo>
                  <a:cubicBezTo>
                    <a:pt x="536" y="6810"/>
                    <a:pt x="662" y="6936"/>
                    <a:pt x="788" y="6967"/>
                  </a:cubicBezTo>
                  <a:lnTo>
                    <a:pt x="882" y="6967"/>
                  </a:lnTo>
                  <a:cubicBezTo>
                    <a:pt x="1008" y="6967"/>
                    <a:pt x="1103" y="6936"/>
                    <a:pt x="1166" y="6873"/>
                  </a:cubicBezTo>
                  <a:lnTo>
                    <a:pt x="1764" y="6274"/>
                  </a:lnTo>
                  <a:cubicBezTo>
                    <a:pt x="2930" y="7346"/>
                    <a:pt x="4442" y="7850"/>
                    <a:pt x="5923" y="7850"/>
                  </a:cubicBezTo>
                  <a:cubicBezTo>
                    <a:pt x="7561" y="7850"/>
                    <a:pt x="9168" y="7220"/>
                    <a:pt x="10428" y="5991"/>
                  </a:cubicBezTo>
                  <a:cubicBezTo>
                    <a:pt x="11909" y="4510"/>
                    <a:pt x="12602" y="2368"/>
                    <a:pt x="12192" y="320"/>
                  </a:cubicBezTo>
                  <a:cubicBezTo>
                    <a:pt x="12164" y="122"/>
                    <a:pt x="11958" y="0"/>
                    <a:pt x="117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panose="020B0604020202020204" charset="0"/>
              </a:endParaRPr>
            </a:p>
          </p:txBody>
        </p:sp>
        <p:sp>
          <p:nvSpPr>
            <p:cNvPr id="302" name="Google Shape;302;p42"/>
            <p:cNvSpPr/>
            <p:nvPr/>
          </p:nvSpPr>
          <p:spPr>
            <a:xfrm>
              <a:off x="-62751325" y="3834525"/>
              <a:ext cx="15775" cy="26800"/>
            </a:xfrm>
            <a:custGeom>
              <a:avLst/>
              <a:gdLst/>
              <a:ahLst/>
              <a:cxnLst/>
              <a:rect l="l" t="t" r="r" b="b"/>
              <a:pathLst>
                <a:path w="631" h="1072" extrusionOk="0">
                  <a:moveTo>
                    <a:pt x="630" y="1"/>
                  </a:moveTo>
                  <a:cubicBezTo>
                    <a:pt x="410" y="221"/>
                    <a:pt x="158" y="599"/>
                    <a:pt x="0" y="1072"/>
                  </a:cubicBezTo>
                  <a:lnTo>
                    <a:pt x="630" y="1072"/>
                  </a:lnTo>
                  <a:lnTo>
                    <a:pt x="63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panose="020B0604020202020204" charset="0"/>
              </a:endParaRPr>
            </a:p>
          </p:txBody>
        </p:sp>
        <p:sp>
          <p:nvSpPr>
            <p:cNvPr id="303" name="Google Shape;303;p42"/>
            <p:cNvSpPr/>
            <p:nvPr/>
          </p:nvSpPr>
          <p:spPr>
            <a:xfrm>
              <a:off x="-62715100" y="3950300"/>
              <a:ext cx="15775" cy="26025"/>
            </a:xfrm>
            <a:custGeom>
              <a:avLst/>
              <a:gdLst/>
              <a:ahLst/>
              <a:cxnLst/>
              <a:rect l="l" t="t" r="r" b="b"/>
              <a:pathLst>
                <a:path w="631" h="1041" extrusionOk="0">
                  <a:moveTo>
                    <a:pt x="1" y="1"/>
                  </a:moveTo>
                  <a:lnTo>
                    <a:pt x="1" y="1041"/>
                  </a:lnTo>
                  <a:cubicBezTo>
                    <a:pt x="253" y="852"/>
                    <a:pt x="473" y="473"/>
                    <a:pt x="6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panose="020B0604020202020204" charset="0"/>
              </a:endParaRPr>
            </a:p>
          </p:txBody>
        </p:sp>
        <p:sp>
          <p:nvSpPr>
            <p:cNvPr id="304" name="Google Shape;304;p42"/>
            <p:cNvSpPr/>
            <p:nvPr/>
          </p:nvSpPr>
          <p:spPr>
            <a:xfrm>
              <a:off x="-62751325" y="3950300"/>
              <a:ext cx="15775" cy="26025"/>
            </a:xfrm>
            <a:custGeom>
              <a:avLst/>
              <a:gdLst/>
              <a:ahLst/>
              <a:cxnLst/>
              <a:rect l="l" t="t" r="r" b="b"/>
              <a:pathLst>
                <a:path w="631" h="1041" extrusionOk="0">
                  <a:moveTo>
                    <a:pt x="0" y="1"/>
                  </a:moveTo>
                  <a:cubicBezTo>
                    <a:pt x="158" y="473"/>
                    <a:pt x="410" y="852"/>
                    <a:pt x="630" y="1041"/>
                  </a:cubicBezTo>
                  <a:lnTo>
                    <a:pt x="63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panose="020B0604020202020204" charset="0"/>
              </a:endParaRPr>
            </a:p>
          </p:txBody>
        </p:sp>
        <p:sp>
          <p:nvSpPr>
            <p:cNvPr id="305" name="Google Shape;305;p42"/>
            <p:cNvSpPr/>
            <p:nvPr/>
          </p:nvSpPr>
          <p:spPr>
            <a:xfrm>
              <a:off x="-62822225" y="3881000"/>
              <a:ext cx="44125" cy="48075"/>
            </a:xfrm>
            <a:custGeom>
              <a:avLst/>
              <a:gdLst/>
              <a:ahLst/>
              <a:cxnLst/>
              <a:rect l="l" t="t" r="r" b="b"/>
              <a:pathLst>
                <a:path w="1765" h="1923" extrusionOk="0">
                  <a:moveTo>
                    <a:pt x="127" y="0"/>
                  </a:moveTo>
                  <a:cubicBezTo>
                    <a:pt x="32" y="316"/>
                    <a:pt x="1" y="631"/>
                    <a:pt x="1" y="977"/>
                  </a:cubicBezTo>
                  <a:cubicBezTo>
                    <a:pt x="1" y="1324"/>
                    <a:pt x="32" y="1670"/>
                    <a:pt x="127" y="1922"/>
                  </a:cubicBezTo>
                  <a:lnTo>
                    <a:pt x="1765" y="1922"/>
                  </a:lnTo>
                  <a:cubicBezTo>
                    <a:pt x="1734" y="1607"/>
                    <a:pt x="1702" y="1292"/>
                    <a:pt x="1702" y="977"/>
                  </a:cubicBezTo>
                  <a:cubicBezTo>
                    <a:pt x="1702" y="662"/>
                    <a:pt x="1734" y="316"/>
                    <a:pt x="17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panose="020B0604020202020204" charset="0"/>
              </a:endParaRPr>
            </a:p>
          </p:txBody>
        </p:sp>
        <p:sp>
          <p:nvSpPr>
            <p:cNvPr id="306" name="Google Shape;306;p42"/>
            <p:cNvSpPr/>
            <p:nvPr/>
          </p:nvSpPr>
          <p:spPr>
            <a:xfrm>
              <a:off x="-62715100" y="3833750"/>
              <a:ext cx="15775" cy="26800"/>
            </a:xfrm>
            <a:custGeom>
              <a:avLst/>
              <a:gdLst/>
              <a:ahLst/>
              <a:cxnLst/>
              <a:rect l="l" t="t" r="r" b="b"/>
              <a:pathLst>
                <a:path w="631" h="1072" extrusionOk="0">
                  <a:moveTo>
                    <a:pt x="1" y="0"/>
                  </a:moveTo>
                  <a:lnTo>
                    <a:pt x="1" y="1071"/>
                  </a:lnTo>
                  <a:lnTo>
                    <a:pt x="631" y="1071"/>
                  </a:lnTo>
                  <a:cubicBezTo>
                    <a:pt x="505" y="599"/>
                    <a:pt x="253" y="189"/>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panose="020B0604020202020204" charset="0"/>
              </a:endParaRPr>
            </a:p>
          </p:txBody>
        </p:sp>
        <p:sp>
          <p:nvSpPr>
            <p:cNvPr id="307" name="Google Shape;307;p42"/>
            <p:cNvSpPr/>
            <p:nvPr/>
          </p:nvSpPr>
          <p:spPr>
            <a:xfrm>
              <a:off x="-62758425" y="3881000"/>
              <a:ext cx="22875" cy="48075"/>
            </a:xfrm>
            <a:custGeom>
              <a:avLst/>
              <a:gdLst/>
              <a:ahLst/>
              <a:cxnLst/>
              <a:rect l="l" t="t" r="r" b="b"/>
              <a:pathLst>
                <a:path w="915" h="1923" extrusionOk="0">
                  <a:moveTo>
                    <a:pt x="95" y="0"/>
                  </a:moveTo>
                  <a:cubicBezTo>
                    <a:pt x="64" y="316"/>
                    <a:pt x="1" y="631"/>
                    <a:pt x="1" y="977"/>
                  </a:cubicBezTo>
                  <a:cubicBezTo>
                    <a:pt x="1" y="1324"/>
                    <a:pt x="64" y="1670"/>
                    <a:pt x="95" y="1922"/>
                  </a:cubicBezTo>
                  <a:lnTo>
                    <a:pt x="914" y="1922"/>
                  </a:lnTo>
                  <a:lnTo>
                    <a:pt x="9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panose="020B0604020202020204" charset="0"/>
              </a:endParaRPr>
            </a:p>
          </p:txBody>
        </p:sp>
        <p:sp>
          <p:nvSpPr>
            <p:cNvPr id="308" name="Google Shape;308;p42"/>
            <p:cNvSpPr/>
            <p:nvPr/>
          </p:nvSpPr>
          <p:spPr>
            <a:xfrm>
              <a:off x="-62715100" y="3809325"/>
              <a:ext cx="74850" cy="51225"/>
            </a:xfrm>
            <a:custGeom>
              <a:avLst/>
              <a:gdLst/>
              <a:ahLst/>
              <a:cxnLst/>
              <a:rect l="l" t="t" r="r" b="b"/>
              <a:pathLst>
                <a:path w="2994" h="2049" extrusionOk="0">
                  <a:moveTo>
                    <a:pt x="1" y="1"/>
                  </a:moveTo>
                  <a:lnTo>
                    <a:pt x="1" y="32"/>
                  </a:lnTo>
                  <a:cubicBezTo>
                    <a:pt x="631" y="253"/>
                    <a:pt x="1198" y="1009"/>
                    <a:pt x="1481" y="2048"/>
                  </a:cubicBezTo>
                  <a:lnTo>
                    <a:pt x="2994" y="2048"/>
                  </a:lnTo>
                  <a:cubicBezTo>
                    <a:pt x="2426" y="946"/>
                    <a:pt x="1324" y="158"/>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panose="020B0604020202020204" charset="0"/>
              </a:endParaRPr>
            </a:p>
          </p:txBody>
        </p:sp>
        <p:sp>
          <p:nvSpPr>
            <p:cNvPr id="309" name="Google Shape;309;p42"/>
            <p:cNvSpPr/>
            <p:nvPr/>
          </p:nvSpPr>
          <p:spPr>
            <a:xfrm>
              <a:off x="-62715875" y="3950300"/>
              <a:ext cx="75625" cy="51225"/>
            </a:xfrm>
            <a:custGeom>
              <a:avLst/>
              <a:gdLst/>
              <a:ahLst/>
              <a:cxnLst/>
              <a:rect l="l" t="t" r="r" b="b"/>
              <a:pathLst>
                <a:path w="3025" h="2049" extrusionOk="0">
                  <a:moveTo>
                    <a:pt x="1512" y="1"/>
                  </a:moveTo>
                  <a:cubicBezTo>
                    <a:pt x="1229" y="1009"/>
                    <a:pt x="662" y="1765"/>
                    <a:pt x="0" y="1986"/>
                  </a:cubicBezTo>
                  <a:lnTo>
                    <a:pt x="0" y="2049"/>
                  </a:lnTo>
                  <a:lnTo>
                    <a:pt x="32" y="2049"/>
                  </a:lnTo>
                  <a:cubicBezTo>
                    <a:pt x="1355" y="1891"/>
                    <a:pt x="2457" y="1104"/>
                    <a:pt x="30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panose="020B0604020202020204" charset="0"/>
              </a:endParaRPr>
            </a:p>
          </p:txBody>
        </p:sp>
        <p:sp>
          <p:nvSpPr>
            <p:cNvPr id="310" name="Google Shape;310;p42"/>
            <p:cNvSpPr/>
            <p:nvPr/>
          </p:nvSpPr>
          <p:spPr>
            <a:xfrm>
              <a:off x="-62811200" y="3949525"/>
              <a:ext cx="75650" cy="52000"/>
            </a:xfrm>
            <a:custGeom>
              <a:avLst/>
              <a:gdLst/>
              <a:ahLst/>
              <a:cxnLst/>
              <a:rect l="l" t="t" r="r" b="b"/>
              <a:pathLst>
                <a:path w="3026" h="2080" extrusionOk="0">
                  <a:moveTo>
                    <a:pt x="1" y="0"/>
                  </a:moveTo>
                  <a:cubicBezTo>
                    <a:pt x="600" y="1166"/>
                    <a:pt x="1702" y="1954"/>
                    <a:pt x="3025" y="2080"/>
                  </a:cubicBezTo>
                  <a:lnTo>
                    <a:pt x="3025" y="2017"/>
                  </a:lnTo>
                  <a:cubicBezTo>
                    <a:pt x="2364" y="1796"/>
                    <a:pt x="1860" y="1040"/>
                    <a:pt x="15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panose="020B0604020202020204" charset="0"/>
              </a:endParaRPr>
            </a:p>
          </p:txBody>
        </p:sp>
        <p:sp>
          <p:nvSpPr>
            <p:cNvPr id="311" name="Google Shape;311;p42"/>
            <p:cNvSpPr/>
            <p:nvPr/>
          </p:nvSpPr>
          <p:spPr>
            <a:xfrm>
              <a:off x="-62673350" y="3881000"/>
              <a:ext cx="44125" cy="48075"/>
            </a:xfrm>
            <a:custGeom>
              <a:avLst/>
              <a:gdLst/>
              <a:ahLst/>
              <a:cxnLst/>
              <a:rect l="l" t="t" r="r" b="b"/>
              <a:pathLst>
                <a:path w="1765" h="1923" extrusionOk="0">
                  <a:moveTo>
                    <a:pt x="0" y="0"/>
                  </a:moveTo>
                  <a:cubicBezTo>
                    <a:pt x="32" y="316"/>
                    <a:pt x="63" y="631"/>
                    <a:pt x="63" y="977"/>
                  </a:cubicBezTo>
                  <a:cubicBezTo>
                    <a:pt x="63" y="1324"/>
                    <a:pt x="32" y="1670"/>
                    <a:pt x="0" y="1922"/>
                  </a:cubicBezTo>
                  <a:lnTo>
                    <a:pt x="1639" y="1922"/>
                  </a:lnTo>
                  <a:cubicBezTo>
                    <a:pt x="1733" y="1670"/>
                    <a:pt x="1765" y="1292"/>
                    <a:pt x="1765" y="977"/>
                  </a:cubicBezTo>
                  <a:cubicBezTo>
                    <a:pt x="1765" y="662"/>
                    <a:pt x="1733" y="316"/>
                    <a:pt x="1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panose="020B0604020202020204" charset="0"/>
              </a:endParaRPr>
            </a:p>
          </p:txBody>
        </p:sp>
        <p:sp>
          <p:nvSpPr>
            <p:cNvPr id="312" name="Google Shape;312;p42"/>
            <p:cNvSpPr/>
            <p:nvPr/>
          </p:nvSpPr>
          <p:spPr>
            <a:xfrm>
              <a:off x="-62810400" y="3810125"/>
              <a:ext cx="75625" cy="51200"/>
            </a:xfrm>
            <a:custGeom>
              <a:avLst/>
              <a:gdLst/>
              <a:ahLst/>
              <a:cxnLst/>
              <a:rect l="l" t="t" r="r" b="b"/>
              <a:pathLst>
                <a:path w="3025" h="2048" extrusionOk="0">
                  <a:moveTo>
                    <a:pt x="2993" y="0"/>
                  </a:moveTo>
                  <a:cubicBezTo>
                    <a:pt x="1702" y="158"/>
                    <a:pt x="599" y="945"/>
                    <a:pt x="0" y="2048"/>
                  </a:cubicBezTo>
                  <a:lnTo>
                    <a:pt x="1544" y="2048"/>
                  </a:lnTo>
                  <a:cubicBezTo>
                    <a:pt x="1828" y="1008"/>
                    <a:pt x="2363" y="284"/>
                    <a:pt x="3025" y="32"/>
                  </a:cubicBezTo>
                  <a:lnTo>
                    <a:pt x="302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panose="020B0604020202020204" charset="0"/>
              </a:endParaRPr>
            </a:p>
          </p:txBody>
        </p:sp>
        <p:sp>
          <p:nvSpPr>
            <p:cNvPr id="313" name="Google Shape;313;p42"/>
            <p:cNvSpPr/>
            <p:nvPr/>
          </p:nvSpPr>
          <p:spPr>
            <a:xfrm>
              <a:off x="-62715100" y="3881000"/>
              <a:ext cx="22850" cy="48075"/>
            </a:xfrm>
            <a:custGeom>
              <a:avLst/>
              <a:gdLst/>
              <a:ahLst/>
              <a:cxnLst/>
              <a:rect l="l" t="t" r="r" b="b"/>
              <a:pathLst>
                <a:path w="914" h="1923" extrusionOk="0">
                  <a:moveTo>
                    <a:pt x="1" y="0"/>
                  </a:moveTo>
                  <a:lnTo>
                    <a:pt x="1" y="1922"/>
                  </a:lnTo>
                  <a:lnTo>
                    <a:pt x="851" y="1922"/>
                  </a:lnTo>
                  <a:cubicBezTo>
                    <a:pt x="883" y="1607"/>
                    <a:pt x="914" y="1292"/>
                    <a:pt x="914" y="977"/>
                  </a:cubicBezTo>
                  <a:cubicBezTo>
                    <a:pt x="914" y="662"/>
                    <a:pt x="883" y="316"/>
                    <a:pt x="8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panose="020B0604020202020204" charset="0"/>
              </a:endParaRPr>
            </a:p>
          </p:txBody>
        </p:sp>
      </p:grpSp>
      <p:pic>
        <p:nvPicPr>
          <p:cNvPr id="36" name="Picture 35">
            <a:extLst>
              <a:ext uri="{FF2B5EF4-FFF2-40B4-BE49-F238E27FC236}">
                <a16:creationId xmlns:a16="http://schemas.microsoft.com/office/drawing/2014/main" id="{FAADFC93-01DA-4533-8F1B-C40DE4619BE7}"/>
              </a:ext>
            </a:extLst>
          </p:cNvPr>
          <p:cNvPicPr>
            <a:picLocks noChangeAspect="1"/>
          </p:cNvPicPr>
          <p:nvPr/>
        </p:nvPicPr>
        <p:blipFill>
          <a:blip r:embed="rId3"/>
          <a:stretch>
            <a:fillRect/>
          </a:stretch>
        </p:blipFill>
        <p:spPr>
          <a:xfrm>
            <a:off x="192538" y="122301"/>
            <a:ext cx="625818" cy="347676"/>
          </a:xfrm>
          <a:prstGeom prst="rect">
            <a:avLst/>
          </a:prstGeom>
        </p:spPr>
      </p:pic>
      <p:sp>
        <p:nvSpPr>
          <p:cNvPr id="5" name="TextBox 4">
            <a:extLst>
              <a:ext uri="{FF2B5EF4-FFF2-40B4-BE49-F238E27FC236}">
                <a16:creationId xmlns:a16="http://schemas.microsoft.com/office/drawing/2014/main" id="{F665C4AE-8BFB-E44C-F6BE-E1E98B23815B}"/>
              </a:ext>
            </a:extLst>
          </p:cNvPr>
          <p:cNvSpPr txBox="1"/>
          <p:nvPr/>
        </p:nvSpPr>
        <p:spPr>
          <a:xfrm>
            <a:off x="6107680" y="2882674"/>
            <a:ext cx="2502920" cy="1631216"/>
          </a:xfrm>
          <a:prstGeom prst="rect">
            <a:avLst/>
          </a:prstGeom>
          <a:noFill/>
        </p:spPr>
        <p:txBody>
          <a:bodyPr wrap="square">
            <a:spAutoFit/>
          </a:bodyPr>
          <a:lstStyle/>
          <a:p>
            <a:pPr marL="171450" indent="-171450" algn="just">
              <a:buFont typeface="Wingdings" panose="05000000000000000000" pitchFamily="2" charset="2"/>
              <a:buChar char="Ø"/>
            </a:pPr>
            <a:r>
              <a:rPr lang="vi-VN" sz="1000">
                <a:latin typeface="Arial" panose="020B0604020202020204" pitchFamily="34" charset="0"/>
              </a:rPr>
              <a:t>Văn hóa khu vực gần gũi, khẩu vị và thói quen tiêu dùng tương đồng </a:t>
            </a:r>
            <a:r>
              <a:rPr lang="en-US" sz="1000">
                <a:latin typeface="Playfair Display" panose="00000500000000000000" pitchFamily="2" charset="0"/>
              </a:rPr>
              <a:t>=&gt;</a:t>
            </a:r>
            <a:r>
              <a:rPr lang="vi-VN" sz="1000">
                <a:latin typeface="Arial" panose="020B0604020202020204" pitchFamily="34" charset="0"/>
              </a:rPr>
              <a:t> dễ thích ứng sản phẩm, giảm chi phí “điều chỉnh thị trường”</a:t>
            </a:r>
            <a:endParaRPr lang="en-US" sz="1000">
              <a:latin typeface="Playfair Display" panose="00000500000000000000" pitchFamily="2" charset="0"/>
            </a:endParaRPr>
          </a:p>
          <a:p>
            <a:pPr marL="171450" indent="-171450" algn="just">
              <a:buFont typeface="Wingdings" panose="05000000000000000000" pitchFamily="2" charset="2"/>
              <a:buChar char="Ø"/>
            </a:pPr>
            <a:r>
              <a:rPr lang="vi-VN" sz="1000">
                <a:latin typeface="Arial" panose="020B0604020202020204" pitchFamily="34" charset="0"/>
              </a:rPr>
              <a:t>Cộng đồng du học sinh và kiều bào Việt Nam đông</a:t>
            </a:r>
            <a:r>
              <a:rPr lang="en-US" sz="1000">
                <a:latin typeface="Playfair Display" panose="00000500000000000000" pitchFamily="2" charset="0"/>
              </a:rPr>
              <a:t> =&gt; </a:t>
            </a:r>
            <a:r>
              <a:rPr lang="vi-VN" sz="1000">
                <a:latin typeface="Arial" panose="020B0604020202020204" pitchFamily="34" charset="0"/>
              </a:rPr>
              <a:t>tạo “cầu nối tự nhiên” giúp lan tỏa sản phẩm, dịch vụ</a:t>
            </a:r>
            <a:endParaRPr lang="en-US" sz="1000">
              <a:latin typeface="Playfair Display" panose="00000500000000000000" pitchFamily="2" charset="0"/>
            </a:endParaRPr>
          </a:p>
          <a:p>
            <a:pPr marL="171450" indent="-171450" algn="just">
              <a:buFont typeface="Wingdings" panose="05000000000000000000" pitchFamily="2" charset="2"/>
              <a:buChar char="Ø"/>
            </a:pPr>
            <a:r>
              <a:rPr lang="en-US" sz="1000">
                <a:latin typeface="Playfair Display" panose="00000500000000000000" pitchFamily="2" charset="0"/>
              </a:rPr>
              <a:t>M</a:t>
            </a:r>
            <a:r>
              <a:rPr lang="vi-VN" sz="1000">
                <a:latin typeface="Arial" panose="020B0604020202020204" pitchFamily="34" charset="0"/>
              </a:rPr>
              <a:t>ua sắm qua thương mại điện tử </a:t>
            </a:r>
            <a:r>
              <a:rPr lang="en-US" sz="1000">
                <a:latin typeface="Playfair Display" panose="00000500000000000000" pitchFamily="2" charset="0"/>
              </a:rPr>
              <a:t>phát triển nhanh</a:t>
            </a:r>
            <a:r>
              <a:rPr lang="vi-VN" sz="1000">
                <a:latin typeface="Arial" panose="020B0604020202020204" pitchFamily="34" charset="0"/>
              </a:rPr>
              <a:t>, </a:t>
            </a:r>
            <a:r>
              <a:rPr lang="en-US" sz="1000">
                <a:latin typeface="Playfair Display" panose="00000500000000000000" pitchFamily="2" charset="0"/>
              </a:rPr>
              <a:t>với các nền tảng TMĐT xuyên biên giới thống nhất =&gt; </a:t>
            </a:r>
            <a:endParaRPr lang="vi-VN" sz="1000">
              <a:latin typeface="Arial" panose="020B0604020202020204" pitchFamily="34" charset="0"/>
            </a:endParaRPr>
          </a:p>
        </p:txBody>
      </p:sp>
    </p:spTree>
  </p:cSld>
  <p:clrMapOvr>
    <a:masterClrMapping/>
  </p:clrMapOvr>
  <p:transition spd="slow" advClick="0">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6" name="Google Shape;596;p57"/>
          <p:cNvSpPr txBox="1">
            <a:spLocks noGrp="1"/>
          </p:cNvSpPr>
          <p:nvPr>
            <p:ph type="subTitle" idx="6"/>
          </p:nvPr>
        </p:nvSpPr>
        <p:spPr>
          <a:xfrm>
            <a:off x="533400" y="3067050"/>
            <a:ext cx="1725964" cy="99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800" b="1">
                <a:latin typeface="Playfair Display" panose="020B0604020202020204" charset="0"/>
              </a:rPr>
              <a:t>Mạng lưới FTA rộng lớn</a:t>
            </a:r>
            <a:endParaRPr sz="1800" b="1" dirty="0">
              <a:latin typeface="Playfair Display" panose="020B0604020202020204" charset="0"/>
            </a:endParaRPr>
          </a:p>
        </p:txBody>
      </p:sp>
      <p:sp>
        <p:nvSpPr>
          <p:cNvPr id="600" name="Google Shape;600;p57"/>
          <p:cNvSpPr txBox="1">
            <a:spLocks noGrp="1"/>
          </p:cNvSpPr>
          <p:nvPr>
            <p:ph type="title"/>
          </p:nvPr>
        </p:nvSpPr>
        <p:spPr>
          <a:xfrm>
            <a:off x="613940" y="329193"/>
            <a:ext cx="3400587" cy="99059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500" b="1">
                <a:solidFill>
                  <a:schemeClr val="tx2">
                    <a:lumMod val="50000"/>
                  </a:schemeClr>
                </a:solidFill>
                <a:latin typeface="Playfair Display" panose="020B0604020202020204" charset="0"/>
              </a:rPr>
              <a:t>Tiềm năng thị trường ASEAN (tiếp)</a:t>
            </a:r>
            <a:endParaRPr lang="en-US" sz="2500" b="1" dirty="0">
              <a:solidFill>
                <a:schemeClr val="tx2">
                  <a:lumMod val="50000"/>
                </a:schemeClr>
              </a:solidFill>
              <a:latin typeface="Playfair Display" panose="020B0604020202020204" charset="0"/>
            </a:endParaRPr>
          </a:p>
        </p:txBody>
      </p:sp>
      <p:grpSp>
        <p:nvGrpSpPr>
          <p:cNvPr id="2" name="Group 1">
            <a:extLst>
              <a:ext uri="{FF2B5EF4-FFF2-40B4-BE49-F238E27FC236}">
                <a16:creationId xmlns:a16="http://schemas.microsoft.com/office/drawing/2014/main" id="{E0EAB345-E723-453F-AD92-B38596DBD8BD}"/>
              </a:ext>
            </a:extLst>
          </p:cNvPr>
          <p:cNvGrpSpPr/>
          <p:nvPr/>
        </p:nvGrpSpPr>
        <p:grpSpPr>
          <a:xfrm>
            <a:off x="807422" y="1895353"/>
            <a:ext cx="1177920" cy="1056556"/>
            <a:chOff x="405617" y="3116193"/>
            <a:chExt cx="946599" cy="849069"/>
          </a:xfrm>
        </p:grpSpPr>
        <p:sp>
          <p:nvSpPr>
            <p:cNvPr id="601" name="Google Shape;601;p57"/>
            <p:cNvSpPr/>
            <p:nvPr/>
          </p:nvSpPr>
          <p:spPr>
            <a:xfrm>
              <a:off x="405617" y="3116193"/>
              <a:ext cx="946599" cy="849069"/>
            </a:xfrm>
            <a:prstGeom prst="rect">
              <a:avLst/>
            </a:prstGeom>
            <a:gradFill>
              <a:gsLst>
                <a:gs pos="50000">
                  <a:srgbClr val="0E86BD"/>
                </a:gs>
                <a:gs pos="0">
                  <a:schemeClr val="tx2">
                    <a:lumMod val="50000"/>
                  </a:schemeClr>
                </a:gs>
                <a:gs pos="100000">
                  <a:srgbClr val="00C4FF">
                    <a:alpha val="63921"/>
                  </a:srgbClr>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1" name="Google Shape;611;p57"/>
            <p:cNvGrpSpPr/>
            <p:nvPr/>
          </p:nvGrpSpPr>
          <p:grpSpPr>
            <a:xfrm>
              <a:off x="711433" y="3350142"/>
              <a:ext cx="334969" cy="381172"/>
              <a:chOff x="1529350" y="258825"/>
              <a:chExt cx="423475" cy="481825"/>
            </a:xfrm>
          </p:grpSpPr>
          <p:sp>
            <p:nvSpPr>
              <p:cNvPr id="612" name="Google Shape;612;p57"/>
              <p:cNvSpPr/>
              <p:nvPr/>
            </p:nvSpPr>
            <p:spPr>
              <a:xfrm>
                <a:off x="1585800" y="258825"/>
                <a:ext cx="310650" cy="430550"/>
              </a:xfrm>
              <a:custGeom>
                <a:avLst/>
                <a:gdLst/>
                <a:ahLst/>
                <a:cxnLst/>
                <a:rect l="l" t="t" r="r" b="b"/>
                <a:pathLst>
                  <a:path w="12426" h="17222" extrusionOk="0">
                    <a:moveTo>
                      <a:pt x="6213" y="3388"/>
                    </a:moveTo>
                    <a:cubicBezTo>
                      <a:pt x="7354" y="3388"/>
                      <a:pt x="8384" y="4074"/>
                      <a:pt x="8821" y="5131"/>
                    </a:cubicBezTo>
                    <a:cubicBezTo>
                      <a:pt x="9257" y="6185"/>
                      <a:pt x="9016" y="7399"/>
                      <a:pt x="8206" y="8206"/>
                    </a:cubicBezTo>
                    <a:cubicBezTo>
                      <a:pt x="7666" y="8748"/>
                      <a:pt x="6945" y="9035"/>
                      <a:pt x="6210" y="9035"/>
                    </a:cubicBezTo>
                    <a:cubicBezTo>
                      <a:pt x="5847" y="9035"/>
                      <a:pt x="5481" y="8965"/>
                      <a:pt x="5132" y="8820"/>
                    </a:cubicBezTo>
                    <a:cubicBezTo>
                      <a:pt x="4075" y="8383"/>
                      <a:pt x="3388" y="7354"/>
                      <a:pt x="3388" y="6212"/>
                    </a:cubicBezTo>
                    <a:cubicBezTo>
                      <a:pt x="3391" y="4652"/>
                      <a:pt x="4653" y="3391"/>
                      <a:pt x="6213" y="3388"/>
                    </a:cubicBezTo>
                    <a:close/>
                    <a:moveTo>
                      <a:pt x="6213" y="0"/>
                    </a:moveTo>
                    <a:cubicBezTo>
                      <a:pt x="2825" y="0"/>
                      <a:pt x="1" y="2728"/>
                      <a:pt x="1" y="6212"/>
                    </a:cubicBezTo>
                    <a:cubicBezTo>
                      <a:pt x="1" y="7537"/>
                      <a:pt x="398" y="8718"/>
                      <a:pt x="1163" y="9826"/>
                    </a:cubicBezTo>
                    <a:lnTo>
                      <a:pt x="5737" y="16959"/>
                    </a:lnTo>
                    <a:cubicBezTo>
                      <a:pt x="5847" y="17134"/>
                      <a:pt x="6029" y="17221"/>
                      <a:pt x="6211" y="17221"/>
                    </a:cubicBezTo>
                    <a:cubicBezTo>
                      <a:pt x="6394" y="17221"/>
                      <a:pt x="6576" y="17134"/>
                      <a:pt x="6686" y="16959"/>
                    </a:cubicBezTo>
                    <a:lnTo>
                      <a:pt x="11278" y="9802"/>
                    </a:lnTo>
                    <a:cubicBezTo>
                      <a:pt x="12025" y="8751"/>
                      <a:pt x="12425" y="7498"/>
                      <a:pt x="12422" y="6212"/>
                    </a:cubicBezTo>
                    <a:cubicBezTo>
                      <a:pt x="12422" y="2786"/>
                      <a:pt x="9637" y="0"/>
                      <a:pt x="621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613" name="Google Shape;613;p57"/>
              <p:cNvSpPr/>
              <p:nvPr/>
            </p:nvSpPr>
            <p:spPr>
              <a:xfrm>
                <a:off x="1529350" y="583200"/>
                <a:ext cx="423475" cy="157450"/>
              </a:xfrm>
              <a:custGeom>
                <a:avLst/>
                <a:gdLst/>
                <a:ahLst/>
                <a:cxnLst/>
                <a:rect l="l" t="t" r="r" b="b"/>
                <a:pathLst>
                  <a:path w="16939" h="6298" extrusionOk="0">
                    <a:moveTo>
                      <a:pt x="4050" y="1"/>
                    </a:moveTo>
                    <a:cubicBezTo>
                      <a:pt x="1545" y="582"/>
                      <a:pt x="0" y="1642"/>
                      <a:pt x="0" y="2909"/>
                    </a:cubicBezTo>
                    <a:cubicBezTo>
                      <a:pt x="0" y="5111"/>
                      <a:pt x="4364" y="6297"/>
                      <a:pt x="8471" y="6297"/>
                    </a:cubicBezTo>
                    <a:cubicBezTo>
                      <a:pt x="12575" y="6297"/>
                      <a:pt x="16938" y="5111"/>
                      <a:pt x="16938" y="2909"/>
                    </a:cubicBezTo>
                    <a:cubicBezTo>
                      <a:pt x="16938" y="1642"/>
                      <a:pt x="15391" y="579"/>
                      <a:pt x="12882" y="1"/>
                    </a:cubicBezTo>
                    <a:lnTo>
                      <a:pt x="10040" y="4445"/>
                    </a:lnTo>
                    <a:cubicBezTo>
                      <a:pt x="9673" y="5018"/>
                      <a:pt x="9071" y="5305"/>
                      <a:pt x="8469" y="5305"/>
                    </a:cubicBezTo>
                    <a:cubicBezTo>
                      <a:pt x="7867" y="5305"/>
                      <a:pt x="7265" y="5018"/>
                      <a:pt x="6899" y="4445"/>
                    </a:cubicBezTo>
                    <a:lnTo>
                      <a:pt x="40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sp>
        <p:nvSpPr>
          <p:cNvPr id="12" name="Rectangle 11">
            <a:extLst>
              <a:ext uri="{FF2B5EF4-FFF2-40B4-BE49-F238E27FC236}">
                <a16:creationId xmlns:a16="http://schemas.microsoft.com/office/drawing/2014/main" id="{36AE3415-C333-421B-9FB7-0D3D73990538}"/>
              </a:ext>
            </a:extLst>
          </p:cNvPr>
          <p:cNvSpPr/>
          <p:nvPr/>
        </p:nvSpPr>
        <p:spPr>
          <a:xfrm>
            <a:off x="4438603" y="277012"/>
            <a:ext cx="4705397" cy="990599"/>
          </a:xfrm>
          <a:prstGeom prst="rect">
            <a:avLst/>
          </a:prstGeom>
          <a:blipFill>
            <a:blip r:embed="rId3" cstate="print">
              <a:extLst>
                <a:ext uri="{28A0092B-C50C-407E-A947-70E740481C1C}">
                  <a14:useLocalDpi xmlns:a14="http://schemas.microsoft.com/office/drawing/2010/main"/>
                </a:ext>
              </a:extLst>
            </a:blip>
            <a:srcRect/>
            <a:stretch>
              <a:fillRect l="107" t="-33204" r="-107" b="-821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3AFC0898-05C5-4BAE-A3BA-96C16E2C8D03}"/>
              </a:ext>
            </a:extLst>
          </p:cNvPr>
          <p:cNvPicPr>
            <a:picLocks noChangeAspect="1"/>
          </p:cNvPicPr>
          <p:nvPr/>
        </p:nvPicPr>
        <p:blipFill>
          <a:blip r:embed="rId4"/>
          <a:stretch>
            <a:fillRect/>
          </a:stretch>
        </p:blipFill>
        <p:spPr>
          <a:xfrm>
            <a:off x="192538" y="122301"/>
            <a:ext cx="625818" cy="347676"/>
          </a:xfrm>
          <a:prstGeom prst="rect">
            <a:avLst/>
          </a:prstGeom>
        </p:spPr>
      </p:pic>
      <p:sp>
        <p:nvSpPr>
          <p:cNvPr id="5" name="Google Shape;596;p57">
            <a:extLst>
              <a:ext uri="{FF2B5EF4-FFF2-40B4-BE49-F238E27FC236}">
                <a16:creationId xmlns:a16="http://schemas.microsoft.com/office/drawing/2014/main" id="{2F81D05F-CB45-F0FA-D20C-A1385AB35ADE}"/>
              </a:ext>
            </a:extLst>
          </p:cNvPr>
          <p:cNvSpPr txBox="1">
            <a:spLocks/>
          </p:cNvSpPr>
          <p:nvPr/>
        </p:nvSpPr>
        <p:spPr>
          <a:xfrm>
            <a:off x="3244267" y="1408329"/>
            <a:ext cx="5093582" cy="386953"/>
          </a:xfrm>
          <a:prstGeom prst="rect">
            <a:avLst/>
          </a:prstGeom>
        </p:spPr>
        <p:txBody>
          <a:bodyPr spcFirstLastPara="1" wrap="square" lIns="91425" tIns="91425" rIns="91425" bIns="91425" anchor="t" anchorCtr="0">
            <a:noAutofit/>
          </a:bodyPr>
          <a:lstStyle>
            <a:lvl1pPr marL="0" lvl="0" rtl="0">
              <a:lnSpc>
                <a:spcPct val="100000"/>
              </a:lnSpc>
              <a:spcBef>
                <a:spcPts val="0"/>
              </a:spcBef>
              <a:spcAft>
                <a:spcPts val="0"/>
              </a:spcAft>
              <a:buNone/>
              <a:defRPr sz="1400" b="0" i="0">
                <a:solidFill>
                  <a:schemeClr val="tx1"/>
                </a:solidFill>
                <a:latin typeface="+mn-lt"/>
                <a:ea typeface="+mn-ea"/>
                <a:cs typeface="+mn-cs"/>
              </a:defRPr>
            </a:lvl1pPr>
            <a:lvl2pPr marL="457200" lvl="1" rtl="0">
              <a:lnSpc>
                <a:spcPct val="100000"/>
              </a:lnSpc>
              <a:spcBef>
                <a:spcPts val="0"/>
              </a:spcBef>
              <a:spcAft>
                <a:spcPts val="0"/>
              </a:spcAft>
              <a:buNone/>
              <a:defRPr sz="1400">
                <a:latin typeface="+mn-lt"/>
                <a:ea typeface="+mn-ea"/>
                <a:cs typeface="+mn-cs"/>
              </a:defRPr>
            </a:lvl2pPr>
            <a:lvl3pPr marL="914400" lvl="2" rtl="0">
              <a:lnSpc>
                <a:spcPct val="100000"/>
              </a:lnSpc>
              <a:spcBef>
                <a:spcPts val="0"/>
              </a:spcBef>
              <a:spcAft>
                <a:spcPts val="0"/>
              </a:spcAft>
              <a:buNone/>
              <a:defRPr sz="1400">
                <a:latin typeface="+mn-lt"/>
                <a:ea typeface="+mn-ea"/>
                <a:cs typeface="+mn-cs"/>
              </a:defRPr>
            </a:lvl3pPr>
            <a:lvl4pPr marL="1371600" lvl="3" rtl="0">
              <a:lnSpc>
                <a:spcPct val="100000"/>
              </a:lnSpc>
              <a:spcBef>
                <a:spcPts val="0"/>
              </a:spcBef>
              <a:spcAft>
                <a:spcPts val="0"/>
              </a:spcAft>
              <a:buNone/>
              <a:defRPr sz="1400">
                <a:latin typeface="+mn-lt"/>
                <a:ea typeface="+mn-ea"/>
                <a:cs typeface="+mn-cs"/>
              </a:defRPr>
            </a:lvl4pPr>
            <a:lvl5pPr marL="1828800" lvl="4" rtl="0">
              <a:lnSpc>
                <a:spcPct val="100000"/>
              </a:lnSpc>
              <a:spcBef>
                <a:spcPts val="0"/>
              </a:spcBef>
              <a:spcAft>
                <a:spcPts val="0"/>
              </a:spcAft>
              <a:buNone/>
              <a:defRPr sz="1400">
                <a:latin typeface="+mn-lt"/>
                <a:ea typeface="+mn-ea"/>
                <a:cs typeface="+mn-cs"/>
              </a:defRPr>
            </a:lvl5pPr>
            <a:lvl6pPr marL="2286000" lvl="5" rtl="0">
              <a:lnSpc>
                <a:spcPct val="100000"/>
              </a:lnSpc>
              <a:spcBef>
                <a:spcPts val="0"/>
              </a:spcBef>
              <a:spcAft>
                <a:spcPts val="0"/>
              </a:spcAft>
              <a:buNone/>
              <a:defRPr sz="1400">
                <a:latin typeface="+mn-lt"/>
                <a:ea typeface="+mn-ea"/>
                <a:cs typeface="+mn-cs"/>
              </a:defRPr>
            </a:lvl6pPr>
            <a:lvl7pPr marL="2743200" lvl="6" rtl="0">
              <a:lnSpc>
                <a:spcPct val="100000"/>
              </a:lnSpc>
              <a:spcBef>
                <a:spcPts val="0"/>
              </a:spcBef>
              <a:spcAft>
                <a:spcPts val="0"/>
              </a:spcAft>
              <a:buNone/>
              <a:defRPr sz="1400">
                <a:latin typeface="+mn-lt"/>
                <a:ea typeface="+mn-ea"/>
                <a:cs typeface="+mn-cs"/>
              </a:defRPr>
            </a:lvl7pPr>
            <a:lvl8pPr marL="3200400" lvl="7" rtl="0">
              <a:lnSpc>
                <a:spcPct val="100000"/>
              </a:lnSpc>
              <a:spcBef>
                <a:spcPts val="0"/>
              </a:spcBef>
              <a:spcAft>
                <a:spcPts val="0"/>
              </a:spcAft>
              <a:buNone/>
              <a:defRPr sz="1400">
                <a:latin typeface="+mn-lt"/>
                <a:ea typeface="+mn-ea"/>
                <a:cs typeface="+mn-cs"/>
              </a:defRPr>
            </a:lvl8pPr>
            <a:lvl9pPr marL="3657600" lvl="8" rtl="0">
              <a:lnSpc>
                <a:spcPct val="100000"/>
              </a:lnSpc>
              <a:spcBef>
                <a:spcPts val="0"/>
              </a:spcBef>
              <a:spcAft>
                <a:spcPts val="0"/>
              </a:spcAft>
              <a:buNone/>
              <a:defRPr sz="1400">
                <a:latin typeface="+mn-lt"/>
                <a:ea typeface="+mn-ea"/>
                <a:cs typeface="+mn-cs"/>
              </a:defRPr>
            </a:lvl9pPr>
          </a:lstStyle>
          <a:p>
            <a:pPr algn="ctr"/>
            <a:r>
              <a:rPr lang="en-US" kern="0" dirty="0" err="1">
                <a:latin typeface="Playfair Display" panose="020B0604020202020204" charset="0"/>
              </a:rPr>
              <a:t>Tổng</a:t>
            </a:r>
            <a:r>
              <a:rPr lang="en-US" kern="0" dirty="0">
                <a:latin typeface="Playfair Display" panose="020B0604020202020204" charset="0"/>
              </a:rPr>
              <a:t> </a:t>
            </a:r>
            <a:r>
              <a:rPr lang="en-US" kern="0" dirty="0" err="1">
                <a:latin typeface="Playfair Display" panose="020B0604020202020204" charset="0"/>
              </a:rPr>
              <a:t>hợp</a:t>
            </a:r>
            <a:r>
              <a:rPr lang="en-US" kern="0" dirty="0">
                <a:latin typeface="Playfair Display" panose="020B0604020202020204" charset="0"/>
              </a:rPr>
              <a:t> </a:t>
            </a:r>
            <a:r>
              <a:rPr lang="en-US" kern="0" dirty="0" err="1">
                <a:latin typeface="Playfair Display" panose="020B0604020202020204" charset="0"/>
              </a:rPr>
              <a:t>các</a:t>
            </a:r>
            <a:r>
              <a:rPr lang="en-US" kern="0" dirty="0">
                <a:latin typeface="Playfair Display" panose="020B0604020202020204" charset="0"/>
              </a:rPr>
              <a:t> FTA </a:t>
            </a:r>
            <a:r>
              <a:rPr lang="en-US" kern="0" dirty="0" err="1">
                <a:latin typeface="Playfair Display" panose="020B0604020202020204" charset="0"/>
              </a:rPr>
              <a:t>của</a:t>
            </a:r>
            <a:r>
              <a:rPr lang="en-US" kern="0" dirty="0">
                <a:latin typeface="Playfair Display" panose="020B0604020202020204" charset="0"/>
              </a:rPr>
              <a:t> </a:t>
            </a:r>
            <a:r>
              <a:rPr lang="en-US" kern="0" dirty="0" err="1">
                <a:latin typeface="Playfair Display" panose="020B0604020202020204" charset="0"/>
              </a:rPr>
              <a:t>Việt</a:t>
            </a:r>
            <a:r>
              <a:rPr lang="en-US" kern="0" dirty="0">
                <a:latin typeface="Playfair Display" panose="020B0604020202020204" charset="0"/>
              </a:rPr>
              <a:t> Nam </a:t>
            </a:r>
            <a:r>
              <a:rPr lang="en-US" kern="0" dirty="0" err="1">
                <a:latin typeface="Playfair Display" panose="020B0604020202020204" charset="0"/>
              </a:rPr>
              <a:t>với</a:t>
            </a:r>
            <a:r>
              <a:rPr lang="en-US" kern="0" dirty="0">
                <a:latin typeface="Playfair Display" panose="020B0604020202020204" charset="0"/>
              </a:rPr>
              <a:t> </a:t>
            </a:r>
            <a:r>
              <a:rPr lang="en-US" kern="0" dirty="0" err="1">
                <a:latin typeface="Playfair Display" panose="020B0604020202020204" charset="0"/>
              </a:rPr>
              <a:t>các</a:t>
            </a:r>
            <a:r>
              <a:rPr lang="en-US" kern="0" dirty="0">
                <a:latin typeface="Playfair Display" panose="020B0604020202020204" charset="0"/>
              </a:rPr>
              <a:t> </a:t>
            </a:r>
            <a:r>
              <a:rPr lang="en-US" kern="0" dirty="0" err="1">
                <a:latin typeface="Playfair Display" panose="020B0604020202020204" charset="0"/>
              </a:rPr>
              <a:t>nước</a:t>
            </a:r>
            <a:r>
              <a:rPr lang="en-US" kern="0" dirty="0">
                <a:latin typeface="Playfair Display" panose="020B0604020202020204" charset="0"/>
              </a:rPr>
              <a:t> ASEAN</a:t>
            </a:r>
            <a:endParaRPr lang="vi-VN" kern="0" dirty="0">
              <a:latin typeface="Playfair Display" panose="020B0604020202020204" charset="0"/>
            </a:endParaRPr>
          </a:p>
        </p:txBody>
      </p:sp>
      <p:graphicFrame>
        <p:nvGraphicFramePr>
          <p:cNvPr id="6" name="Table 5">
            <a:extLst>
              <a:ext uri="{FF2B5EF4-FFF2-40B4-BE49-F238E27FC236}">
                <a16:creationId xmlns:a16="http://schemas.microsoft.com/office/drawing/2014/main" id="{47B00422-D608-57B4-33C9-F7D0FAE1E7AE}"/>
              </a:ext>
            </a:extLst>
          </p:cNvPr>
          <p:cNvGraphicFramePr>
            <a:graphicFrameLocks noGrp="1"/>
          </p:cNvGraphicFramePr>
          <p:nvPr>
            <p:extLst>
              <p:ext uri="{D42A27DB-BD31-4B8C-83A1-F6EECF244321}">
                <p14:modId xmlns:p14="http://schemas.microsoft.com/office/powerpoint/2010/main" val="2502829243"/>
              </p:ext>
            </p:extLst>
          </p:nvPr>
        </p:nvGraphicFramePr>
        <p:xfrm>
          <a:off x="2963447" y="1815933"/>
          <a:ext cx="5704818" cy="1828800"/>
        </p:xfrm>
        <a:graphic>
          <a:graphicData uri="http://schemas.openxmlformats.org/drawingml/2006/table">
            <a:tbl>
              <a:tblPr firstRow="1" bandRow="1">
                <a:tableStyleId>{BC89EF96-8CEA-46FF-86C4-4CE0E7609802}</a:tableStyleId>
              </a:tblPr>
              <a:tblGrid>
                <a:gridCol w="1981952">
                  <a:extLst>
                    <a:ext uri="{9D8B030D-6E8A-4147-A177-3AD203B41FA5}">
                      <a16:colId xmlns:a16="http://schemas.microsoft.com/office/drawing/2014/main" val="429724952"/>
                    </a:ext>
                  </a:extLst>
                </a:gridCol>
                <a:gridCol w="3722866">
                  <a:extLst>
                    <a:ext uri="{9D8B030D-6E8A-4147-A177-3AD203B41FA5}">
                      <a16:colId xmlns:a16="http://schemas.microsoft.com/office/drawing/2014/main" val="801787723"/>
                    </a:ext>
                  </a:extLst>
                </a:gridCol>
              </a:tblGrid>
              <a:tr h="457200">
                <a:tc>
                  <a:txBody>
                    <a:bodyPr/>
                    <a:lstStyle/>
                    <a:p>
                      <a:pPr algn="ctr">
                        <a:lnSpc>
                          <a:spcPct val="115000"/>
                        </a:lnSpc>
                        <a:spcAft>
                          <a:spcPts val="800"/>
                        </a:spcAft>
                        <a:buNone/>
                      </a:pPr>
                      <a:r>
                        <a:rPr lang="en-US" sz="1300" b="1" i="0" u="none" strike="noStrike" cap="none">
                          <a:solidFill>
                            <a:schemeClr val="tx2">
                              <a:lumMod val="50000"/>
                            </a:schemeClr>
                          </a:solidFill>
                          <a:latin typeface="Playfair Display" panose="00000500000000000000" pitchFamily="2" charset="0"/>
                          <a:ea typeface="Aptos" panose="020B0004020202020204" pitchFamily="34" charset="0"/>
                          <a:cs typeface="Times New Roman" panose="02020603050405020304" pitchFamily="18" charset="0"/>
                          <a:sym typeface="Bebas Neue"/>
                        </a:rPr>
                        <a:t>Đối tác trong ASEAN</a:t>
                      </a:r>
                    </a:p>
                  </a:txBody>
                  <a:tcPr marL="74295" marR="74295" marT="36830" marB="36830" anchor="ctr"/>
                </a:tc>
                <a:tc>
                  <a:txBody>
                    <a:bodyPr/>
                    <a:lstStyle/>
                    <a:p>
                      <a:pPr algn="ctr">
                        <a:lnSpc>
                          <a:spcPct val="115000"/>
                        </a:lnSpc>
                        <a:spcAft>
                          <a:spcPts val="800"/>
                        </a:spcAft>
                        <a:buNone/>
                      </a:pPr>
                      <a:r>
                        <a:rPr lang="en-US" sz="1300" b="1" i="0" u="none" strike="noStrike" cap="none">
                          <a:solidFill>
                            <a:schemeClr val="tx2">
                              <a:lumMod val="50000"/>
                            </a:schemeClr>
                          </a:solidFill>
                          <a:latin typeface="Playfair Display" panose="00000500000000000000" pitchFamily="2" charset="0"/>
                          <a:ea typeface="Aptos" panose="020B0004020202020204" pitchFamily="34" charset="0"/>
                          <a:cs typeface="Times New Roman" panose="02020603050405020304" pitchFamily="18" charset="0"/>
                          <a:sym typeface="Bebas Neue"/>
                        </a:rPr>
                        <a:t>FTA chung với Việt Nam</a:t>
                      </a:r>
                    </a:p>
                  </a:txBody>
                  <a:tcPr marL="74295" marR="74295" marT="36830" marB="36830" anchor="ctr"/>
                </a:tc>
                <a:extLst>
                  <a:ext uri="{0D108BD9-81ED-4DB2-BD59-A6C34878D82A}">
                    <a16:rowId xmlns:a16="http://schemas.microsoft.com/office/drawing/2014/main" val="3083604574"/>
                  </a:ext>
                </a:extLst>
              </a:tr>
              <a:tr h="533400">
                <a:tc>
                  <a:txBody>
                    <a:bodyPr/>
                    <a:lstStyle/>
                    <a:p>
                      <a:pPr>
                        <a:lnSpc>
                          <a:spcPct val="115000"/>
                        </a:lnSpc>
                        <a:buNone/>
                      </a:pPr>
                      <a:r>
                        <a:rPr lang="en-US" sz="1300" b="0" u="none" strike="noStrike" cap="none">
                          <a:solidFill>
                            <a:schemeClr val="tx2">
                              <a:lumMod val="50000"/>
                            </a:schemeClr>
                          </a:solidFill>
                          <a:latin typeface="Playfair Display" panose="00000500000000000000" pitchFamily="2" charset="0"/>
                          <a:sym typeface="Bebas Neue"/>
                        </a:rPr>
                        <a:t>Brunei, Malaysia, Singapore</a:t>
                      </a:r>
                      <a:endParaRPr lang="en-US" sz="1300" b="0" i="0" u="none" strike="noStrike" cap="none">
                        <a:solidFill>
                          <a:schemeClr val="tx2">
                            <a:lumMod val="50000"/>
                          </a:schemeClr>
                        </a:solidFill>
                        <a:latin typeface="Playfair Display" panose="00000500000000000000" pitchFamily="2" charset="0"/>
                        <a:sym typeface="Bebas Neue"/>
                      </a:endParaRPr>
                    </a:p>
                  </a:txBody>
                  <a:tcPr marL="74295" marR="74295" marT="36830" marB="36830"/>
                </a:tc>
                <a:tc>
                  <a:txBody>
                    <a:bodyPr/>
                    <a:lstStyle/>
                    <a:p>
                      <a:pPr>
                        <a:lnSpc>
                          <a:spcPct val="115000"/>
                        </a:lnSpc>
                        <a:buNone/>
                      </a:pPr>
                      <a:r>
                        <a:rPr lang="en-US" sz="1300" b="0" u="none" strike="noStrike" cap="none">
                          <a:solidFill>
                            <a:schemeClr val="tx2">
                              <a:lumMod val="50000"/>
                            </a:schemeClr>
                          </a:solidFill>
                          <a:latin typeface="Playfair Display" panose="00000500000000000000" pitchFamily="2" charset="0"/>
                          <a:sym typeface="Bebas Neue"/>
                        </a:rPr>
                        <a:t>9 FTA, bao gồm ATIGA, ACFTA, AIFTA, AKFTA, AJCEP, AANZFTA, AHKFTA, RCEP, CPTPP</a:t>
                      </a:r>
                      <a:endParaRPr lang="en-US" sz="1300" b="0" i="0" u="none" strike="noStrike" cap="none">
                        <a:solidFill>
                          <a:schemeClr val="tx2">
                            <a:lumMod val="50000"/>
                          </a:schemeClr>
                        </a:solidFill>
                        <a:latin typeface="Playfair Display" panose="00000500000000000000" pitchFamily="2" charset="0"/>
                        <a:sym typeface="Bebas Neue"/>
                      </a:endParaRPr>
                    </a:p>
                  </a:txBody>
                  <a:tcPr marL="74295" marR="74295" marT="36830" marB="36830"/>
                </a:tc>
                <a:extLst>
                  <a:ext uri="{0D108BD9-81ED-4DB2-BD59-A6C34878D82A}">
                    <a16:rowId xmlns:a16="http://schemas.microsoft.com/office/drawing/2014/main" val="3884423297"/>
                  </a:ext>
                </a:extLst>
              </a:tr>
              <a:tr h="838200">
                <a:tc>
                  <a:txBody>
                    <a:bodyPr/>
                    <a:lstStyle/>
                    <a:p>
                      <a:pPr>
                        <a:lnSpc>
                          <a:spcPct val="115000"/>
                        </a:lnSpc>
                        <a:buNone/>
                      </a:pPr>
                      <a:r>
                        <a:rPr lang="en-US" sz="1300" b="0" u="none" strike="noStrike" cap="none">
                          <a:solidFill>
                            <a:schemeClr val="tx2">
                              <a:lumMod val="50000"/>
                            </a:schemeClr>
                          </a:solidFill>
                          <a:latin typeface="Playfair Display" panose="00000500000000000000" pitchFamily="2" charset="0"/>
                          <a:sym typeface="Bebas Neue"/>
                        </a:rPr>
                        <a:t> Campuchia, Indonesia, Lào, Myanmar, Philippines, TháiLan</a:t>
                      </a:r>
                      <a:endParaRPr lang="en-US" sz="1300" b="0" i="0" u="none" strike="noStrike" cap="none">
                        <a:solidFill>
                          <a:schemeClr val="tx2">
                            <a:lumMod val="50000"/>
                          </a:schemeClr>
                        </a:solidFill>
                        <a:latin typeface="Playfair Display" panose="00000500000000000000" pitchFamily="2" charset="0"/>
                        <a:sym typeface="Bebas Neue"/>
                      </a:endParaRPr>
                    </a:p>
                  </a:txBody>
                  <a:tcPr marL="74295" marR="74295" marT="36830" marB="36830"/>
                </a:tc>
                <a:tc>
                  <a:txBody>
                    <a:bodyPr/>
                    <a:lstStyle/>
                    <a:p>
                      <a:pPr>
                        <a:lnSpc>
                          <a:spcPct val="115000"/>
                        </a:lnSpc>
                        <a:buNone/>
                      </a:pPr>
                      <a:r>
                        <a:rPr lang="en-US" sz="1300" b="0" u="none" strike="noStrike" cap="none" dirty="0">
                          <a:solidFill>
                            <a:schemeClr val="tx2">
                              <a:lumMod val="50000"/>
                            </a:schemeClr>
                          </a:solidFill>
                          <a:latin typeface="Playfair Display" panose="00000500000000000000" pitchFamily="2" charset="0"/>
                          <a:sym typeface="Bebas Neue"/>
                        </a:rPr>
                        <a:t> 8 FTA, bao </a:t>
                      </a:r>
                      <a:r>
                        <a:rPr lang="en-US" sz="1300" b="0" u="none" strike="noStrike" cap="none" dirty="0" err="1">
                          <a:solidFill>
                            <a:schemeClr val="tx2">
                              <a:lumMod val="50000"/>
                            </a:schemeClr>
                          </a:solidFill>
                          <a:latin typeface="Playfair Display" panose="00000500000000000000" pitchFamily="2" charset="0"/>
                          <a:sym typeface="Bebas Neue"/>
                        </a:rPr>
                        <a:t>gồm</a:t>
                      </a:r>
                      <a:r>
                        <a:rPr lang="en-US" sz="1300" b="0" u="none" strike="noStrike" cap="none" dirty="0">
                          <a:solidFill>
                            <a:schemeClr val="tx2">
                              <a:lumMod val="50000"/>
                            </a:schemeClr>
                          </a:solidFill>
                          <a:latin typeface="Playfair Display" panose="00000500000000000000" pitchFamily="2" charset="0"/>
                          <a:sym typeface="Bebas Neue"/>
                        </a:rPr>
                        <a:t>: ACFTA, AIFTA, AKFTA, AJCEP, AANZFTA, AHKFTA, RCEP </a:t>
                      </a:r>
                      <a:endParaRPr lang="en-US" sz="1300" b="0" i="0" u="none" strike="noStrike" cap="none" dirty="0">
                        <a:solidFill>
                          <a:schemeClr val="tx2">
                            <a:lumMod val="50000"/>
                          </a:schemeClr>
                        </a:solidFill>
                        <a:latin typeface="Playfair Display" panose="00000500000000000000" pitchFamily="2" charset="0"/>
                        <a:sym typeface="Bebas Neue"/>
                      </a:endParaRPr>
                    </a:p>
                  </a:txBody>
                  <a:tcPr marL="74295" marR="74295" marT="36830" marB="36830"/>
                </a:tc>
                <a:extLst>
                  <a:ext uri="{0D108BD9-81ED-4DB2-BD59-A6C34878D82A}">
                    <a16:rowId xmlns:a16="http://schemas.microsoft.com/office/drawing/2014/main" val="2504224458"/>
                  </a:ext>
                </a:extLst>
              </a:tr>
            </a:tbl>
          </a:graphicData>
        </a:graphic>
      </p:graphicFrame>
      <p:sp>
        <p:nvSpPr>
          <p:cNvPr id="7" name="Google Shape;642;p59">
            <a:extLst>
              <a:ext uri="{FF2B5EF4-FFF2-40B4-BE49-F238E27FC236}">
                <a16:creationId xmlns:a16="http://schemas.microsoft.com/office/drawing/2014/main" id="{4C3BF8F6-B540-820B-BA43-10731BD636CB}"/>
              </a:ext>
            </a:extLst>
          </p:cNvPr>
          <p:cNvSpPr txBox="1">
            <a:spLocks/>
          </p:cNvSpPr>
          <p:nvPr/>
        </p:nvSpPr>
        <p:spPr>
          <a:xfrm>
            <a:off x="2743058" y="3785278"/>
            <a:ext cx="3048000" cy="5046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2"/>
              </a:buClr>
              <a:buSzPts val="3200"/>
              <a:buFont typeface="Montserrat Black"/>
              <a:buNone/>
              <a:defRPr sz="3200" b="0" i="0" u="none" strike="noStrike" cap="none">
                <a:solidFill>
                  <a:schemeClr val="lt2"/>
                </a:solidFill>
                <a:latin typeface="Montserrat Black"/>
                <a:ea typeface="Montserrat Black"/>
                <a:cs typeface="Montserrat Black"/>
                <a:sym typeface="Montserrat Black"/>
              </a:defRPr>
            </a:lvl1pPr>
            <a:lvl2pPr marR="0" lvl="1"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2pPr>
            <a:lvl3pPr marR="0" lvl="2"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3pPr>
            <a:lvl4pPr marR="0" lvl="3"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4pPr>
            <a:lvl5pPr marR="0" lvl="4"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5pPr>
            <a:lvl6pPr marR="0" lvl="5"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6pPr>
            <a:lvl7pPr marR="0" lvl="6"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7pPr>
            <a:lvl8pPr marR="0" lvl="7"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8pPr>
            <a:lvl9pPr marR="0" lvl="8"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9pPr>
          </a:lstStyle>
          <a:p>
            <a:pPr>
              <a:buSzPct val="100000"/>
            </a:pPr>
            <a:endParaRPr lang="vi-VN" sz="1300" dirty="0">
              <a:solidFill>
                <a:schemeClr val="tx1"/>
              </a:solidFill>
              <a:latin typeface="Playfair Display" panose="00000500000000000000" pitchFamily="2" charset="0"/>
              <a:cs typeface="Playfair Display" panose="020B0604020202020204" charset="0"/>
            </a:endParaRPr>
          </a:p>
        </p:txBody>
      </p:sp>
      <p:sp>
        <p:nvSpPr>
          <p:cNvPr id="9" name="Rectangle 8">
            <a:extLst>
              <a:ext uri="{FF2B5EF4-FFF2-40B4-BE49-F238E27FC236}">
                <a16:creationId xmlns:a16="http://schemas.microsoft.com/office/drawing/2014/main" id="{804359C0-D581-316F-5427-3CEC1FFF1950}"/>
              </a:ext>
            </a:extLst>
          </p:cNvPr>
          <p:cNvSpPr/>
          <p:nvPr/>
        </p:nvSpPr>
        <p:spPr>
          <a:xfrm>
            <a:off x="6001265" y="3886037"/>
            <a:ext cx="2667000" cy="691473"/>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1300" dirty="0">
                <a:solidFill>
                  <a:schemeClr val="bg1"/>
                </a:solidFill>
                <a:latin typeface="Playfair Display" panose="00000500000000000000" pitchFamily="2" charset="0"/>
              </a:rPr>
              <a:t>Lưu ý: Với mỗi mặt hàng, mỗi FTA có thể có mức</a:t>
            </a:r>
            <a:r>
              <a:rPr lang="en-US" sz="1300" dirty="0">
                <a:solidFill>
                  <a:schemeClr val="bg1"/>
                </a:solidFill>
                <a:latin typeface="Playfair Display" panose="00000500000000000000" pitchFamily="2" charset="0"/>
              </a:rPr>
              <a:t> </a:t>
            </a:r>
            <a:r>
              <a:rPr lang="vi-VN" sz="1300" dirty="0">
                <a:solidFill>
                  <a:schemeClr val="bg1"/>
                </a:solidFill>
                <a:latin typeface="Playfair Display" panose="00000500000000000000" pitchFamily="2" charset="0"/>
              </a:rPr>
              <a:t>thuế quan và QTXX khác nhau</a:t>
            </a:r>
            <a:endParaRPr lang="en-US" sz="1300" dirty="0">
              <a:solidFill>
                <a:schemeClr val="bg1"/>
              </a:solidFill>
              <a:latin typeface="Playfair Display" panose="00000500000000000000" pitchFamily="2" charset="0"/>
            </a:endParaRPr>
          </a:p>
        </p:txBody>
      </p:sp>
      <p:sp>
        <p:nvSpPr>
          <p:cNvPr id="10" name="Google Shape;290;p42">
            <a:extLst>
              <a:ext uri="{FF2B5EF4-FFF2-40B4-BE49-F238E27FC236}">
                <a16:creationId xmlns:a16="http://schemas.microsoft.com/office/drawing/2014/main" id="{9AB42A77-7796-8985-6B0B-88ACE0EFEF11}"/>
              </a:ext>
            </a:extLst>
          </p:cNvPr>
          <p:cNvSpPr txBox="1">
            <a:spLocks/>
          </p:cNvSpPr>
          <p:nvPr/>
        </p:nvSpPr>
        <p:spPr>
          <a:xfrm>
            <a:off x="2932968" y="3844127"/>
            <a:ext cx="2925199" cy="386953"/>
          </a:xfrm>
          <a:prstGeom prst="rect">
            <a:avLst/>
          </a:prstGeom>
        </p:spPr>
        <p:txBody>
          <a:bodyPr spcFirstLastPara="1" wrap="square" lIns="91425" tIns="91425" rIns="91425" bIns="91425" anchor="t" anchorCtr="0">
            <a:noAutofit/>
          </a:bodyPr>
          <a:lstStyle>
            <a:lvl1pPr marL="0" lvl="0" rtl="0">
              <a:lnSpc>
                <a:spcPct val="100000"/>
              </a:lnSpc>
              <a:spcBef>
                <a:spcPts val="0"/>
              </a:spcBef>
              <a:spcAft>
                <a:spcPts val="0"/>
              </a:spcAft>
              <a:buNone/>
              <a:defRPr sz="1400" b="0" i="0">
                <a:solidFill>
                  <a:schemeClr val="tx1"/>
                </a:solidFill>
                <a:latin typeface="+mn-lt"/>
                <a:ea typeface="+mn-ea"/>
                <a:cs typeface="+mn-cs"/>
              </a:defRPr>
            </a:lvl1pPr>
            <a:lvl2pPr marL="457200" lvl="1" rtl="0">
              <a:lnSpc>
                <a:spcPct val="100000"/>
              </a:lnSpc>
              <a:spcBef>
                <a:spcPts val="0"/>
              </a:spcBef>
              <a:spcAft>
                <a:spcPts val="0"/>
              </a:spcAft>
              <a:buNone/>
              <a:defRPr sz="1400">
                <a:latin typeface="+mn-lt"/>
                <a:ea typeface="+mn-ea"/>
                <a:cs typeface="+mn-cs"/>
              </a:defRPr>
            </a:lvl2pPr>
            <a:lvl3pPr marL="914400" lvl="2" rtl="0">
              <a:lnSpc>
                <a:spcPct val="100000"/>
              </a:lnSpc>
              <a:spcBef>
                <a:spcPts val="0"/>
              </a:spcBef>
              <a:spcAft>
                <a:spcPts val="0"/>
              </a:spcAft>
              <a:buNone/>
              <a:defRPr sz="1400">
                <a:latin typeface="+mn-lt"/>
                <a:ea typeface="+mn-ea"/>
                <a:cs typeface="+mn-cs"/>
              </a:defRPr>
            </a:lvl3pPr>
            <a:lvl4pPr marL="1371600" lvl="3" rtl="0">
              <a:lnSpc>
                <a:spcPct val="100000"/>
              </a:lnSpc>
              <a:spcBef>
                <a:spcPts val="0"/>
              </a:spcBef>
              <a:spcAft>
                <a:spcPts val="0"/>
              </a:spcAft>
              <a:buNone/>
              <a:defRPr sz="1400">
                <a:latin typeface="+mn-lt"/>
                <a:ea typeface="+mn-ea"/>
                <a:cs typeface="+mn-cs"/>
              </a:defRPr>
            </a:lvl4pPr>
            <a:lvl5pPr marL="1828800" lvl="4" rtl="0">
              <a:lnSpc>
                <a:spcPct val="100000"/>
              </a:lnSpc>
              <a:spcBef>
                <a:spcPts val="0"/>
              </a:spcBef>
              <a:spcAft>
                <a:spcPts val="0"/>
              </a:spcAft>
              <a:buNone/>
              <a:defRPr sz="1400">
                <a:latin typeface="+mn-lt"/>
                <a:ea typeface="+mn-ea"/>
                <a:cs typeface="+mn-cs"/>
              </a:defRPr>
            </a:lvl5pPr>
            <a:lvl6pPr marL="2286000" lvl="5" rtl="0">
              <a:lnSpc>
                <a:spcPct val="100000"/>
              </a:lnSpc>
              <a:spcBef>
                <a:spcPts val="0"/>
              </a:spcBef>
              <a:spcAft>
                <a:spcPts val="0"/>
              </a:spcAft>
              <a:buNone/>
              <a:defRPr sz="1400">
                <a:latin typeface="+mn-lt"/>
                <a:ea typeface="+mn-ea"/>
                <a:cs typeface="+mn-cs"/>
              </a:defRPr>
            </a:lvl6pPr>
            <a:lvl7pPr marL="2743200" lvl="6" rtl="0">
              <a:lnSpc>
                <a:spcPct val="100000"/>
              </a:lnSpc>
              <a:spcBef>
                <a:spcPts val="0"/>
              </a:spcBef>
              <a:spcAft>
                <a:spcPts val="0"/>
              </a:spcAft>
              <a:buNone/>
              <a:defRPr sz="1400">
                <a:latin typeface="+mn-lt"/>
                <a:ea typeface="+mn-ea"/>
                <a:cs typeface="+mn-cs"/>
              </a:defRPr>
            </a:lvl7pPr>
            <a:lvl8pPr marL="3200400" lvl="7" rtl="0">
              <a:lnSpc>
                <a:spcPct val="100000"/>
              </a:lnSpc>
              <a:spcBef>
                <a:spcPts val="0"/>
              </a:spcBef>
              <a:spcAft>
                <a:spcPts val="0"/>
              </a:spcAft>
              <a:buNone/>
              <a:defRPr sz="1400">
                <a:latin typeface="+mn-lt"/>
                <a:ea typeface="+mn-ea"/>
                <a:cs typeface="+mn-cs"/>
              </a:defRPr>
            </a:lvl8pPr>
            <a:lvl9pPr marL="3657600" lvl="8" rtl="0">
              <a:lnSpc>
                <a:spcPct val="100000"/>
              </a:lnSpc>
              <a:spcBef>
                <a:spcPts val="0"/>
              </a:spcBef>
              <a:spcAft>
                <a:spcPts val="0"/>
              </a:spcAft>
              <a:buNone/>
              <a:defRPr sz="1400">
                <a:latin typeface="+mn-lt"/>
                <a:ea typeface="+mn-ea"/>
                <a:cs typeface="+mn-cs"/>
              </a:defRPr>
            </a:lvl9pPr>
          </a:lstStyle>
          <a:p>
            <a:pPr marL="268288" lvl="1" indent="-257175">
              <a:spcAft>
                <a:spcPts val="600"/>
              </a:spcAft>
              <a:buFont typeface="Wingdings" panose="05000000000000000000" pitchFamily="2" charset="2"/>
              <a:buChar char="Ø"/>
            </a:pPr>
            <a:r>
              <a:rPr lang="en-US" sz="1300" dirty="0" err="1">
                <a:latin typeface="Playfair Display" panose="00000500000000000000" pitchFamily="2" charset="0"/>
                <a:cs typeface="Playfair Display" panose="020B0604020202020204" charset="0"/>
              </a:rPr>
              <a:t>Các</a:t>
            </a:r>
            <a:r>
              <a:rPr lang="en-US" sz="1300" dirty="0">
                <a:latin typeface="Playfair Display" panose="00000500000000000000" pitchFamily="2" charset="0"/>
                <a:cs typeface="Playfair Display" panose="020B0604020202020204" charset="0"/>
              </a:rPr>
              <a:t> FTA </a:t>
            </a:r>
            <a:r>
              <a:rPr lang="en-US" sz="1300" dirty="0" err="1">
                <a:latin typeface="Playfair Display" panose="00000500000000000000" pitchFamily="2" charset="0"/>
                <a:cs typeface="Playfair Display" panose="020B0604020202020204" charset="0"/>
              </a:rPr>
              <a:t>cùng</a:t>
            </a:r>
            <a:r>
              <a:rPr lang="en-US" sz="1300" dirty="0">
                <a:latin typeface="Playfair Display" panose="00000500000000000000" pitchFamily="2" charset="0"/>
                <a:cs typeface="Playfair Display" panose="020B0604020202020204" charset="0"/>
              </a:rPr>
              <a:t> </a:t>
            </a:r>
            <a:r>
              <a:rPr lang="en-US" sz="1300" dirty="0" err="1">
                <a:latin typeface="Playfair Display" panose="00000500000000000000" pitchFamily="2" charset="0"/>
                <a:cs typeface="Playfair Display" panose="020B0604020202020204" charset="0"/>
              </a:rPr>
              <a:t>tồn</a:t>
            </a:r>
            <a:r>
              <a:rPr lang="en-US" sz="1300" dirty="0">
                <a:latin typeface="Playfair Display" panose="00000500000000000000" pitchFamily="2" charset="0"/>
                <a:cs typeface="Playfair Display" panose="020B0604020202020204" charset="0"/>
              </a:rPr>
              <a:t> </a:t>
            </a:r>
            <a:r>
              <a:rPr lang="en-US" sz="1300" dirty="0" err="1">
                <a:latin typeface="Playfair Display" panose="00000500000000000000" pitchFamily="2" charset="0"/>
                <a:cs typeface="Playfair Display" panose="020B0604020202020204" charset="0"/>
              </a:rPr>
              <a:t>tại</a:t>
            </a:r>
            <a:r>
              <a:rPr lang="en-US" sz="1300" dirty="0">
                <a:latin typeface="Playfair Display" panose="00000500000000000000" pitchFamily="2" charset="0"/>
                <a:cs typeface="Playfair Display" panose="020B0604020202020204" charset="0"/>
              </a:rPr>
              <a:t> song </a:t>
            </a:r>
            <a:r>
              <a:rPr lang="en-US" sz="1300" dirty="0" err="1">
                <a:latin typeface="Playfair Display" panose="00000500000000000000" pitchFamily="2" charset="0"/>
                <a:cs typeface="Playfair Display" panose="020B0604020202020204" charset="0"/>
              </a:rPr>
              <a:t>song</a:t>
            </a:r>
            <a:endParaRPr lang="vi-VN" sz="1300" dirty="0">
              <a:latin typeface="Playfair Display" panose="00000500000000000000" pitchFamily="2" charset="0"/>
              <a:cs typeface="Playfair Display" panose="020B0604020202020204" charset="0"/>
            </a:endParaRPr>
          </a:p>
        </p:txBody>
      </p:sp>
      <p:sp>
        <p:nvSpPr>
          <p:cNvPr id="11" name="Google Shape;290;p42">
            <a:extLst>
              <a:ext uri="{FF2B5EF4-FFF2-40B4-BE49-F238E27FC236}">
                <a16:creationId xmlns:a16="http://schemas.microsoft.com/office/drawing/2014/main" id="{9A5E299D-BF5E-65E9-8940-2F57BD7D70DA}"/>
              </a:ext>
            </a:extLst>
          </p:cNvPr>
          <p:cNvSpPr txBox="1">
            <a:spLocks/>
          </p:cNvSpPr>
          <p:nvPr/>
        </p:nvSpPr>
        <p:spPr>
          <a:xfrm>
            <a:off x="2932967" y="4231080"/>
            <a:ext cx="2925199" cy="386953"/>
          </a:xfrm>
          <a:prstGeom prst="rect">
            <a:avLst/>
          </a:prstGeom>
        </p:spPr>
        <p:txBody>
          <a:bodyPr spcFirstLastPara="1" wrap="square" lIns="91425" tIns="91425" rIns="91425" bIns="91425" anchor="t" anchorCtr="0">
            <a:noAutofit/>
          </a:bodyPr>
          <a:lstStyle>
            <a:lvl1pPr marL="0" lvl="0" rtl="0">
              <a:lnSpc>
                <a:spcPct val="100000"/>
              </a:lnSpc>
              <a:spcBef>
                <a:spcPts val="0"/>
              </a:spcBef>
              <a:spcAft>
                <a:spcPts val="0"/>
              </a:spcAft>
              <a:buNone/>
              <a:defRPr sz="1400" b="0" i="0">
                <a:solidFill>
                  <a:schemeClr val="tx1"/>
                </a:solidFill>
                <a:latin typeface="+mn-lt"/>
                <a:ea typeface="+mn-ea"/>
                <a:cs typeface="+mn-cs"/>
              </a:defRPr>
            </a:lvl1pPr>
            <a:lvl2pPr marL="457200" lvl="1" rtl="0">
              <a:lnSpc>
                <a:spcPct val="100000"/>
              </a:lnSpc>
              <a:spcBef>
                <a:spcPts val="0"/>
              </a:spcBef>
              <a:spcAft>
                <a:spcPts val="0"/>
              </a:spcAft>
              <a:buNone/>
              <a:defRPr sz="1400">
                <a:latin typeface="+mn-lt"/>
                <a:ea typeface="+mn-ea"/>
                <a:cs typeface="+mn-cs"/>
              </a:defRPr>
            </a:lvl2pPr>
            <a:lvl3pPr marL="914400" lvl="2" rtl="0">
              <a:lnSpc>
                <a:spcPct val="100000"/>
              </a:lnSpc>
              <a:spcBef>
                <a:spcPts val="0"/>
              </a:spcBef>
              <a:spcAft>
                <a:spcPts val="0"/>
              </a:spcAft>
              <a:buNone/>
              <a:defRPr sz="1400">
                <a:latin typeface="+mn-lt"/>
                <a:ea typeface="+mn-ea"/>
                <a:cs typeface="+mn-cs"/>
              </a:defRPr>
            </a:lvl3pPr>
            <a:lvl4pPr marL="1371600" lvl="3" rtl="0">
              <a:lnSpc>
                <a:spcPct val="100000"/>
              </a:lnSpc>
              <a:spcBef>
                <a:spcPts val="0"/>
              </a:spcBef>
              <a:spcAft>
                <a:spcPts val="0"/>
              </a:spcAft>
              <a:buNone/>
              <a:defRPr sz="1400">
                <a:latin typeface="+mn-lt"/>
                <a:ea typeface="+mn-ea"/>
                <a:cs typeface="+mn-cs"/>
              </a:defRPr>
            </a:lvl4pPr>
            <a:lvl5pPr marL="1828800" lvl="4" rtl="0">
              <a:lnSpc>
                <a:spcPct val="100000"/>
              </a:lnSpc>
              <a:spcBef>
                <a:spcPts val="0"/>
              </a:spcBef>
              <a:spcAft>
                <a:spcPts val="0"/>
              </a:spcAft>
              <a:buNone/>
              <a:defRPr sz="1400">
                <a:latin typeface="+mn-lt"/>
                <a:ea typeface="+mn-ea"/>
                <a:cs typeface="+mn-cs"/>
              </a:defRPr>
            </a:lvl5pPr>
            <a:lvl6pPr marL="2286000" lvl="5" rtl="0">
              <a:lnSpc>
                <a:spcPct val="100000"/>
              </a:lnSpc>
              <a:spcBef>
                <a:spcPts val="0"/>
              </a:spcBef>
              <a:spcAft>
                <a:spcPts val="0"/>
              </a:spcAft>
              <a:buNone/>
              <a:defRPr sz="1400">
                <a:latin typeface="+mn-lt"/>
                <a:ea typeface="+mn-ea"/>
                <a:cs typeface="+mn-cs"/>
              </a:defRPr>
            </a:lvl6pPr>
            <a:lvl7pPr marL="2743200" lvl="6" rtl="0">
              <a:lnSpc>
                <a:spcPct val="100000"/>
              </a:lnSpc>
              <a:spcBef>
                <a:spcPts val="0"/>
              </a:spcBef>
              <a:spcAft>
                <a:spcPts val="0"/>
              </a:spcAft>
              <a:buNone/>
              <a:defRPr sz="1400">
                <a:latin typeface="+mn-lt"/>
                <a:ea typeface="+mn-ea"/>
                <a:cs typeface="+mn-cs"/>
              </a:defRPr>
            </a:lvl7pPr>
            <a:lvl8pPr marL="3200400" lvl="7" rtl="0">
              <a:lnSpc>
                <a:spcPct val="100000"/>
              </a:lnSpc>
              <a:spcBef>
                <a:spcPts val="0"/>
              </a:spcBef>
              <a:spcAft>
                <a:spcPts val="0"/>
              </a:spcAft>
              <a:buNone/>
              <a:defRPr sz="1400">
                <a:latin typeface="+mn-lt"/>
                <a:ea typeface="+mn-ea"/>
                <a:cs typeface="+mn-cs"/>
              </a:defRPr>
            </a:lvl8pPr>
            <a:lvl9pPr marL="3657600" lvl="8" rtl="0">
              <a:lnSpc>
                <a:spcPct val="100000"/>
              </a:lnSpc>
              <a:spcBef>
                <a:spcPts val="0"/>
              </a:spcBef>
              <a:spcAft>
                <a:spcPts val="0"/>
              </a:spcAft>
              <a:buNone/>
              <a:defRPr sz="1400">
                <a:latin typeface="+mn-lt"/>
                <a:ea typeface="+mn-ea"/>
                <a:cs typeface="+mn-cs"/>
              </a:defRPr>
            </a:lvl9pPr>
          </a:lstStyle>
          <a:p>
            <a:pPr marL="285750" indent="-285750">
              <a:buSzPct val="100000"/>
              <a:buFont typeface="Wingdings" panose="05000000000000000000" pitchFamily="2" charset="2"/>
              <a:buChar char="Ø"/>
            </a:pPr>
            <a:r>
              <a:rPr lang="vi-VN" sz="1300" dirty="0">
                <a:latin typeface="Playfair Display" panose="00000500000000000000" pitchFamily="2" charset="0"/>
                <a:cs typeface="Playfair Display" panose="020B0604020202020204" charset="0"/>
              </a:rPr>
              <a:t>DN được quyền áp dụng theo FTA nào có lợi </a:t>
            </a:r>
            <a:r>
              <a:rPr lang="vi-VN" sz="1300" dirty="0">
                <a:latin typeface="Playfair Display" panose="00000500000000000000" pitchFamily="2" charset="0"/>
              </a:rPr>
              <a:t>nhất</a:t>
            </a:r>
          </a:p>
        </p:txBody>
      </p:sp>
    </p:spTree>
  </p:cSld>
  <p:clrMapOvr>
    <a:masterClrMapping/>
  </p:clrMapOvr>
  <p:transition spd="slow" advClick="0">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24">
          <a:extLst>
            <a:ext uri="{FF2B5EF4-FFF2-40B4-BE49-F238E27FC236}">
              <a16:creationId xmlns:a16="http://schemas.microsoft.com/office/drawing/2014/main" id="{DB0415E8-B260-9EB2-DB66-B85DD7B00253}"/>
            </a:ext>
          </a:extLst>
        </p:cNvPr>
        <p:cNvGrpSpPr/>
        <p:nvPr/>
      </p:nvGrpSpPr>
      <p:grpSpPr>
        <a:xfrm>
          <a:off x="0" y="0"/>
          <a:ext cx="0" cy="0"/>
          <a:chOff x="0" y="0"/>
          <a:chExt cx="0" cy="0"/>
        </a:xfrm>
      </p:grpSpPr>
      <p:sp>
        <p:nvSpPr>
          <p:cNvPr id="632" name="Google Shape;632;p53">
            <a:extLst>
              <a:ext uri="{FF2B5EF4-FFF2-40B4-BE49-F238E27FC236}">
                <a16:creationId xmlns:a16="http://schemas.microsoft.com/office/drawing/2014/main" id="{19C9C000-00C4-918D-282B-66F349DAE34D}"/>
              </a:ext>
            </a:extLst>
          </p:cNvPr>
          <p:cNvSpPr/>
          <p:nvPr/>
        </p:nvSpPr>
        <p:spPr>
          <a:xfrm>
            <a:off x="7165041" y="3162300"/>
            <a:ext cx="1981200" cy="1981200"/>
          </a:xfrm>
          <a:custGeom>
            <a:avLst/>
            <a:gdLst/>
            <a:ahLst/>
            <a:cxnLst/>
            <a:rect l="l" t="t" r="r" b="b"/>
            <a:pathLst>
              <a:path w="45172" h="45149" extrusionOk="0">
                <a:moveTo>
                  <a:pt x="22575" y="5204"/>
                </a:moveTo>
                <a:cubicBezTo>
                  <a:pt x="32184" y="5204"/>
                  <a:pt x="39968" y="12965"/>
                  <a:pt x="39968" y="22574"/>
                </a:cubicBezTo>
                <a:cubicBezTo>
                  <a:pt x="39968" y="32161"/>
                  <a:pt x="32184" y="39945"/>
                  <a:pt x="22575" y="39945"/>
                </a:cubicBezTo>
                <a:cubicBezTo>
                  <a:pt x="12988" y="39945"/>
                  <a:pt x="5205" y="32161"/>
                  <a:pt x="5205" y="22574"/>
                </a:cubicBezTo>
                <a:cubicBezTo>
                  <a:pt x="5205" y="12965"/>
                  <a:pt x="12988" y="5204"/>
                  <a:pt x="22575" y="5204"/>
                </a:cubicBezTo>
                <a:close/>
                <a:moveTo>
                  <a:pt x="0" y="0"/>
                </a:moveTo>
                <a:lnTo>
                  <a:pt x="0" y="45149"/>
                </a:lnTo>
                <a:lnTo>
                  <a:pt x="45172" y="45149"/>
                </a:lnTo>
                <a:lnTo>
                  <a:pt x="451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Title 1">
            <a:extLst>
              <a:ext uri="{FF2B5EF4-FFF2-40B4-BE49-F238E27FC236}">
                <a16:creationId xmlns:a16="http://schemas.microsoft.com/office/drawing/2014/main" id="{922F956B-4C43-E20F-A852-5C06803DBC77}"/>
              </a:ext>
            </a:extLst>
          </p:cNvPr>
          <p:cNvSpPr txBox="1">
            <a:spLocks/>
          </p:cNvSpPr>
          <p:nvPr/>
        </p:nvSpPr>
        <p:spPr>
          <a:xfrm>
            <a:off x="1295400" y="57849"/>
            <a:ext cx="7010400" cy="49115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ctr"/>
            <a:r>
              <a:rPr lang="en-US" sz="2000" b="1">
                <a:solidFill>
                  <a:schemeClr val="tx2">
                    <a:lumMod val="50000"/>
                  </a:schemeClr>
                </a:solidFill>
                <a:latin typeface="Playfair Display" panose="020B0604020202020204" charset="0"/>
                <a:cs typeface="Playfair Display" panose="020B0604020202020204" charset="0"/>
              </a:rPr>
              <a:t>Kết quả xuất khẩu ấn tượng của Việt Nam sang ASEAN</a:t>
            </a:r>
            <a:endParaRPr lang="en-US" sz="2000" b="1" dirty="0">
              <a:solidFill>
                <a:schemeClr val="tx2">
                  <a:lumMod val="50000"/>
                </a:schemeClr>
              </a:solidFill>
              <a:latin typeface="Playfair Display" panose="020B0604020202020204" charset="0"/>
              <a:cs typeface="Playfair Display" panose="020B0604020202020204" charset="0"/>
            </a:endParaRPr>
          </a:p>
        </p:txBody>
      </p:sp>
      <p:sp>
        <p:nvSpPr>
          <p:cNvPr id="8" name="Title 1">
            <a:extLst>
              <a:ext uri="{FF2B5EF4-FFF2-40B4-BE49-F238E27FC236}">
                <a16:creationId xmlns:a16="http://schemas.microsoft.com/office/drawing/2014/main" id="{2A17152D-9172-6D3F-E312-C52D80B6447A}"/>
              </a:ext>
            </a:extLst>
          </p:cNvPr>
          <p:cNvSpPr txBox="1">
            <a:spLocks/>
          </p:cNvSpPr>
          <p:nvPr/>
        </p:nvSpPr>
        <p:spPr>
          <a:xfrm>
            <a:off x="457200" y="1200150"/>
            <a:ext cx="1513649" cy="170331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just"/>
            <a:r>
              <a:rPr lang="en-US" sz="1300" b="1">
                <a:solidFill>
                  <a:schemeClr val="tx2">
                    <a:lumMod val="50000"/>
                  </a:schemeClr>
                </a:solidFill>
                <a:latin typeface="Playfair Display" panose="020B0604020202020204" charset="0"/>
                <a:cs typeface="Playfair Display" panose="020B0604020202020204" charset="0"/>
              </a:rPr>
              <a:t>Xuất khẩu: </a:t>
            </a:r>
            <a:r>
              <a:rPr lang="en-US" sz="1300">
                <a:solidFill>
                  <a:schemeClr val="tx2">
                    <a:lumMod val="50000"/>
                  </a:schemeClr>
                </a:solidFill>
                <a:latin typeface="Playfair Display" panose="020B0604020202020204" charset="0"/>
                <a:cs typeface="Playfair Display" panose="020B0604020202020204" charset="0"/>
              </a:rPr>
              <a:t>tăng 6,4 lần trong 20 năm qua (từ 5,7 tỷ USD năm 2005 lên 36,5 tỷ USD năm 2024)</a:t>
            </a:r>
            <a:endParaRPr lang="en-US" sz="1300" dirty="0">
              <a:solidFill>
                <a:schemeClr val="tx2">
                  <a:lumMod val="50000"/>
                </a:schemeClr>
              </a:solidFill>
              <a:latin typeface="Playfair Display" panose="020B0604020202020204" charset="0"/>
              <a:cs typeface="Playfair Display" panose="020B0604020202020204" charset="0"/>
            </a:endParaRPr>
          </a:p>
        </p:txBody>
      </p:sp>
      <p:sp>
        <p:nvSpPr>
          <p:cNvPr id="10" name="Title 1">
            <a:extLst>
              <a:ext uri="{FF2B5EF4-FFF2-40B4-BE49-F238E27FC236}">
                <a16:creationId xmlns:a16="http://schemas.microsoft.com/office/drawing/2014/main" id="{F8D12099-835F-352C-BF2B-5187F76F1243}"/>
              </a:ext>
            </a:extLst>
          </p:cNvPr>
          <p:cNvSpPr txBox="1">
            <a:spLocks/>
          </p:cNvSpPr>
          <p:nvPr/>
        </p:nvSpPr>
        <p:spPr>
          <a:xfrm>
            <a:off x="5562600" y="4172292"/>
            <a:ext cx="3200400" cy="49115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1000" dirty="0" err="1">
                <a:solidFill>
                  <a:schemeClr val="tx2">
                    <a:lumMod val="50000"/>
                  </a:schemeClr>
                </a:solidFill>
                <a:latin typeface="Playfair Display" panose="020B0604020202020204" charset="0"/>
                <a:cs typeface="Playfair Display" panose="020B0604020202020204" charset="0"/>
              </a:rPr>
              <a:t>Nguồn</a:t>
            </a:r>
            <a:r>
              <a:rPr lang="en-US" sz="1000" dirty="0">
                <a:solidFill>
                  <a:schemeClr val="tx2">
                    <a:lumMod val="50000"/>
                  </a:schemeClr>
                </a:solidFill>
                <a:latin typeface="Playfair Display" panose="020B0604020202020204" charset="0"/>
                <a:cs typeface="Playfair Display" panose="020B0604020202020204" charset="0"/>
              </a:rPr>
              <a:t>: VCCI </a:t>
            </a:r>
            <a:r>
              <a:rPr lang="en-US" sz="1000" dirty="0" err="1">
                <a:solidFill>
                  <a:schemeClr val="tx2">
                    <a:lumMod val="50000"/>
                  </a:schemeClr>
                </a:solidFill>
                <a:latin typeface="Playfair Display" panose="020B0604020202020204" charset="0"/>
                <a:cs typeface="Playfair Display" panose="020B0604020202020204" charset="0"/>
              </a:rPr>
              <a:t>tổng</a:t>
            </a:r>
            <a:r>
              <a:rPr lang="en-US" sz="1000" dirty="0">
                <a:solidFill>
                  <a:schemeClr val="tx2">
                    <a:lumMod val="50000"/>
                  </a:schemeClr>
                </a:solidFill>
                <a:latin typeface="Playfair Display" panose="020B0604020202020204" charset="0"/>
                <a:cs typeface="Playfair Display" panose="020B0604020202020204" charset="0"/>
              </a:rPr>
              <a:t> </a:t>
            </a:r>
            <a:r>
              <a:rPr lang="en-US" sz="1000" dirty="0" err="1">
                <a:solidFill>
                  <a:schemeClr val="tx2">
                    <a:lumMod val="50000"/>
                  </a:schemeClr>
                </a:solidFill>
                <a:latin typeface="Playfair Display" panose="020B0604020202020204" charset="0"/>
                <a:cs typeface="Playfair Display" panose="020B0604020202020204" charset="0"/>
              </a:rPr>
              <a:t>hợp</a:t>
            </a:r>
            <a:r>
              <a:rPr lang="en-US" sz="1000" dirty="0">
                <a:solidFill>
                  <a:schemeClr val="tx2">
                    <a:lumMod val="50000"/>
                  </a:schemeClr>
                </a:solidFill>
                <a:latin typeface="Playfair Display" panose="020B0604020202020204" charset="0"/>
                <a:cs typeface="Playfair Display" panose="020B0604020202020204" charset="0"/>
              </a:rPr>
              <a:t> </a:t>
            </a:r>
            <a:r>
              <a:rPr lang="en-US" sz="1000" dirty="0" err="1">
                <a:solidFill>
                  <a:schemeClr val="tx2">
                    <a:lumMod val="50000"/>
                  </a:schemeClr>
                </a:solidFill>
                <a:latin typeface="Playfair Display" panose="020B0604020202020204" charset="0"/>
                <a:cs typeface="Playfair Display" panose="020B0604020202020204" charset="0"/>
              </a:rPr>
              <a:t>từ</a:t>
            </a:r>
            <a:r>
              <a:rPr lang="en-US" sz="1000" dirty="0">
                <a:solidFill>
                  <a:schemeClr val="tx2">
                    <a:lumMod val="50000"/>
                  </a:schemeClr>
                </a:solidFill>
                <a:latin typeface="Playfair Display" panose="020B0604020202020204" charset="0"/>
                <a:cs typeface="Playfair Display" panose="020B0604020202020204" charset="0"/>
              </a:rPr>
              <a:t> </a:t>
            </a:r>
            <a:r>
              <a:rPr lang="en-US" sz="1000" dirty="0" err="1">
                <a:solidFill>
                  <a:schemeClr val="tx2">
                    <a:lumMod val="50000"/>
                  </a:schemeClr>
                </a:solidFill>
                <a:latin typeface="Playfair Display" panose="020B0604020202020204" charset="0"/>
                <a:cs typeface="Playfair Display" panose="020B0604020202020204" charset="0"/>
              </a:rPr>
              <a:t>số</a:t>
            </a:r>
            <a:r>
              <a:rPr lang="en-US" sz="1000" dirty="0">
                <a:solidFill>
                  <a:schemeClr val="tx2">
                    <a:lumMod val="50000"/>
                  </a:schemeClr>
                </a:solidFill>
                <a:latin typeface="Playfair Display" panose="020B0604020202020204" charset="0"/>
                <a:cs typeface="Playfair Display" panose="020B0604020202020204" charset="0"/>
              </a:rPr>
              <a:t> </a:t>
            </a:r>
            <a:r>
              <a:rPr lang="en-US" sz="1000" dirty="0" err="1">
                <a:solidFill>
                  <a:schemeClr val="tx2">
                    <a:lumMod val="50000"/>
                  </a:schemeClr>
                </a:solidFill>
                <a:latin typeface="Playfair Display" panose="020B0604020202020204" charset="0"/>
                <a:cs typeface="Playfair Display" panose="020B0604020202020204" charset="0"/>
              </a:rPr>
              <a:t>liệu</a:t>
            </a:r>
            <a:r>
              <a:rPr lang="en-US" sz="1000" dirty="0">
                <a:solidFill>
                  <a:schemeClr val="tx2">
                    <a:lumMod val="50000"/>
                  </a:schemeClr>
                </a:solidFill>
                <a:latin typeface="Playfair Display" panose="020B0604020202020204" charset="0"/>
                <a:cs typeface="Playfair Display" panose="020B0604020202020204" charset="0"/>
              </a:rPr>
              <a:t> </a:t>
            </a:r>
            <a:r>
              <a:rPr lang="en-US" sz="1000" err="1">
                <a:solidFill>
                  <a:schemeClr val="tx2">
                    <a:lumMod val="50000"/>
                  </a:schemeClr>
                </a:solidFill>
                <a:latin typeface="Playfair Display" panose="020B0604020202020204" charset="0"/>
                <a:cs typeface="Playfair Display" panose="020B0604020202020204" charset="0"/>
              </a:rPr>
              <a:t>của</a:t>
            </a:r>
            <a:r>
              <a:rPr lang="en-US" sz="1000">
                <a:solidFill>
                  <a:schemeClr val="tx2">
                    <a:lumMod val="50000"/>
                  </a:schemeClr>
                </a:solidFill>
                <a:latin typeface="Playfair Display" panose="020B0604020202020204" charset="0"/>
                <a:cs typeface="Playfair Display" panose="020B0604020202020204" charset="0"/>
              </a:rPr>
              <a:t> ITC Trademap</a:t>
            </a:r>
            <a:endParaRPr lang="en-US" sz="1000" dirty="0">
              <a:solidFill>
                <a:schemeClr val="tx2">
                  <a:lumMod val="50000"/>
                </a:schemeClr>
              </a:solidFill>
              <a:latin typeface="Playfair Display" panose="020B0604020202020204" charset="0"/>
              <a:cs typeface="Playfair Display" panose="020B0604020202020204" charset="0"/>
            </a:endParaRPr>
          </a:p>
        </p:txBody>
      </p:sp>
      <p:sp>
        <p:nvSpPr>
          <p:cNvPr id="11" name="Title 1">
            <a:extLst>
              <a:ext uri="{FF2B5EF4-FFF2-40B4-BE49-F238E27FC236}">
                <a16:creationId xmlns:a16="http://schemas.microsoft.com/office/drawing/2014/main" id="{63B0BB15-9D20-5EF8-4FEB-5599F56D83A0}"/>
              </a:ext>
            </a:extLst>
          </p:cNvPr>
          <p:cNvSpPr txBox="1">
            <a:spLocks/>
          </p:cNvSpPr>
          <p:nvPr/>
        </p:nvSpPr>
        <p:spPr>
          <a:xfrm>
            <a:off x="457200" y="2800350"/>
            <a:ext cx="1466391" cy="111782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just"/>
            <a:r>
              <a:rPr lang="en-US" sz="1300" b="1" dirty="0">
                <a:solidFill>
                  <a:schemeClr val="tx2">
                    <a:lumMod val="50000"/>
                  </a:schemeClr>
                </a:solidFill>
                <a:latin typeface="Playfair Display" panose="020B0604020202020204" charset="0"/>
                <a:cs typeface="Playfair Display" panose="020B0604020202020204" charset="0"/>
              </a:rPr>
              <a:t>10 </a:t>
            </a:r>
            <a:r>
              <a:rPr lang="en-US" sz="1300" b="1" dirty="0" err="1">
                <a:solidFill>
                  <a:schemeClr val="tx2">
                    <a:lumMod val="50000"/>
                  </a:schemeClr>
                </a:solidFill>
                <a:latin typeface="Playfair Display" panose="020B0604020202020204" charset="0"/>
                <a:cs typeface="Playfair Display" panose="020B0604020202020204" charset="0"/>
              </a:rPr>
              <a:t>tháng</a:t>
            </a:r>
            <a:r>
              <a:rPr lang="en-US" sz="1300" b="1" dirty="0">
                <a:solidFill>
                  <a:schemeClr val="tx2">
                    <a:lumMod val="50000"/>
                  </a:schemeClr>
                </a:solidFill>
                <a:latin typeface="Playfair Display" panose="020B0604020202020204" charset="0"/>
                <a:cs typeface="Playfair Display" panose="020B0604020202020204" charset="0"/>
              </a:rPr>
              <a:t> </a:t>
            </a:r>
            <a:r>
              <a:rPr lang="en-US" sz="1300" b="1" dirty="0" err="1">
                <a:solidFill>
                  <a:schemeClr val="tx2">
                    <a:lumMod val="50000"/>
                  </a:schemeClr>
                </a:solidFill>
                <a:latin typeface="Playfair Display" panose="020B0604020202020204" charset="0"/>
                <a:cs typeface="Playfair Display" panose="020B0604020202020204" charset="0"/>
              </a:rPr>
              <a:t>đầu</a:t>
            </a:r>
            <a:r>
              <a:rPr lang="en-US" sz="1300" b="1" dirty="0">
                <a:solidFill>
                  <a:schemeClr val="tx2">
                    <a:lumMod val="50000"/>
                  </a:schemeClr>
                </a:solidFill>
                <a:latin typeface="Playfair Display" panose="020B0604020202020204" charset="0"/>
                <a:cs typeface="Playfair Display" panose="020B0604020202020204" charset="0"/>
              </a:rPr>
              <a:t> 2025</a:t>
            </a:r>
            <a:r>
              <a:rPr lang="en-US" sz="1300" b="1">
                <a:solidFill>
                  <a:schemeClr val="tx2">
                    <a:lumMod val="50000"/>
                  </a:schemeClr>
                </a:solidFill>
                <a:latin typeface="Playfair Display" panose="020B0604020202020204" charset="0"/>
                <a:cs typeface="Playfair Display" panose="020B0604020202020204" charset="0"/>
              </a:rPr>
              <a:t>: </a:t>
            </a:r>
            <a:r>
              <a:rPr lang="en-US" sz="1300">
                <a:solidFill>
                  <a:schemeClr val="tx2">
                    <a:lumMod val="50000"/>
                  </a:schemeClr>
                </a:solidFill>
                <a:latin typeface="Playfair Display" panose="020B0604020202020204" charset="0"/>
                <a:cs typeface="Playfair Display" panose="020B0604020202020204" charset="0"/>
              </a:rPr>
              <a:t>Xuất khẩu </a:t>
            </a:r>
            <a:r>
              <a:rPr lang="en-US" sz="1300" err="1">
                <a:solidFill>
                  <a:schemeClr val="tx2">
                    <a:lumMod val="50000"/>
                  </a:schemeClr>
                </a:solidFill>
                <a:latin typeface="Playfair Display" panose="020B0604020202020204" charset="0"/>
                <a:cs typeface="Playfair Display" panose="020B0604020202020204" charset="0"/>
              </a:rPr>
              <a:t>đạt</a:t>
            </a:r>
            <a:r>
              <a:rPr lang="en-US" sz="1300">
                <a:solidFill>
                  <a:schemeClr val="tx2">
                    <a:lumMod val="50000"/>
                  </a:schemeClr>
                </a:solidFill>
                <a:latin typeface="Playfair Display" panose="020B0604020202020204" charset="0"/>
                <a:cs typeface="Playfair Display" panose="020B0604020202020204" charset="0"/>
              </a:rPr>
              <a:t> 31,8 </a:t>
            </a:r>
            <a:r>
              <a:rPr lang="en-US" sz="1300" dirty="0" err="1">
                <a:solidFill>
                  <a:schemeClr val="tx2">
                    <a:lumMod val="50000"/>
                  </a:schemeClr>
                </a:solidFill>
                <a:latin typeface="Playfair Display" panose="020B0604020202020204" charset="0"/>
                <a:cs typeface="Playfair Display" panose="020B0604020202020204" charset="0"/>
              </a:rPr>
              <a:t>tỷ</a:t>
            </a:r>
            <a:r>
              <a:rPr lang="en-US" sz="1300" dirty="0">
                <a:solidFill>
                  <a:schemeClr val="tx2">
                    <a:lumMod val="50000"/>
                  </a:schemeClr>
                </a:solidFill>
                <a:latin typeface="Playfair Display" panose="020B0604020202020204" charset="0"/>
                <a:cs typeface="Playfair Display" panose="020B0604020202020204" charset="0"/>
              </a:rPr>
              <a:t> USD (</a:t>
            </a:r>
            <a:r>
              <a:rPr lang="en-US" sz="1300" err="1">
                <a:solidFill>
                  <a:schemeClr val="tx2">
                    <a:lumMod val="50000"/>
                  </a:schemeClr>
                </a:solidFill>
                <a:latin typeface="Playfair Display" panose="020B0604020202020204" charset="0"/>
                <a:cs typeface="Playfair Display" panose="020B0604020202020204" charset="0"/>
              </a:rPr>
              <a:t>tăng</a:t>
            </a:r>
            <a:r>
              <a:rPr lang="en-US" sz="1300">
                <a:solidFill>
                  <a:schemeClr val="tx2">
                    <a:lumMod val="50000"/>
                  </a:schemeClr>
                </a:solidFill>
                <a:latin typeface="Playfair Display" panose="020B0604020202020204" charset="0"/>
                <a:cs typeface="Playfair Display" panose="020B0604020202020204" charset="0"/>
              </a:rPr>
              <a:t> 3% </a:t>
            </a:r>
            <a:r>
              <a:rPr lang="en-US" sz="1300" dirty="0">
                <a:solidFill>
                  <a:schemeClr val="tx2">
                    <a:lumMod val="50000"/>
                  </a:schemeClr>
                </a:solidFill>
                <a:latin typeface="Playfair Display" panose="020B0604020202020204" charset="0"/>
                <a:cs typeface="Playfair Display" panose="020B0604020202020204" charset="0"/>
              </a:rPr>
              <a:t>so </a:t>
            </a:r>
            <a:r>
              <a:rPr lang="en-US" sz="1300" dirty="0" err="1">
                <a:solidFill>
                  <a:schemeClr val="tx2">
                    <a:lumMod val="50000"/>
                  </a:schemeClr>
                </a:solidFill>
                <a:latin typeface="Playfair Display" panose="020B0604020202020204" charset="0"/>
                <a:cs typeface="Playfair Display" panose="020B0604020202020204" charset="0"/>
              </a:rPr>
              <a:t>với</a:t>
            </a:r>
            <a:r>
              <a:rPr lang="en-US" sz="1300" dirty="0">
                <a:solidFill>
                  <a:schemeClr val="tx2">
                    <a:lumMod val="50000"/>
                  </a:schemeClr>
                </a:solidFill>
                <a:latin typeface="Playfair Display" panose="020B0604020202020204" charset="0"/>
                <a:cs typeface="Playfair Display" panose="020B0604020202020204" charset="0"/>
              </a:rPr>
              <a:t> </a:t>
            </a:r>
            <a:r>
              <a:rPr lang="en-US" sz="1300" dirty="0" err="1">
                <a:solidFill>
                  <a:schemeClr val="tx2">
                    <a:lumMod val="50000"/>
                  </a:schemeClr>
                </a:solidFill>
                <a:latin typeface="Playfair Display" panose="020B0604020202020204" charset="0"/>
                <a:cs typeface="Playfair Display" panose="020B0604020202020204" charset="0"/>
              </a:rPr>
              <a:t>cùng</a:t>
            </a:r>
            <a:r>
              <a:rPr lang="en-US" sz="1300" dirty="0">
                <a:solidFill>
                  <a:schemeClr val="tx2">
                    <a:lumMod val="50000"/>
                  </a:schemeClr>
                </a:solidFill>
                <a:latin typeface="Playfair Display" panose="020B0604020202020204" charset="0"/>
                <a:cs typeface="Playfair Display" panose="020B0604020202020204" charset="0"/>
              </a:rPr>
              <a:t> </a:t>
            </a:r>
            <a:r>
              <a:rPr lang="en-US" sz="1300" dirty="0" err="1">
                <a:solidFill>
                  <a:schemeClr val="tx2">
                    <a:lumMod val="50000"/>
                  </a:schemeClr>
                </a:solidFill>
                <a:latin typeface="Playfair Display" panose="020B0604020202020204" charset="0"/>
                <a:cs typeface="Playfair Display" panose="020B0604020202020204" charset="0"/>
              </a:rPr>
              <a:t>kỳ</a:t>
            </a:r>
            <a:r>
              <a:rPr lang="en-US" sz="1300" dirty="0">
                <a:solidFill>
                  <a:schemeClr val="tx2">
                    <a:lumMod val="50000"/>
                  </a:schemeClr>
                </a:solidFill>
                <a:latin typeface="Playfair Display" panose="020B0604020202020204" charset="0"/>
                <a:cs typeface="Playfair Display" panose="020B0604020202020204" charset="0"/>
              </a:rPr>
              <a:t>)</a:t>
            </a:r>
          </a:p>
        </p:txBody>
      </p:sp>
      <p:pic>
        <p:nvPicPr>
          <p:cNvPr id="14" name="Picture 13">
            <a:extLst>
              <a:ext uri="{FF2B5EF4-FFF2-40B4-BE49-F238E27FC236}">
                <a16:creationId xmlns:a16="http://schemas.microsoft.com/office/drawing/2014/main" id="{A4A80DD5-1B7A-4066-87B5-FC9E06833ADD}"/>
              </a:ext>
            </a:extLst>
          </p:cNvPr>
          <p:cNvPicPr>
            <a:picLocks noChangeAspect="1"/>
          </p:cNvPicPr>
          <p:nvPr/>
        </p:nvPicPr>
        <p:blipFill>
          <a:blip r:embed="rId3"/>
          <a:stretch>
            <a:fillRect/>
          </a:stretch>
        </p:blipFill>
        <p:spPr>
          <a:xfrm>
            <a:off x="152400" y="133350"/>
            <a:ext cx="625818" cy="347676"/>
          </a:xfrm>
          <a:prstGeom prst="rect">
            <a:avLst/>
          </a:prstGeom>
        </p:spPr>
      </p:pic>
      <p:sp>
        <p:nvSpPr>
          <p:cNvPr id="2" name="Title 1">
            <a:extLst>
              <a:ext uri="{FF2B5EF4-FFF2-40B4-BE49-F238E27FC236}">
                <a16:creationId xmlns:a16="http://schemas.microsoft.com/office/drawing/2014/main" id="{66E1B477-8CA7-4AB7-2906-C571028041FA}"/>
              </a:ext>
            </a:extLst>
          </p:cNvPr>
          <p:cNvSpPr txBox="1">
            <a:spLocks/>
          </p:cNvSpPr>
          <p:nvPr/>
        </p:nvSpPr>
        <p:spPr>
          <a:xfrm>
            <a:off x="3838366" y="534910"/>
            <a:ext cx="1467268" cy="39501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just"/>
            <a:r>
              <a:rPr lang="en-US" sz="1600">
                <a:solidFill>
                  <a:schemeClr val="tx2">
                    <a:lumMod val="50000"/>
                  </a:schemeClr>
                </a:solidFill>
                <a:latin typeface="Playfair Display" panose="020B0604020202020204" charset="0"/>
                <a:cs typeface="Playfair Display" panose="020B0604020202020204" charset="0"/>
              </a:rPr>
              <a:t>Về kim ngạch</a:t>
            </a:r>
            <a:endParaRPr lang="en-US" sz="1600" dirty="0">
              <a:solidFill>
                <a:schemeClr val="tx2">
                  <a:lumMod val="50000"/>
                </a:schemeClr>
              </a:solidFill>
              <a:latin typeface="Playfair Display" panose="020B0604020202020204" charset="0"/>
              <a:cs typeface="Playfair Display" panose="020B0604020202020204" charset="0"/>
            </a:endParaRPr>
          </a:p>
        </p:txBody>
      </p:sp>
      <p:graphicFrame>
        <p:nvGraphicFramePr>
          <p:cNvPr id="3" name="Chart 2">
            <a:extLst>
              <a:ext uri="{FF2B5EF4-FFF2-40B4-BE49-F238E27FC236}">
                <a16:creationId xmlns:a16="http://schemas.microsoft.com/office/drawing/2014/main" id="{08AE8FC8-7E05-EDDC-095B-7A60CDCC6F7A}"/>
              </a:ext>
            </a:extLst>
          </p:cNvPr>
          <p:cNvGraphicFramePr>
            <a:graphicFrameLocks/>
          </p:cNvGraphicFramePr>
          <p:nvPr>
            <p:extLst>
              <p:ext uri="{D42A27DB-BD31-4B8C-83A1-F6EECF244321}">
                <p14:modId xmlns:p14="http://schemas.microsoft.com/office/powerpoint/2010/main" val="1107060315"/>
              </p:ext>
            </p:extLst>
          </p:nvPr>
        </p:nvGraphicFramePr>
        <p:xfrm>
          <a:off x="2286000" y="1026061"/>
          <a:ext cx="6248400" cy="3222089"/>
        </p:xfrm>
        <a:graphic>
          <a:graphicData uri="http://schemas.openxmlformats.org/drawingml/2006/chart">
            <c:chart xmlns:c="http://schemas.openxmlformats.org/drawingml/2006/chart" xmlns:r="http://schemas.openxmlformats.org/officeDocument/2006/relationships" r:id="rId4"/>
          </a:graphicData>
        </a:graphic>
      </p:graphicFrame>
      <p:grpSp>
        <p:nvGrpSpPr>
          <p:cNvPr id="5" name="Google Shape;611;p57">
            <a:extLst>
              <a:ext uri="{FF2B5EF4-FFF2-40B4-BE49-F238E27FC236}">
                <a16:creationId xmlns:a16="http://schemas.microsoft.com/office/drawing/2014/main" id="{2C6004A1-E785-9060-D2CC-FB084145F4B9}"/>
              </a:ext>
            </a:extLst>
          </p:cNvPr>
          <p:cNvGrpSpPr/>
          <p:nvPr/>
        </p:nvGrpSpPr>
        <p:grpSpPr>
          <a:xfrm>
            <a:off x="2286000" y="4655149"/>
            <a:ext cx="207582" cy="236214"/>
            <a:chOff x="1529350" y="258825"/>
            <a:chExt cx="423475" cy="481825"/>
          </a:xfrm>
          <a:solidFill>
            <a:schemeClr val="tx2">
              <a:lumMod val="50000"/>
            </a:schemeClr>
          </a:solidFill>
        </p:grpSpPr>
        <p:sp>
          <p:nvSpPr>
            <p:cNvPr id="6" name="Google Shape;612;p57">
              <a:extLst>
                <a:ext uri="{FF2B5EF4-FFF2-40B4-BE49-F238E27FC236}">
                  <a16:creationId xmlns:a16="http://schemas.microsoft.com/office/drawing/2014/main" id="{277C0B0D-5793-6165-0F66-A10E2221838F}"/>
                </a:ext>
              </a:extLst>
            </p:cNvPr>
            <p:cNvSpPr/>
            <p:nvPr/>
          </p:nvSpPr>
          <p:spPr>
            <a:xfrm>
              <a:off x="1585800" y="258825"/>
              <a:ext cx="310650" cy="430550"/>
            </a:xfrm>
            <a:custGeom>
              <a:avLst/>
              <a:gdLst/>
              <a:ahLst/>
              <a:cxnLst/>
              <a:rect l="l" t="t" r="r" b="b"/>
              <a:pathLst>
                <a:path w="12426" h="17222" extrusionOk="0">
                  <a:moveTo>
                    <a:pt x="6213" y="3388"/>
                  </a:moveTo>
                  <a:cubicBezTo>
                    <a:pt x="7354" y="3388"/>
                    <a:pt x="8384" y="4074"/>
                    <a:pt x="8821" y="5131"/>
                  </a:cubicBezTo>
                  <a:cubicBezTo>
                    <a:pt x="9257" y="6185"/>
                    <a:pt x="9016" y="7399"/>
                    <a:pt x="8206" y="8206"/>
                  </a:cubicBezTo>
                  <a:cubicBezTo>
                    <a:pt x="7666" y="8748"/>
                    <a:pt x="6945" y="9035"/>
                    <a:pt x="6210" y="9035"/>
                  </a:cubicBezTo>
                  <a:cubicBezTo>
                    <a:pt x="5847" y="9035"/>
                    <a:pt x="5481" y="8965"/>
                    <a:pt x="5132" y="8820"/>
                  </a:cubicBezTo>
                  <a:cubicBezTo>
                    <a:pt x="4075" y="8383"/>
                    <a:pt x="3388" y="7354"/>
                    <a:pt x="3388" y="6212"/>
                  </a:cubicBezTo>
                  <a:cubicBezTo>
                    <a:pt x="3391" y="4652"/>
                    <a:pt x="4653" y="3391"/>
                    <a:pt x="6213" y="3388"/>
                  </a:cubicBezTo>
                  <a:close/>
                  <a:moveTo>
                    <a:pt x="6213" y="0"/>
                  </a:moveTo>
                  <a:cubicBezTo>
                    <a:pt x="2825" y="0"/>
                    <a:pt x="1" y="2728"/>
                    <a:pt x="1" y="6212"/>
                  </a:cubicBezTo>
                  <a:cubicBezTo>
                    <a:pt x="1" y="7537"/>
                    <a:pt x="398" y="8718"/>
                    <a:pt x="1163" y="9826"/>
                  </a:cubicBezTo>
                  <a:lnTo>
                    <a:pt x="5737" y="16959"/>
                  </a:lnTo>
                  <a:cubicBezTo>
                    <a:pt x="5847" y="17134"/>
                    <a:pt x="6029" y="17221"/>
                    <a:pt x="6211" y="17221"/>
                  </a:cubicBezTo>
                  <a:cubicBezTo>
                    <a:pt x="6394" y="17221"/>
                    <a:pt x="6576" y="17134"/>
                    <a:pt x="6686" y="16959"/>
                  </a:cubicBezTo>
                  <a:lnTo>
                    <a:pt x="11278" y="9802"/>
                  </a:lnTo>
                  <a:cubicBezTo>
                    <a:pt x="12025" y="8751"/>
                    <a:pt x="12425" y="7498"/>
                    <a:pt x="12422" y="6212"/>
                  </a:cubicBezTo>
                  <a:cubicBezTo>
                    <a:pt x="12422" y="2786"/>
                    <a:pt x="9637" y="0"/>
                    <a:pt x="62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2" name="Google Shape;613;p57">
              <a:extLst>
                <a:ext uri="{FF2B5EF4-FFF2-40B4-BE49-F238E27FC236}">
                  <a16:creationId xmlns:a16="http://schemas.microsoft.com/office/drawing/2014/main" id="{38371E2B-4C34-EDA0-88BA-1B791539AB2D}"/>
                </a:ext>
              </a:extLst>
            </p:cNvPr>
            <p:cNvSpPr/>
            <p:nvPr/>
          </p:nvSpPr>
          <p:spPr>
            <a:xfrm>
              <a:off x="1529350" y="583200"/>
              <a:ext cx="423475" cy="157450"/>
            </a:xfrm>
            <a:custGeom>
              <a:avLst/>
              <a:gdLst/>
              <a:ahLst/>
              <a:cxnLst/>
              <a:rect l="l" t="t" r="r" b="b"/>
              <a:pathLst>
                <a:path w="16939" h="6298" extrusionOk="0">
                  <a:moveTo>
                    <a:pt x="4050" y="1"/>
                  </a:moveTo>
                  <a:cubicBezTo>
                    <a:pt x="1545" y="582"/>
                    <a:pt x="0" y="1642"/>
                    <a:pt x="0" y="2909"/>
                  </a:cubicBezTo>
                  <a:cubicBezTo>
                    <a:pt x="0" y="5111"/>
                    <a:pt x="4364" y="6297"/>
                    <a:pt x="8471" y="6297"/>
                  </a:cubicBezTo>
                  <a:cubicBezTo>
                    <a:pt x="12575" y="6297"/>
                    <a:pt x="16938" y="5111"/>
                    <a:pt x="16938" y="2909"/>
                  </a:cubicBezTo>
                  <a:cubicBezTo>
                    <a:pt x="16938" y="1642"/>
                    <a:pt x="15391" y="579"/>
                    <a:pt x="12882" y="1"/>
                  </a:cubicBezTo>
                  <a:lnTo>
                    <a:pt x="10040" y="4445"/>
                  </a:lnTo>
                  <a:cubicBezTo>
                    <a:pt x="9673" y="5018"/>
                    <a:pt x="9071" y="5305"/>
                    <a:pt x="8469" y="5305"/>
                  </a:cubicBezTo>
                  <a:cubicBezTo>
                    <a:pt x="7867" y="5305"/>
                    <a:pt x="7265" y="5018"/>
                    <a:pt x="6899" y="4445"/>
                  </a:cubicBezTo>
                  <a:lnTo>
                    <a:pt x="405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sp>
        <p:nvSpPr>
          <p:cNvPr id="13" name="Title 1">
            <a:extLst>
              <a:ext uri="{FF2B5EF4-FFF2-40B4-BE49-F238E27FC236}">
                <a16:creationId xmlns:a16="http://schemas.microsoft.com/office/drawing/2014/main" id="{E82FA7CC-3231-74F6-5312-4635AEF4C912}"/>
              </a:ext>
            </a:extLst>
          </p:cNvPr>
          <p:cNvSpPr txBox="1">
            <a:spLocks/>
          </p:cNvSpPr>
          <p:nvPr/>
        </p:nvSpPr>
        <p:spPr>
          <a:xfrm>
            <a:off x="2537818" y="4610148"/>
            <a:ext cx="4280754" cy="32380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just"/>
            <a:r>
              <a:rPr lang="en-US" sz="1300">
                <a:solidFill>
                  <a:schemeClr val="tx2">
                    <a:lumMod val="50000"/>
                  </a:schemeClr>
                </a:solidFill>
                <a:latin typeface="Playfair Display" panose="020B0604020202020204" charset="0"/>
                <a:cs typeface="Playfair Display" panose="020B0604020202020204" charset="0"/>
              </a:rPr>
              <a:t>ASEAN là thị trường xuất khẩu </a:t>
            </a:r>
            <a:r>
              <a:rPr lang="en-US" sz="1300" b="1">
                <a:solidFill>
                  <a:schemeClr val="tx2">
                    <a:lumMod val="50000"/>
                  </a:schemeClr>
                </a:solidFill>
                <a:latin typeface="Playfair Display" panose="020B0604020202020204" charset="0"/>
                <a:cs typeface="Playfair Display" panose="020B0604020202020204" charset="0"/>
              </a:rPr>
              <a:t>lớn thứ 4 </a:t>
            </a:r>
            <a:r>
              <a:rPr lang="en-US" sz="1300">
                <a:solidFill>
                  <a:schemeClr val="tx2">
                    <a:lumMod val="50000"/>
                  </a:schemeClr>
                </a:solidFill>
                <a:latin typeface="Playfair Display" panose="020B0604020202020204" charset="0"/>
                <a:cs typeface="Playfair Display" panose="020B0604020202020204" charset="0"/>
              </a:rPr>
              <a:t>của Việt Nam </a:t>
            </a:r>
            <a:endParaRPr lang="en-US" sz="1300" dirty="0">
              <a:solidFill>
                <a:schemeClr val="tx2">
                  <a:lumMod val="50000"/>
                </a:schemeClr>
              </a:solidFill>
              <a:latin typeface="Playfair Display" panose="020B0604020202020204" charset="0"/>
              <a:cs typeface="Playfair Display" panose="020B0604020202020204" charset="0"/>
            </a:endParaRPr>
          </a:p>
        </p:txBody>
      </p:sp>
    </p:spTree>
    <p:extLst>
      <p:ext uri="{BB962C8B-B14F-4D97-AF65-F5344CB8AC3E}">
        <p14:creationId xmlns:p14="http://schemas.microsoft.com/office/powerpoint/2010/main" val="987696178"/>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9" name="Rectangle 8">
            <a:extLst>
              <a:ext uri="{FF2B5EF4-FFF2-40B4-BE49-F238E27FC236}">
                <a16:creationId xmlns:a16="http://schemas.microsoft.com/office/drawing/2014/main" id="{BFD7D7C6-E533-42CC-88C3-91EB97A68FC7}"/>
              </a:ext>
            </a:extLst>
          </p:cNvPr>
          <p:cNvSpPr/>
          <p:nvPr/>
        </p:nvSpPr>
        <p:spPr>
          <a:xfrm>
            <a:off x="0" y="0"/>
            <a:ext cx="9144000" cy="574095"/>
          </a:xfrm>
          <a:prstGeom prst="rect">
            <a:avLst/>
          </a:prstGeom>
          <a:blipFill>
            <a:blip r:embed="rId3" cstate="print">
              <a:extLst>
                <a:ext uri="{28A0092B-C50C-407E-A947-70E740481C1C}">
                  <a14:useLocalDpi xmlns:a14="http://schemas.microsoft.com/office/drawing/2010/main"/>
                </a:ext>
              </a:extLst>
            </a:blip>
            <a:srcRect/>
            <a:stretch>
              <a:fillRect l="-202" t="-640425" r="202" b="-3228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2" name="Google Shape;642;p59"/>
          <p:cNvSpPr txBox="1">
            <a:spLocks noGrp="1"/>
          </p:cNvSpPr>
          <p:nvPr>
            <p:ph type="title"/>
          </p:nvPr>
        </p:nvSpPr>
        <p:spPr>
          <a:xfrm>
            <a:off x="373730" y="847897"/>
            <a:ext cx="8458200" cy="504653"/>
          </a:xfrm>
          <a:prstGeom prst="rect">
            <a:avLst/>
          </a:prstGeom>
        </p:spPr>
        <p:txBody>
          <a:bodyPr spcFirstLastPara="1" wrap="square" lIns="91425" tIns="91425" rIns="91425" bIns="91425" anchor="t" anchorCtr="0">
            <a:noAutofit/>
          </a:bodyPr>
          <a:lstStyle/>
          <a:p>
            <a:pPr algn="ctr"/>
            <a:r>
              <a:rPr lang="en-US" sz="2000">
                <a:solidFill>
                  <a:schemeClr val="tx2">
                    <a:lumMod val="50000"/>
                  </a:schemeClr>
                </a:solidFill>
                <a:latin typeface="Playfair Display" panose="020B0604020202020204" charset="0"/>
                <a:cs typeface="Playfair Display" panose="020B0604020202020204" charset="0"/>
              </a:rPr>
              <a:t>Các mặt hàng xuất khẩu của lực sang ASEAN</a:t>
            </a:r>
            <a:endParaRPr lang="en-US" sz="2000" dirty="0">
              <a:solidFill>
                <a:schemeClr val="tx2">
                  <a:lumMod val="50000"/>
                </a:schemeClr>
              </a:solidFill>
              <a:latin typeface="Playfair Display" panose="020B0604020202020204" charset="0"/>
              <a:cs typeface="Playfair Display" panose="020B0604020202020204" charset="0"/>
            </a:endParaRPr>
          </a:p>
        </p:txBody>
      </p:sp>
      <p:sp>
        <p:nvSpPr>
          <p:cNvPr id="11" name="Google Shape;288;p31">
            <a:extLst>
              <a:ext uri="{FF2B5EF4-FFF2-40B4-BE49-F238E27FC236}">
                <a16:creationId xmlns:a16="http://schemas.microsoft.com/office/drawing/2014/main" id="{1765ED4C-D350-43AA-8698-1BEA2A78C2D7}"/>
              </a:ext>
            </a:extLst>
          </p:cNvPr>
          <p:cNvSpPr txBox="1">
            <a:spLocks/>
          </p:cNvSpPr>
          <p:nvPr/>
        </p:nvSpPr>
        <p:spPr>
          <a:xfrm>
            <a:off x="5149125" y="1597385"/>
            <a:ext cx="1296556" cy="59947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Montserrat"/>
              <a:buNone/>
              <a:defRPr sz="1600" b="0" i="0" u="none" strike="noStrike" cap="none">
                <a:solidFill>
                  <a:schemeClr val="dk1"/>
                </a:solidFill>
                <a:latin typeface="Montserrat"/>
                <a:ea typeface="Montserrat"/>
                <a:cs typeface="Montserrat"/>
                <a:sym typeface="Montserrat"/>
              </a:defRPr>
            </a:lvl1pPr>
            <a:lvl2pPr marL="914400" marR="0" lvl="1"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2pPr>
            <a:lvl3pPr marL="1371600" marR="0" lvl="2"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3pPr>
            <a:lvl4pPr marL="1828800" marR="0" lvl="3"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4pPr>
            <a:lvl5pPr marL="2286000" marR="0" lvl="4"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5pPr>
            <a:lvl6pPr marL="2743200" marR="0" lvl="5"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6pPr>
            <a:lvl7pPr marL="3200400" marR="0" lvl="6"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7pPr>
            <a:lvl8pPr marL="3657600" marR="0" lvl="7"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8pPr>
            <a:lvl9pPr marL="4114800" marR="0" lvl="8"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9pPr>
          </a:lstStyle>
          <a:p>
            <a:pPr marL="0" indent="0" algn="ctr">
              <a:spcBef>
                <a:spcPts val="600"/>
              </a:spcBef>
            </a:pPr>
            <a:r>
              <a:rPr lang="en-US" sz="1200" b="1" dirty="0">
                <a:solidFill>
                  <a:schemeClr val="tx2">
                    <a:lumMod val="50000"/>
                  </a:schemeClr>
                </a:solidFill>
                <a:latin typeface="Playfair Display" panose="020B0604020202020204" charset="0"/>
                <a:cs typeface="Playfair Display" panose="020B0604020202020204" charset="0"/>
              </a:rPr>
              <a:t>MÁY VI </a:t>
            </a:r>
            <a:r>
              <a:rPr lang="en-US" sz="1200" b="1">
                <a:solidFill>
                  <a:schemeClr val="tx2">
                    <a:lumMod val="50000"/>
                  </a:schemeClr>
                </a:solidFill>
                <a:latin typeface="Playfair Display" panose="020B0604020202020204" charset="0"/>
                <a:cs typeface="Playfair Display" panose="020B0604020202020204" charset="0"/>
              </a:rPr>
              <a:t>TÍNH, LINH KIỆN</a:t>
            </a:r>
            <a:endParaRPr lang="vi-VN" sz="1200" b="1" dirty="0">
              <a:solidFill>
                <a:schemeClr val="tx2">
                  <a:lumMod val="50000"/>
                </a:schemeClr>
              </a:solidFill>
              <a:latin typeface="Playfair Display" panose="020B0604020202020204" charset="0"/>
              <a:cs typeface="Playfair Display" panose="020B0604020202020204" charset="0"/>
            </a:endParaRPr>
          </a:p>
        </p:txBody>
      </p:sp>
      <p:sp>
        <p:nvSpPr>
          <p:cNvPr id="13" name="Google Shape;288;p31">
            <a:extLst>
              <a:ext uri="{FF2B5EF4-FFF2-40B4-BE49-F238E27FC236}">
                <a16:creationId xmlns:a16="http://schemas.microsoft.com/office/drawing/2014/main" id="{95B4F44D-12E5-47DB-BB0C-FC7219108351}"/>
              </a:ext>
            </a:extLst>
          </p:cNvPr>
          <p:cNvSpPr txBox="1">
            <a:spLocks/>
          </p:cNvSpPr>
          <p:nvPr/>
        </p:nvSpPr>
        <p:spPr>
          <a:xfrm>
            <a:off x="4740336" y="3177109"/>
            <a:ext cx="1905000" cy="37140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Montserrat"/>
              <a:buNone/>
              <a:defRPr sz="1600" b="0" i="0" u="none" strike="noStrike" cap="none">
                <a:solidFill>
                  <a:schemeClr val="dk1"/>
                </a:solidFill>
                <a:latin typeface="Montserrat"/>
                <a:ea typeface="Montserrat"/>
                <a:cs typeface="Montserrat"/>
                <a:sym typeface="Montserrat"/>
              </a:defRPr>
            </a:lvl1pPr>
            <a:lvl2pPr marL="914400" marR="0" lvl="1"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2pPr>
            <a:lvl3pPr marL="1371600" marR="0" lvl="2"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3pPr>
            <a:lvl4pPr marL="1828800" marR="0" lvl="3"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4pPr>
            <a:lvl5pPr marL="2286000" marR="0" lvl="4"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5pPr>
            <a:lvl6pPr marL="2743200" marR="0" lvl="5"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6pPr>
            <a:lvl7pPr marL="3200400" marR="0" lvl="6"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7pPr>
            <a:lvl8pPr marL="3657600" marR="0" lvl="7"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8pPr>
            <a:lvl9pPr marL="4114800" marR="0" lvl="8"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9pPr>
          </a:lstStyle>
          <a:p>
            <a:pPr marL="0" indent="0" algn="ctr">
              <a:spcBef>
                <a:spcPts val="600"/>
              </a:spcBef>
            </a:pPr>
            <a:r>
              <a:rPr lang="en-US" sz="1200" b="1" dirty="0">
                <a:solidFill>
                  <a:schemeClr val="tx2">
                    <a:lumMod val="50000"/>
                  </a:schemeClr>
                </a:solidFill>
                <a:latin typeface="Playfair Display" panose="020B0604020202020204" charset="0"/>
                <a:cs typeface="Playfair Display" panose="020B0604020202020204" charset="0"/>
              </a:rPr>
              <a:t>ĐIỆN THOẠI,</a:t>
            </a:r>
            <a:br>
              <a:rPr lang="en-US" sz="1200" b="1" dirty="0">
                <a:solidFill>
                  <a:schemeClr val="tx2">
                    <a:lumMod val="50000"/>
                  </a:schemeClr>
                </a:solidFill>
                <a:latin typeface="Playfair Display" panose="020B0604020202020204" charset="0"/>
                <a:cs typeface="Playfair Display" panose="020B0604020202020204" charset="0"/>
              </a:rPr>
            </a:br>
            <a:r>
              <a:rPr lang="en-US" sz="1200" b="1" dirty="0">
                <a:solidFill>
                  <a:schemeClr val="tx2">
                    <a:lumMod val="50000"/>
                  </a:schemeClr>
                </a:solidFill>
                <a:latin typeface="Playfair Display" panose="020B0604020202020204" charset="0"/>
                <a:cs typeface="Playfair Display" panose="020B0604020202020204" charset="0"/>
              </a:rPr>
              <a:t>LINH KIỆN</a:t>
            </a:r>
            <a:endParaRPr lang="vi-VN" sz="1200" b="1" dirty="0">
              <a:solidFill>
                <a:schemeClr val="tx2">
                  <a:lumMod val="50000"/>
                </a:schemeClr>
              </a:solidFill>
              <a:latin typeface="Playfair Display" panose="020B0604020202020204" charset="0"/>
              <a:cs typeface="Playfair Display" panose="020B0604020202020204" charset="0"/>
            </a:endParaRPr>
          </a:p>
        </p:txBody>
      </p:sp>
      <p:sp>
        <p:nvSpPr>
          <p:cNvPr id="14" name="Google Shape;288;p31">
            <a:extLst>
              <a:ext uri="{FF2B5EF4-FFF2-40B4-BE49-F238E27FC236}">
                <a16:creationId xmlns:a16="http://schemas.microsoft.com/office/drawing/2014/main" id="{074CC7FD-0029-4147-89FE-648A60F755CB}"/>
              </a:ext>
            </a:extLst>
          </p:cNvPr>
          <p:cNvSpPr txBox="1">
            <a:spLocks/>
          </p:cNvSpPr>
          <p:nvPr/>
        </p:nvSpPr>
        <p:spPr>
          <a:xfrm>
            <a:off x="3183852" y="1535333"/>
            <a:ext cx="1324597" cy="6544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Montserrat"/>
              <a:buNone/>
              <a:defRPr sz="1600" b="0" i="0" u="none" strike="noStrike" cap="none">
                <a:solidFill>
                  <a:schemeClr val="dk1"/>
                </a:solidFill>
                <a:latin typeface="Montserrat"/>
                <a:ea typeface="Montserrat"/>
                <a:cs typeface="Montserrat"/>
                <a:sym typeface="Montserrat"/>
              </a:defRPr>
            </a:lvl1pPr>
            <a:lvl2pPr marL="914400" marR="0" lvl="1"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2pPr>
            <a:lvl3pPr marL="1371600" marR="0" lvl="2"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3pPr>
            <a:lvl4pPr marL="1828800" marR="0" lvl="3"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4pPr>
            <a:lvl5pPr marL="2286000" marR="0" lvl="4"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5pPr>
            <a:lvl6pPr marL="2743200" marR="0" lvl="5"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6pPr>
            <a:lvl7pPr marL="3200400" marR="0" lvl="6"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7pPr>
            <a:lvl8pPr marL="3657600" marR="0" lvl="7"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8pPr>
            <a:lvl9pPr marL="4114800" marR="0" lvl="8"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9pPr>
          </a:lstStyle>
          <a:p>
            <a:pPr marL="0" indent="0" algn="ctr">
              <a:spcBef>
                <a:spcPts val="600"/>
              </a:spcBef>
            </a:pPr>
            <a:r>
              <a:rPr lang="en-US" sz="1200" b="1" dirty="0">
                <a:solidFill>
                  <a:schemeClr val="tx2">
                    <a:lumMod val="50000"/>
                  </a:schemeClr>
                </a:solidFill>
                <a:latin typeface="Playfair Display" panose="020B0604020202020204" charset="0"/>
                <a:cs typeface="Playfair Display" panose="020B0604020202020204" charset="0"/>
              </a:rPr>
              <a:t>MÁY MÓC,</a:t>
            </a:r>
            <a:br>
              <a:rPr lang="en-US" sz="1200" b="1" dirty="0">
                <a:solidFill>
                  <a:schemeClr val="tx2">
                    <a:lumMod val="50000"/>
                  </a:schemeClr>
                </a:solidFill>
                <a:latin typeface="Playfair Display" panose="020B0604020202020204" charset="0"/>
                <a:cs typeface="Playfair Display" panose="020B0604020202020204" charset="0"/>
              </a:rPr>
            </a:br>
            <a:r>
              <a:rPr lang="en-US" sz="1200" b="1" dirty="0">
                <a:solidFill>
                  <a:schemeClr val="tx2">
                    <a:lumMod val="50000"/>
                  </a:schemeClr>
                </a:solidFill>
                <a:latin typeface="Playfair Display" panose="020B0604020202020204" charset="0"/>
                <a:cs typeface="Playfair Display" panose="020B0604020202020204" charset="0"/>
              </a:rPr>
              <a:t>THIẾT BỊ</a:t>
            </a:r>
          </a:p>
        </p:txBody>
      </p:sp>
      <p:sp>
        <p:nvSpPr>
          <p:cNvPr id="15" name="Google Shape;288;p31">
            <a:extLst>
              <a:ext uri="{FF2B5EF4-FFF2-40B4-BE49-F238E27FC236}">
                <a16:creationId xmlns:a16="http://schemas.microsoft.com/office/drawing/2014/main" id="{5741A6B8-310D-4049-B67E-2D7469F6CB55}"/>
              </a:ext>
            </a:extLst>
          </p:cNvPr>
          <p:cNvSpPr txBox="1">
            <a:spLocks/>
          </p:cNvSpPr>
          <p:nvPr/>
        </p:nvSpPr>
        <p:spPr>
          <a:xfrm>
            <a:off x="2735356" y="3241964"/>
            <a:ext cx="1905000" cy="37140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Montserrat"/>
              <a:buNone/>
              <a:defRPr sz="1600" b="0" i="0" u="none" strike="noStrike" cap="none">
                <a:solidFill>
                  <a:schemeClr val="dk1"/>
                </a:solidFill>
                <a:latin typeface="Montserrat"/>
                <a:ea typeface="Montserrat"/>
                <a:cs typeface="Montserrat"/>
                <a:sym typeface="Montserrat"/>
              </a:defRPr>
            </a:lvl1pPr>
            <a:lvl2pPr marL="914400" marR="0" lvl="1"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2pPr>
            <a:lvl3pPr marL="1371600" marR="0" lvl="2"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3pPr>
            <a:lvl4pPr marL="1828800" marR="0" lvl="3"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4pPr>
            <a:lvl5pPr marL="2286000" marR="0" lvl="4"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5pPr>
            <a:lvl6pPr marL="2743200" marR="0" lvl="5"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6pPr>
            <a:lvl7pPr marL="3200400" marR="0" lvl="6"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7pPr>
            <a:lvl8pPr marL="3657600" marR="0" lvl="7"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8pPr>
            <a:lvl9pPr marL="4114800" marR="0" lvl="8"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9pPr>
          </a:lstStyle>
          <a:p>
            <a:pPr marL="0" indent="0" algn="ctr">
              <a:spcBef>
                <a:spcPts val="600"/>
              </a:spcBef>
            </a:pPr>
            <a:r>
              <a:rPr lang="en-US" sz="1200" b="1" dirty="0">
                <a:solidFill>
                  <a:schemeClr val="tx2">
                    <a:lumMod val="50000"/>
                  </a:schemeClr>
                </a:solidFill>
                <a:latin typeface="Playfair Display" panose="020B0604020202020204" charset="0"/>
                <a:cs typeface="Playfair Display" panose="020B0604020202020204" charset="0"/>
              </a:rPr>
              <a:t>HÀNG DỆT MAY</a:t>
            </a:r>
          </a:p>
        </p:txBody>
      </p:sp>
      <p:sp>
        <p:nvSpPr>
          <p:cNvPr id="16" name="Google Shape;288;p31">
            <a:extLst>
              <a:ext uri="{FF2B5EF4-FFF2-40B4-BE49-F238E27FC236}">
                <a16:creationId xmlns:a16="http://schemas.microsoft.com/office/drawing/2014/main" id="{FCBDD5BA-6058-4194-9A59-AC2FAE73BE1F}"/>
              </a:ext>
            </a:extLst>
          </p:cNvPr>
          <p:cNvSpPr txBox="1">
            <a:spLocks/>
          </p:cNvSpPr>
          <p:nvPr/>
        </p:nvSpPr>
        <p:spPr>
          <a:xfrm>
            <a:off x="7043522" y="1627185"/>
            <a:ext cx="1643278" cy="46404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Montserrat"/>
              <a:buNone/>
              <a:defRPr sz="1600" b="0" i="0" u="none" strike="noStrike" cap="none">
                <a:solidFill>
                  <a:schemeClr val="dk1"/>
                </a:solidFill>
                <a:latin typeface="Montserrat"/>
                <a:ea typeface="Montserrat"/>
                <a:cs typeface="Montserrat"/>
                <a:sym typeface="Montserrat"/>
              </a:defRPr>
            </a:lvl1pPr>
            <a:lvl2pPr marL="914400" marR="0" lvl="1"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2pPr>
            <a:lvl3pPr marL="1371600" marR="0" lvl="2"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3pPr>
            <a:lvl4pPr marL="1828800" marR="0" lvl="3"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4pPr>
            <a:lvl5pPr marL="2286000" marR="0" lvl="4"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5pPr>
            <a:lvl6pPr marL="2743200" marR="0" lvl="5"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6pPr>
            <a:lvl7pPr marL="3200400" marR="0" lvl="6"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7pPr>
            <a:lvl8pPr marL="3657600" marR="0" lvl="7"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8pPr>
            <a:lvl9pPr marL="4114800" marR="0" lvl="8"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9pPr>
          </a:lstStyle>
          <a:p>
            <a:pPr marL="0" indent="0" algn="ctr">
              <a:spcBef>
                <a:spcPts val="600"/>
              </a:spcBef>
            </a:pPr>
            <a:r>
              <a:rPr lang="en-US" sz="1200" b="1" dirty="0">
                <a:solidFill>
                  <a:schemeClr val="tx2">
                    <a:lumMod val="50000"/>
                  </a:schemeClr>
                </a:solidFill>
                <a:latin typeface="Playfair Display" panose="020B0604020202020204" charset="0"/>
                <a:cs typeface="Playfair Display" panose="020B0604020202020204" charset="0"/>
              </a:rPr>
              <a:t>PH</a:t>
            </a:r>
            <a:r>
              <a:rPr lang="vi-VN" sz="1200" b="1" dirty="0">
                <a:solidFill>
                  <a:schemeClr val="tx2">
                    <a:lumMod val="50000"/>
                  </a:schemeClr>
                </a:solidFill>
                <a:latin typeface="Playfair Display" panose="020B0604020202020204" charset="0"/>
                <a:cs typeface="Playfair Display" panose="020B0604020202020204" charset="0"/>
              </a:rPr>
              <a:t>Ư</a:t>
            </a:r>
            <a:r>
              <a:rPr lang="en-US" sz="1200" b="1" dirty="0">
                <a:solidFill>
                  <a:schemeClr val="tx2">
                    <a:lumMod val="50000"/>
                  </a:schemeClr>
                </a:solidFill>
                <a:latin typeface="Playfair Display" panose="020B0604020202020204" charset="0"/>
                <a:cs typeface="Playfair Display" panose="020B0604020202020204" charset="0"/>
              </a:rPr>
              <a:t>ƠNG TIỆN </a:t>
            </a:r>
            <a:r>
              <a:rPr lang="en-US" sz="1200" b="1">
                <a:solidFill>
                  <a:schemeClr val="tx2">
                    <a:lumMod val="50000"/>
                  </a:schemeClr>
                </a:solidFill>
                <a:latin typeface="Playfair Display" panose="020B0604020202020204" charset="0"/>
                <a:cs typeface="Playfair Display" panose="020B0604020202020204" charset="0"/>
              </a:rPr>
              <a:t>VẬN TẢI, PHỤ TÙNG</a:t>
            </a:r>
            <a:endParaRPr lang="vi-VN" sz="1200" b="1" dirty="0">
              <a:solidFill>
                <a:schemeClr val="tx2">
                  <a:lumMod val="50000"/>
                </a:schemeClr>
              </a:solidFill>
              <a:latin typeface="Playfair Display" panose="020B0604020202020204" charset="0"/>
              <a:cs typeface="Playfair Display" panose="020B0604020202020204" charset="0"/>
            </a:endParaRPr>
          </a:p>
        </p:txBody>
      </p:sp>
      <p:sp>
        <p:nvSpPr>
          <p:cNvPr id="21" name="Google Shape;642;p59">
            <a:extLst>
              <a:ext uri="{FF2B5EF4-FFF2-40B4-BE49-F238E27FC236}">
                <a16:creationId xmlns:a16="http://schemas.microsoft.com/office/drawing/2014/main" id="{0F677EAF-F17D-4DD8-801B-2D201D4D9AD0}"/>
              </a:ext>
            </a:extLst>
          </p:cNvPr>
          <p:cNvSpPr txBox="1">
            <a:spLocks/>
          </p:cNvSpPr>
          <p:nvPr/>
        </p:nvSpPr>
        <p:spPr>
          <a:xfrm>
            <a:off x="2612966" y="2157502"/>
            <a:ext cx="1790700" cy="109234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2"/>
              </a:buClr>
              <a:buSzPts val="3200"/>
              <a:buFont typeface="Montserrat Black"/>
              <a:buNone/>
              <a:defRPr sz="3200" b="0" i="0" u="none" strike="noStrike" cap="none">
                <a:solidFill>
                  <a:schemeClr val="lt2"/>
                </a:solidFill>
                <a:latin typeface="Montserrat Black"/>
                <a:ea typeface="Montserrat Black"/>
                <a:cs typeface="Montserrat Black"/>
                <a:sym typeface="Montserrat Black"/>
              </a:defRPr>
            </a:lvl1pPr>
            <a:lvl2pPr marR="0" lvl="1"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2pPr>
            <a:lvl3pPr marR="0" lvl="2"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3pPr>
            <a:lvl4pPr marR="0" lvl="3"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4pPr>
            <a:lvl5pPr marR="0" lvl="4"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5pPr>
            <a:lvl6pPr marR="0" lvl="5"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6pPr>
            <a:lvl7pPr marR="0" lvl="6"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7pPr>
            <a:lvl8pPr marR="0" lvl="7"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8pPr>
            <a:lvl9pPr marR="0" lvl="8"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9pPr>
          </a:lstStyle>
          <a:p>
            <a:pPr algn="just"/>
            <a:r>
              <a:rPr lang="en-US" sz="1200" dirty="0">
                <a:solidFill>
                  <a:schemeClr val="tx2">
                    <a:lumMod val="50000"/>
                  </a:schemeClr>
                </a:solidFill>
                <a:latin typeface="Playfair Display" panose="020B0604020202020204" charset="0"/>
                <a:cs typeface="Playfair Display" panose="020B0604020202020204" charset="0"/>
              </a:rPr>
              <a:t>XK </a:t>
            </a:r>
            <a:r>
              <a:rPr lang="en-US" sz="1200" err="1">
                <a:solidFill>
                  <a:schemeClr val="tx2">
                    <a:lumMod val="50000"/>
                  </a:schemeClr>
                </a:solidFill>
                <a:latin typeface="Playfair Display" panose="020B0604020202020204" charset="0"/>
                <a:cs typeface="Playfair Display" panose="020B0604020202020204" charset="0"/>
              </a:rPr>
              <a:t>đạt</a:t>
            </a:r>
            <a:r>
              <a:rPr lang="en-US" sz="1200">
                <a:solidFill>
                  <a:schemeClr val="tx2">
                    <a:lumMod val="50000"/>
                  </a:schemeClr>
                </a:solidFill>
                <a:latin typeface="Playfair Display" panose="020B0604020202020204" charset="0"/>
                <a:cs typeface="Playfair Display" panose="020B0604020202020204" charset="0"/>
              </a:rPr>
              <a:t> 3,4 </a:t>
            </a:r>
            <a:r>
              <a:rPr lang="en-US" sz="1200" dirty="0" err="1">
                <a:solidFill>
                  <a:schemeClr val="tx2">
                    <a:lumMod val="50000"/>
                  </a:schemeClr>
                </a:solidFill>
                <a:latin typeface="Playfair Display" panose="020B0604020202020204" charset="0"/>
                <a:cs typeface="Playfair Display" panose="020B0604020202020204" charset="0"/>
              </a:rPr>
              <a:t>tỷ</a:t>
            </a:r>
            <a:r>
              <a:rPr lang="en-US" sz="1200" dirty="0">
                <a:solidFill>
                  <a:schemeClr val="tx2">
                    <a:lumMod val="50000"/>
                  </a:schemeClr>
                </a:solidFill>
                <a:latin typeface="Playfair Display" panose="020B0604020202020204" charset="0"/>
                <a:cs typeface="Playfair Display" panose="020B0604020202020204" charset="0"/>
              </a:rPr>
              <a:t> USD </a:t>
            </a:r>
            <a:r>
              <a:rPr lang="en-US" sz="1200" dirty="0" err="1">
                <a:solidFill>
                  <a:schemeClr val="tx2">
                    <a:lumMod val="50000"/>
                  </a:schemeClr>
                </a:solidFill>
                <a:latin typeface="Playfair Display" panose="020B0604020202020204" charset="0"/>
                <a:cs typeface="Playfair Display" panose="020B0604020202020204" charset="0"/>
              </a:rPr>
              <a:t>năm</a:t>
            </a:r>
            <a:r>
              <a:rPr lang="en-US" sz="1200" dirty="0">
                <a:solidFill>
                  <a:schemeClr val="tx2">
                    <a:lumMod val="50000"/>
                  </a:schemeClr>
                </a:solidFill>
                <a:latin typeface="Playfair Display" panose="020B0604020202020204" charset="0"/>
                <a:cs typeface="Playfair Display" panose="020B0604020202020204" charset="0"/>
              </a:rPr>
              <a:t> 2024</a:t>
            </a:r>
            <a:r>
              <a:rPr lang="en-US" sz="1200">
                <a:solidFill>
                  <a:schemeClr val="tx2">
                    <a:lumMod val="50000"/>
                  </a:schemeClr>
                </a:solidFill>
                <a:latin typeface="Playfair Display" panose="020B0604020202020204" charset="0"/>
                <a:cs typeface="Playfair Display" panose="020B0604020202020204" charset="0"/>
              </a:rPr>
              <a:t>, chiếm 6,5% tổng xuất khẩu</a:t>
            </a:r>
            <a:endParaRPr lang="vi-VN" sz="1200" dirty="0">
              <a:solidFill>
                <a:schemeClr val="tx2">
                  <a:lumMod val="50000"/>
                </a:schemeClr>
              </a:solidFill>
              <a:latin typeface="Playfair Display" panose="020B0604020202020204" charset="0"/>
              <a:cs typeface="Playfair Display" panose="020B0604020202020204" charset="0"/>
            </a:endParaRPr>
          </a:p>
        </p:txBody>
      </p:sp>
      <p:sp>
        <p:nvSpPr>
          <p:cNvPr id="22" name="Google Shape;642;p59">
            <a:extLst>
              <a:ext uri="{FF2B5EF4-FFF2-40B4-BE49-F238E27FC236}">
                <a16:creationId xmlns:a16="http://schemas.microsoft.com/office/drawing/2014/main" id="{C21BB769-4885-4795-B5F7-29D4ADB17BBA}"/>
              </a:ext>
            </a:extLst>
          </p:cNvPr>
          <p:cNvSpPr txBox="1">
            <a:spLocks/>
          </p:cNvSpPr>
          <p:nvPr/>
        </p:nvSpPr>
        <p:spPr>
          <a:xfrm>
            <a:off x="4571267" y="3787047"/>
            <a:ext cx="1790700" cy="109234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2"/>
              </a:buClr>
              <a:buSzPts val="3200"/>
              <a:buFont typeface="Montserrat Black"/>
              <a:buNone/>
              <a:defRPr sz="3200" b="0" i="0" u="none" strike="noStrike" cap="none">
                <a:solidFill>
                  <a:schemeClr val="lt2"/>
                </a:solidFill>
                <a:latin typeface="Montserrat Black"/>
                <a:ea typeface="Montserrat Black"/>
                <a:cs typeface="Montserrat Black"/>
                <a:sym typeface="Montserrat Black"/>
              </a:defRPr>
            </a:lvl1pPr>
            <a:lvl2pPr marR="0" lvl="1"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2pPr>
            <a:lvl3pPr marR="0" lvl="2"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3pPr>
            <a:lvl4pPr marR="0" lvl="3"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4pPr>
            <a:lvl5pPr marR="0" lvl="4"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5pPr>
            <a:lvl6pPr marR="0" lvl="5"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6pPr>
            <a:lvl7pPr marR="0" lvl="6"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7pPr>
            <a:lvl8pPr marR="0" lvl="7"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8pPr>
            <a:lvl9pPr marR="0" lvl="8"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9pPr>
          </a:lstStyle>
          <a:p>
            <a:pPr algn="just"/>
            <a:r>
              <a:rPr lang="en-US" sz="1200" dirty="0">
                <a:solidFill>
                  <a:schemeClr val="tx2">
                    <a:lumMod val="50000"/>
                  </a:schemeClr>
                </a:solidFill>
                <a:latin typeface="Playfair Display" panose="020B0604020202020204" charset="0"/>
                <a:cs typeface="Playfair Display" panose="020B0604020202020204" charset="0"/>
              </a:rPr>
              <a:t>XK </a:t>
            </a:r>
            <a:r>
              <a:rPr lang="en-US" sz="1200" err="1">
                <a:solidFill>
                  <a:schemeClr val="tx2">
                    <a:lumMod val="50000"/>
                  </a:schemeClr>
                </a:solidFill>
                <a:latin typeface="Playfair Display" panose="020B0604020202020204" charset="0"/>
                <a:cs typeface="Playfair Display" panose="020B0604020202020204" charset="0"/>
              </a:rPr>
              <a:t>đạt</a:t>
            </a:r>
            <a:r>
              <a:rPr lang="en-US" sz="1200">
                <a:solidFill>
                  <a:schemeClr val="tx2">
                    <a:lumMod val="50000"/>
                  </a:schemeClr>
                </a:solidFill>
                <a:latin typeface="Playfair Display" panose="020B0604020202020204" charset="0"/>
                <a:cs typeface="Playfair Display" panose="020B0604020202020204" charset="0"/>
              </a:rPr>
              <a:t> 2,05 </a:t>
            </a:r>
            <a:r>
              <a:rPr lang="en-US" sz="1200" dirty="0" err="1">
                <a:solidFill>
                  <a:schemeClr val="tx2">
                    <a:lumMod val="50000"/>
                  </a:schemeClr>
                </a:solidFill>
                <a:latin typeface="Playfair Display" panose="020B0604020202020204" charset="0"/>
                <a:cs typeface="Playfair Display" panose="020B0604020202020204" charset="0"/>
              </a:rPr>
              <a:t>tỷ</a:t>
            </a:r>
            <a:r>
              <a:rPr lang="en-US" sz="1200" dirty="0">
                <a:solidFill>
                  <a:schemeClr val="tx2">
                    <a:lumMod val="50000"/>
                  </a:schemeClr>
                </a:solidFill>
                <a:latin typeface="Playfair Display" panose="020B0604020202020204" charset="0"/>
                <a:cs typeface="Playfair Display" panose="020B0604020202020204" charset="0"/>
              </a:rPr>
              <a:t> USD </a:t>
            </a:r>
            <a:r>
              <a:rPr lang="en-US" sz="1200" dirty="0" err="1">
                <a:solidFill>
                  <a:schemeClr val="tx2">
                    <a:lumMod val="50000"/>
                  </a:schemeClr>
                </a:solidFill>
                <a:latin typeface="Playfair Display" panose="020B0604020202020204" charset="0"/>
                <a:cs typeface="Playfair Display" panose="020B0604020202020204" charset="0"/>
              </a:rPr>
              <a:t>năm</a:t>
            </a:r>
            <a:r>
              <a:rPr lang="en-US" sz="1200" dirty="0">
                <a:solidFill>
                  <a:schemeClr val="tx2">
                    <a:lumMod val="50000"/>
                  </a:schemeClr>
                </a:solidFill>
                <a:latin typeface="Playfair Display" panose="020B0604020202020204" charset="0"/>
                <a:cs typeface="Playfair Display" panose="020B0604020202020204" charset="0"/>
              </a:rPr>
              <a:t> </a:t>
            </a:r>
            <a:r>
              <a:rPr lang="en-US" sz="1200">
                <a:solidFill>
                  <a:schemeClr val="tx2">
                    <a:lumMod val="50000"/>
                  </a:schemeClr>
                </a:solidFill>
                <a:latin typeface="Playfair Display" panose="020B0604020202020204" charset="0"/>
                <a:cs typeface="Playfair Display" panose="020B0604020202020204" charset="0"/>
              </a:rPr>
              <a:t>2024, chiếm 3,8% tổng xuất khẩu</a:t>
            </a:r>
            <a:endParaRPr lang="vi-VN" sz="1200" dirty="0">
              <a:solidFill>
                <a:schemeClr val="tx2">
                  <a:lumMod val="50000"/>
                </a:schemeClr>
              </a:solidFill>
              <a:latin typeface="Playfair Display" panose="020B0604020202020204" charset="0"/>
              <a:cs typeface="Playfair Display" panose="020B0604020202020204" charset="0"/>
            </a:endParaRPr>
          </a:p>
        </p:txBody>
      </p:sp>
      <p:sp>
        <p:nvSpPr>
          <p:cNvPr id="23" name="Google Shape;642;p59">
            <a:extLst>
              <a:ext uri="{FF2B5EF4-FFF2-40B4-BE49-F238E27FC236}">
                <a16:creationId xmlns:a16="http://schemas.microsoft.com/office/drawing/2014/main" id="{80BE5677-8224-4B86-B346-184D3F0219FD}"/>
              </a:ext>
            </a:extLst>
          </p:cNvPr>
          <p:cNvSpPr txBox="1">
            <a:spLocks/>
          </p:cNvSpPr>
          <p:nvPr/>
        </p:nvSpPr>
        <p:spPr>
          <a:xfrm>
            <a:off x="4612146" y="2192339"/>
            <a:ext cx="1790700" cy="109234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2"/>
              </a:buClr>
              <a:buSzPts val="3200"/>
              <a:buFont typeface="Montserrat Black"/>
              <a:buNone/>
              <a:defRPr sz="3200" b="0" i="0" u="none" strike="noStrike" cap="none">
                <a:solidFill>
                  <a:schemeClr val="lt2"/>
                </a:solidFill>
                <a:latin typeface="Montserrat Black"/>
                <a:ea typeface="Montserrat Black"/>
                <a:cs typeface="Montserrat Black"/>
                <a:sym typeface="Montserrat Black"/>
              </a:defRPr>
            </a:lvl1pPr>
            <a:lvl2pPr marR="0" lvl="1"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2pPr>
            <a:lvl3pPr marR="0" lvl="2"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3pPr>
            <a:lvl4pPr marR="0" lvl="3"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4pPr>
            <a:lvl5pPr marR="0" lvl="4"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5pPr>
            <a:lvl6pPr marR="0" lvl="5"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6pPr>
            <a:lvl7pPr marR="0" lvl="6"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7pPr>
            <a:lvl8pPr marR="0" lvl="7"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8pPr>
            <a:lvl9pPr marR="0" lvl="8"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9pPr>
          </a:lstStyle>
          <a:p>
            <a:pPr algn="just"/>
            <a:r>
              <a:rPr lang="en-US" sz="1200" dirty="0">
                <a:solidFill>
                  <a:schemeClr val="tx2">
                    <a:lumMod val="50000"/>
                  </a:schemeClr>
                </a:solidFill>
                <a:latin typeface="Playfair Display" panose="020B0604020202020204" charset="0"/>
                <a:cs typeface="Playfair Display" panose="020B0604020202020204" charset="0"/>
              </a:rPr>
              <a:t>XK </a:t>
            </a:r>
            <a:r>
              <a:rPr lang="en-US" sz="1200" err="1">
                <a:solidFill>
                  <a:schemeClr val="tx2">
                    <a:lumMod val="50000"/>
                  </a:schemeClr>
                </a:solidFill>
                <a:latin typeface="Playfair Display" panose="020B0604020202020204" charset="0"/>
                <a:cs typeface="Playfair Display" panose="020B0604020202020204" charset="0"/>
              </a:rPr>
              <a:t>đạt</a:t>
            </a:r>
            <a:r>
              <a:rPr lang="en-US" sz="1200">
                <a:solidFill>
                  <a:schemeClr val="tx2">
                    <a:lumMod val="50000"/>
                  </a:schemeClr>
                </a:solidFill>
                <a:latin typeface="Playfair Display" panose="020B0604020202020204" charset="0"/>
                <a:cs typeface="Playfair Display" panose="020B0604020202020204" charset="0"/>
              </a:rPr>
              <a:t> 3,1 </a:t>
            </a:r>
            <a:r>
              <a:rPr lang="en-US" sz="1200" dirty="0" err="1">
                <a:solidFill>
                  <a:schemeClr val="tx2">
                    <a:lumMod val="50000"/>
                  </a:schemeClr>
                </a:solidFill>
                <a:latin typeface="Playfair Display" panose="020B0604020202020204" charset="0"/>
                <a:cs typeface="Playfair Display" panose="020B0604020202020204" charset="0"/>
              </a:rPr>
              <a:t>tỷ</a:t>
            </a:r>
            <a:r>
              <a:rPr lang="en-US" sz="1200" dirty="0">
                <a:solidFill>
                  <a:schemeClr val="tx2">
                    <a:lumMod val="50000"/>
                  </a:schemeClr>
                </a:solidFill>
                <a:latin typeface="Playfair Display" panose="020B0604020202020204" charset="0"/>
                <a:cs typeface="Playfair Display" panose="020B0604020202020204" charset="0"/>
              </a:rPr>
              <a:t> USD </a:t>
            </a:r>
            <a:r>
              <a:rPr lang="en-US" sz="1200" dirty="0" err="1">
                <a:solidFill>
                  <a:schemeClr val="tx2">
                    <a:lumMod val="50000"/>
                  </a:schemeClr>
                </a:solidFill>
                <a:latin typeface="Playfair Display" panose="020B0604020202020204" charset="0"/>
                <a:cs typeface="Playfair Display" panose="020B0604020202020204" charset="0"/>
              </a:rPr>
              <a:t>năm</a:t>
            </a:r>
            <a:r>
              <a:rPr lang="en-US" sz="1200" dirty="0">
                <a:solidFill>
                  <a:schemeClr val="tx2">
                    <a:lumMod val="50000"/>
                  </a:schemeClr>
                </a:solidFill>
                <a:latin typeface="Playfair Display" panose="020B0604020202020204" charset="0"/>
                <a:cs typeface="Playfair Display" panose="020B0604020202020204" charset="0"/>
              </a:rPr>
              <a:t> 2024</a:t>
            </a:r>
            <a:r>
              <a:rPr lang="en-US" sz="1200">
                <a:solidFill>
                  <a:schemeClr val="tx2">
                    <a:lumMod val="50000"/>
                  </a:schemeClr>
                </a:solidFill>
                <a:latin typeface="Playfair Display" panose="020B0604020202020204" charset="0"/>
                <a:cs typeface="Playfair Display" panose="020B0604020202020204" charset="0"/>
              </a:rPr>
              <a:t>, chiếm 4,3% tổng xuất khẩu</a:t>
            </a:r>
            <a:endParaRPr lang="vi-VN" sz="1200" dirty="0">
              <a:solidFill>
                <a:schemeClr val="tx2">
                  <a:lumMod val="50000"/>
                </a:schemeClr>
              </a:solidFill>
              <a:latin typeface="Playfair Display" panose="020B0604020202020204" charset="0"/>
              <a:cs typeface="Playfair Display" panose="020B0604020202020204" charset="0"/>
            </a:endParaRPr>
          </a:p>
        </p:txBody>
      </p:sp>
      <p:sp>
        <p:nvSpPr>
          <p:cNvPr id="24" name="Google Shape;642;p59">
            <a:extLst>
              <a:ext uri="{FF2B5EF4-FFF2-40B4-BE49-F238E27FC236}">
                <a16:creationId xmlns:a16="http://schemas.microsoft.com/office/drawing/2014/main" id="{E6B35312-8F05-4A57-A470-CD30BFEB6D32}"/>
              </a:ext>
            </a:extLst>
          </p:cNvPr>
          <p:cNvSpPr txBox="1">
            <a:spLocks/>
          </p:cNvSpPr>
          <p:nvPr/>
        </p:nvSpPr>
        <p:spPr>
          <a:xfrm>
            <a:off x="2508896" y="3766572"/>
            <a:ext cx="1790700" cy="109234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2"/>
              </a:buClr>
              <a:buSzPts val="3200"/>
              <a:buFont typeface="Montserrat Black"/>
              <a:buNone/>
              <a:defRPr sz="3200" b="0" i="0" u="none" strike="noStrike" cap="none">
                <a:solidFill>
                  <a:schemeClr val="lt2"/>
                </a:solidFill>
                <a:latin typeface="Montserrat Black"/>
                <a:ea typeface="Montserrat Black"/>
                <a:cs typeface="Montserrat Black"/>
                <a:sym typeface="Montserrat Black"/>
              </a:defRPr>
            </a:lvl1pPr>
            <a:lvl2pPr marR="0" lvl="1"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2pPr>
            <a:lvl3pPr marR="0" lvl="2"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3pPr>
            <a:lvl4pPr marR="0" lvl="3"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4pPr>
            <a:lvl5pPr marR="0" lvl="4"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5pPr>
            <a:lvl6pPr marR="0" lvl="5"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6pPr>
            <a:lvl7pPr marR="0" lvl="6"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7pPr>
            <a:lvl8pPr marR="0" lvl="7"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8pPr>
            <a:lvl9pPr marR="0" lvl="8"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9pPr>
          </a:lstStyle>
          <a:p>
            <a:pPr algn="just"/>
            <a:r>
              <a:rPr lang="en-US" sz="1200" dirty="0">
                <a:solidFill>
                  <a:schemeClr val="tx2">
                    <a:lumMod val="50000"/>
                  </a:schemeClr>
                </a:solidFill>
                <a:latin typeface="Playfair Display" panose="020B0604020202020204" charset="0"/>
                <a:cs typeface="Playfair Display" panose="020B0604020202020204" charset="0"/>
              </a:rPr>
              <a:t>XK </a:t>
            </a:r>
            <a:r>
              <a:rPr lang="en-US" sz="1200" err="1">
                <a:solidFill>
                  <a:schemeClr val="tx2">
                    <a:lumMod val="50000"/>
                  </a:schemeClr>
                </a:solidFill>
                <a:latin typeface="Playfair Display" panose="020B0604020202020204" charset="0"/>
                <a:cs typeface="Playfair Display" panose="020B0604020202020204" charset="0"/>
              </a:rPr>
              <a:t>đạt</a:t>
            </a:r>
            <a:r>
              <a:rPr lang="en-US" sz="1200">
                <a:solidFill>
                  <a:schemeClr val="tx2">
                    <a:lumMod val="50000"/>
                  </a:schemeClr>
                </a:solidFill>
                <a:latin typeface="Playfair Display" panose="020B0604020202020204" charset="0"/>
                <a:cs typeface="Playfair Display" panose="020B0604020202020204" charset="0"/>
              </a:rPr>
              <a:t> 2,1 tỷ </a:t>
            </a:r>
            <a:r>
              <a:rPr lang="en-US" sz="1200" dirty="0">
                <a:solidFill>
                  <a:schemeClr val="tx2">
                    <a:lumMod val="50000"/>
                  </a:schemeClr>
                </a:solidFill>
                <a:latin typeface="Playfair Display" panose="020B0604020202020204" charset="0"/>
                <a:cs typeface="Playfair Display" panose="020B0604020202020204" charset="0"/>
              </a:rPr>
              <a:t>USD </a:t>
            </a:r>
            <a:r>
              <a:rPr lang="en-US" sz="1200" dirty="0" err="1">
                <a:solidFill>
                  <a:schemeClr val="tx2">
                    <a:lumMod val="50000"/>
                  </a:schemeClr>
                </a:solidFill>
                <a:latin typeface="Playfair Display" panose="020B0604020202020204" charset="0"/>
                <a:cs typeface="Playfair Display" panose="020B0604020202020204" charset="0"/>
              </a:rPr>
              <a:t>năm</a:t>
            </a:r>
            <a:r>
              <a:rPr lang="en-US" sz="1200" dirty="0">
                <a:solidFill>
                  <a:schemeClr val="tx2">
                    <a:lumMod val="50000"/>
                  </a:schemeClr>
                </a:solidFill>
                <a:latin typeface="Playfair Display" panose="020B0604020202020204" charset="0"/>
                <a:cs typeface="Playfair Display" panose="020B0604020202020204" charset="0"/>
              </a:rPr>
              <a:t> 2024</a:t>
            </a:r>
            <a:r>
              <a:rPr lang="en-US" sz="1200">
                <a:solidFill>
                  <a:schemeClr val="tx2">
                    <a:lumMod val="50000"/>
                  </a:schemeClr>
                </a:solidFill>
                <a:latin typeface="Playfair Display" panose="020B0604020202020204" charset="0"/>
                <a:cs typeface="Playfair Display" panose="020B0604020202020204" charset="0"/>
              </a:rPr>
              <a:t>, chiếm 5,7% tổng xuất khẩu</a:t>
            </a:r>
            <a:endParaRPr lang="vi-VN" sz="1200" dirty="0">
              <a:solidFill>
                <a:schemeClr val="tx2">
                  <a:lumMod val="50000"/>
                </a:schemeClr>
              </a:solidFill>
              <a:latin typeface="Playfair Display" panose="020B0604020202020204" charset="0"/>
              <a:cs typeface="Playfair Display" panose="020B0604020202020204" charset="0"/>
            </a:endParaRPr>
          </a:p>
        </p:txBody>
      </p:sp>
      <p:sp>
        <p:nvSpPr>
          <p:cNvPr id="25" name="Google Shape;642;p59">
            <a:extLst>
              <a:ext uri="{FF2B5EF4-FFF2-40B4-BE49-F238E27FC236}">
                <a16:creationId xmlns:a16="http://schemas.microsoft.com/office/drawing/2014/main" id="{5842A041-678F-4E44-B9BC-BBE82E2A07EE}"/>
              </a:ext>
            </a:extLst>
          </p:cNvPr>
          <p:cNvSpPr txBox="1">
            <a:spLocks/>
          </p:cNvSpPr>
          <p:nvPr/>
        </p:nvSpPr>
        <p:spPr>
          <a:xfrm>
            <a:off x="6692687" y="2157013"/>
            <a:ext cx="1790700" cy="8577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2"/>
              </a:buClr>
              <a:buSzPts val="3200"/>
              <a:buFont typeface="Montserrat Black"/>
              <a:buNone/>
              <a:defRPr sz="3200" b="0" i="0" u="none" strike="noStrike" cap="none">
                <a:solidFill>
                  <a:schemeClr val="lt2"/>
                </a:solidFill>
                <a:latin typeface="Montserrat Black"/>
                <a:ea typeface="Montserrat Black"/>
                <a:cs typeface="Montserrat Black"/>
                <a:sym typeface="Montserrat Black"/>
              </a:defRPr>
            </a:lvl1pPr>
            <a:lvl2pPr marR="0" lvl="1"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2pPr>
            <a:lvl3pPr marR="0" lvl="2"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3pPr>
            <a:lvl4pPr marR="0" lvl="3"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4pPr>
            <a:lvl5pPr marR="0" lvl="4"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5pPr>
            <a:lvl6pPr marR="0" lvl="5"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6pPr>
            <a:lvl7pPr marR="0" lvl="6"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7pPr>
            <a:lvl8pPr marR="0" lvl="7"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8pPr>
            <a:lvl9pPr marR="0" lvl="8"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9pPr>
          </a:lstStyle>
          <a:p>
            <a:pPr algn="just"/>
            <a:r>
              <a:rPr lang="en-US" sz="1200" dirty="0">
                <a:solidFill>
                  <a:schemeClr val="tx2">
                    <a:lumMod val="50000"/>
                  </a:schemeClr>
                </a:solidFill>
                <a:latin typeface="Playfair Display" panose="020B0604020202020204" charset="0"/>
                <a:cs typeface="Playfair Display" panose="020B0604020202020204" charset="0"/>
              </a:rPr>
              <a:t>XK </a:t>
            </a:r>
            <a:r>
              <a:rPr lang="en-US" sz="1200" err="1">
                <a:solidFill>
                  <a:schemeClr val="tx2">
                    <a:lumMod val="50000"/>
                  </a:schemeClr>
                </a:solidFill>
                <a:latin typeface="Playfair Display" panose="020B0604020202020204" charset="0"/>
                <a:cs typeface="Playfair Display" panose="020B0604020202020204" charset="0"/>
              </a:rPr>
              <a:t>đạt</a:t>
            </a:r>
            <a:r>
              <a:rPr lang="en-US" sz="1200">
                <a:solidFill>
                  <a:schemeClr val="tx2">
                    <a:lumMod val="50000"/>
                  </a:schemeClr>
                </a:solidFill>
                <a:latin typeface="Playfair Display" panose="020B0604020202020204" charset="0"/>
                <a:cs typeface="Playfair Display" panose="020B0604020202020204" charset="0"/>
              </a:rPr>
              <a:t> 2,17 </a:t>
            </a:r>
            <a:r>
              <a:rPr lang="en-US" sz="1200" dirty="0" err="1">
                <a:solidFill>
                  <a:schemeClr val="tx2">
                    <a:lumMod val="50000"/>
                  </a:schemeClr>
                </a:solidFill>
                <a:latin typeface="Playfair Display" panose="020B0604020202020204" charset="0"/>
                <a:cs typeface="Playfair Display" panose="020B0604020202020204" charset="0"/>
              </a:rPr>
              <a:t>tỷ</a:t>
            </a:r>
            <a:r>
              <a:rPr lang="en-US" sz="1200" dirty="0">
                <a:solidFill>
                  <a:schemeClr val="tx2">
                    <a:lumMod val="50000"/>
                  </a:schemeClr>
                </a:solidFill>
                <a:latin typeface="Playfair Display" panose="020B0604020202020204" charset="0"/>
                <a:cs typeface="Playfair Display" panose="020B0604020202020204" charset="0"/>
              </a:rPr>
              <a:t> USD </a:t>
            </a:r>
            <a:r>
              <a:rPr lang="en-US" sz="1200" dirty="0" err="1">
                <a:solidFill>
                  <a:schemeClr val="tx2">
                    <a:lumMod val="50000"/>
                  </a:schemeClr>
                </a:solidFill>
                <a:latin typeface="Playfair Display" panose="020B0604020202020204" charset="0"/>
                <a:cs typeface="Playfair Display" panose="020B0604020202020204" charset="0"/>
              </a:rPr>
              <a:t>năm</a:t>
            </a:r>
            <a:r>
              <a:rPr lang="en-US" sz="1200" dirty="0">
                <a:solidFill>
                  <a:schemeClr val="tx2">
                    <a:lumMod val="50000"/>
                  </a:schemeClr>
                </a:solidFill>
                <a:latin typeface="Playfair Display" panose="020B0604020202020204" charset="0"/>
                <a:cs typeface="Playfair Display" panose="020B0604020202020204" charset="0"/>
              </a:rPr>
              <a:t> 2024</a:t>
            </a:r>
            <a:r>
              <a:rPr lang="en-US" sz="1200">
                <a:solidFill>
                  <a:schemeClr val="tx2">
                    <a:lumMod val="50000"/>
                  </a:schemeClr>
                </a:solidFill>
                <a:latin typeface="Playfair Display" panose="020B0604020202020204" charset="0"/>
                <a:cs typeface="Playfair Display" panose="020B0604020202020204" charset="0"/>
              </a:rPr>
              <a:t>, </a:t>
            </a:r>
            <a:r>
              <a:rPr lang="en-US" sz="1200">
                <a:solidFill>
                  <a:srgbClr val="FF0000"/>
                </a:solidFill>
                <a:latin typeface="Playfair Display" panose="020B0604020202020204" charset="0"/>
                <a:cs typeface="Playfair Display" panose="020B0604020202020204" charset="0"/>
              </a:rPr>
              <a:t>chiếm 14,4% </a:t>
            </a:r>
            <a:r>
              <a:rPr lang="en-US" sz="1200">
                <a:solidFill>
                  <a:schemeClr val="tx2">
                    <a:lumMod val="50000"/>
                  </a:schemeClr>
                </a:solidFill>
                <a:latin typeface="Playfair Display" panose="020B0604020202020204" charset="0"/>
                <a:cs typeface="Playfair Display" panose="020B0604020202020204" charset="0"/>
              </a:rPr>
              <a:t>tổng xuất khẩu</a:t>
            </a:r>
            <a:endParaRPr lang="vi-VN" sz="1200" dirty="0">
              <a:solidFill>
                <a:schemeClr val="tx2">
                  <a:lumMod val="50000"/>
                </a:schemeClr>
              </a:solidFill>
              <a:latin typeface="Playfair Display" panose="020B0604020202020204" charset="0"/>
              <a:cs typeface="Playfair Display" panose="020B0604020202020204" charset="0"/>
            </a:endParaRPr>
          </a:p>
        </p:txBody>
      </p:sp>
      <p:grpSp>
        <p:nvGrpSpPr>
          <p:cNvPr id="29" name="Google Shape;327;p31">
            <a:extLst>
              <a:ext uri="{FF2B5EF4-FFF2-40B4-BE49-F238E27FC236}">
                <a16:creationId xmlns:a16="http://schemas.microsoft.com/office/drawing/2014/main" id="{C779FAB9-A815-4EF9-9832-5577CBD48682}"/>
              </a:ext>
            </a:extLst>
          </p:cNvPr>
          <p:cNvGrpSpPr/>
          <p:nvPr/>
        </p:nvGrpSpPr>
        <p:grpSpPr>
          <a:xfrm>
            <a:off x="1752600" y="907584"/>
            <a:ext cx="296779" cy="282530"/>
            <a:chOff x="5961125" y="1623900"/>
            <a:chExt cx="427450" cy="448175"/>
          </a:xfrm>
        </p:grpSpPr>
        <p:sp>
          <p:nvSpPr>
            <p:cNvPr id="30" name="Google Shape;328;p31">
              <a:extLst>
                <a:ext uri="{FF2B5EF4-FFF2-40B4-BE49-F238E27FC236}">
                  <a16:creationId xmlns:a16="http://schemas.microsoft.com/office/drawing/2014/main" id="{F8671D3F-CC61-4F4D-BBAD-33C26ADE0CDC}"/>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12175" cap="rnd" cmpd="sng">
              <a:solidFill>
                <a:schemeClr val="tx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lumMod val="50000"/>
                  </a:schemeClr>
                </a:solidFill>
              </a:endParaRPr>
            </a:p>
          </p:txBody>
        </p:sp>
        <p:sp>
          <p:nvSpPr>
            <p:cNvPr id="31" name="Google Shape;329;p31">
              <a:extLst>
                <a:ext uri="{FF2B5EF4-FFF2-40B4-BE49-F238E27FC236}">
                  <a16:creationId xmlns:a16="http://schemas.microsoft.com/office/drawing/2014/main" id="{528A5AB6-EB80-496C-BA9E-82D69A94B573}"/>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12175" cap="rnd" cmpd="sng">
              <a:solidFill>
                <a:schemeClr val="tx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lumMod val="50000"/>
                  </a:schemeClr>
                </a:solidFill>
              </a:endParaRPr>
            </a:p>
          </p:txBody>
        </p:sp>
        <p:sp>
          <p:nvSpPr>
            <p:cNvPr id="32" name="Google Shape;330;p31">
              <a:extLst>
                <a:ext uri="{FF2B5EF4-FFF2-40B4-BE49-F238E27FC236}">
                  <a16:creationId xmlns:a16="http://schemas.microsoft.com/office/drawing/2014/main" id="{C8DC4D9C-C749-4CD7-8B43-609722B663B5}"/>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12175" cap="rnd" cmpd="sng">
              <a:solidFill>
                <a:schemeClr val="tx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lumMod val="50000"/>
                  </a:schemeClr>
                </a:solidFill>
              </a:endParaRPr>
            </a:p>
          </p:txBody>
        </p:sp>
        <p:sp>
          <p:nvSpPr>
            <p:cNvPr id="33" name="Google Shape;331;p31">
              <a:extLst>
                <a:ext uri="{FF2B5EF4-FFF2-40B4-BE49-F238E27FC236}">
                  <a16:creationId xmlns:a16="http://schemas.microsoft.com/office/drawing/2014/main" id="{BE58CEE3-DEBB-4ADF-8E5A-A5F7109E676D}"/>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12175" cap="rnd" cmpd="sng">
              <a:solidFill>
                <a:schemeClr val="tx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lumMod val="50000"/>
                  </a:schemeClr>
                </a:solidFill>
              </a:endParaRPr>
            </a:p>
          </p:txBody>
        </p:sp>
        <p:sp>
          <p:nvSpPr>
            <p:cNvPr id="34" name="Google Shape;332;p31">
              <a:extLst>
                <a:ext uri="{FF2B5EF4-FFF2-40B4-BE49-F238E27FC236}">
                  <a16:creationId xmlns:a16="http://schemas.microsoft.com/office/drawing/2014/main" id="{D5211880-7311-41BB-9190-BD4F86E7CBEB}"/>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12175" cap="rnd" cmpd="sng">
              <a:solidFill>
                <a:schemeClr val="tx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lumMod val="50000"/>
                  </a:schemeClr>
                </a:solidFill>
              </a:endParaRPr>
            </a:p>
          </p:txBody>
        </p:sp>
        <p:sp>
          <p:nvSpPr>
            <p:cNvPr id="35" name="Google Shape;333;p31">
              <a:extLst>
                <a:ext uri="{FF2B5EF4-FFF2-40B4-BE49-F238E27FC236}">
                  <a16:creationId xmlns:a16="http://schemas.microsoft.com/office/drawing/2014/main" id="{06F0D75A-B2B7-4B65-8B55-28581B42767C}"/>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12175" cap="rnd" cmpd="sng">
              <a:solidFill>
                <a:schemeClr val="tx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lumMod val="50000"/>
                  </a:schemeClr>
                </a:solidFill>
              </a:endParaRPr>
            </a:p>
          </p:txBody>
        </p:sp>
        <p:sp>
          <p:nvSpPr>
            <p:cNvPr id="36" name="Google Shape;334;p31">
              <a:extLst>
                <a:ext uri="{FF2B5EF4-FFF2-40B4-BE49-F238E27FC236}">
                  <a16:creationId xmlns:a16="http://schemas.microsoft.com/office/drawing/2014/main" id="{AFB1FD94-4CB6-495C-A4A0-63DD3A565566}"/>
                </a:ext>
              </a:extLst>
            </p:cNvPr>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12175" cap="rnd" cmpd="sng">
              <a:solidFill>
                <a:schemeClr val="tx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lumMod val="50000"/>
                  </a:schemeClr>
                </a:solidFill>
              </a:endParaRPr>
            </a:p>
          </p:txBody>
        </p:sp>
      </p:grpSp>
      <p:pic>
        <p:nvPicPr>
          <p:cNvPr id="5" name="Picture 4">
            <a:extLst>
              <a:ext uri="{FF2B5EF4-FFF2-40B4-BE49-F238E27FC236}">
                <a16:creationId xmlns:a16="http://schemas.microsoft.com/office/drawing/2014/main" id="{3E29ADC7-DD9A-57BC-0CBF-366314803015}"/>
              </a:ext>
            </a:extLst>
          </p:cNvPr>
          <p:cNvPicPr>
            <a:picLocks noChangeAspect="1"/>
          </p:cNvPicPr>
          <p:nvPr/>
        </p:nvPicPr>
        <p:blipFill>
          <a:blip r:embed="rId4"/>
          <a:stretch>
            <a:fillRect/>
          </a:stretch>
        </p:blipFill>
        <p:spPr>
          <a:xfrm>
            <a:off x="4713739" y="1681716"/>
            <a:ext cx="458786" cy="458786"/>
          </a:xfrm>
          <a:prstGeom prst="rect">
            <a:avLst/>
          </a:prstGeom>
        </p:spPr>
      </p:pic>
      <p:pic>
        <p:nvPicPr>
          <p:cNvPr id="7" name="Picture 6">
            <a:extLst>
              <a:ext uri="{FF2B5EF4-FFF2-40B4-BE49-F238E27FC236}">
                <a16:creationId xmlns:a16="http://schemas.microsoft.com/office/drawing/2014/main" id="{0A2C3D00-1B8F-DB3D-67AA-FBE45CB7A0E9}"/>
              </a:ext>
            </a:extLst>
          </p:cNvPr>
          <p:cNvPicPr>
            <a:picLocks noChangeAspect="1"/>
          </p:cNvPicPr>
          <p:nvPr/>
        </p:nvPicPr>
        <p:blipFill>
          <a:blip r:embed="rId5"/>
          <a:stretch>
            <a:fillRect/>
          </a:stretch>
        </p:blipFill>
        <p:spPr>
          <a:xfrm>
            <a:off x="4673694" y="3262439"/>
            <a:ext cx="458786" cy="458786"/>
          </a:xfrm>
          <a:prstGeom prst="rect">
            <a:avLst/>
          </a:prstGeom>
        </p:spPr>
      </p:pic>
      <p:pic>
        <p:nvPicPr>
          <p:cNvPr id="12" name="Picture 11">
            <a:extLst>
              <a:ext uri="{FF2B5EF4-FFF2-40B4-BE49-F238E27FC236}">
                <a16:creationId xmlns:a16="http://schemas.microsoft.com/office/drawing/2014/main" id="{5AE9B0A3-2276-0F80-54F9-51FAC4A6556A}"/>
              </a:ext>
            </a:extLst>
          </p:cNvPr>
          <p:cNvPicPr>
            <a:picLocks noChangeAspect="1"/>
          </p:cNvPicPr>
          <p:nvPr/>
        </p:nvPicPr>
        <p:blipFill>
          <a:blip r:embed="rId6"/>
          <a:stretch>
            <a:fillRect/>
          </a:stretch>
        </p:blipFill>
        <p:spPr>
          <a:xfrm>
            <a:off x="2804913" y="1574729"/>
            <a:ext cx="499896" cy="499896"/>
          </a:xfrm>
          <a:prstGeom prst="rect">
            <a:avLst/>
          </a:prstGeom>
        </p:spPr>
      </p:pic>
      <p:pic>
        <p:nvPicPr>
          <p:cNvPr id="37" name="Picture 36">
            <a:extLst>
              <a:ext uri="{FF2B5EF4-FFF2-40B4-BE49-F238E27FC236}">
                <a16:creationId xmlns:a16="http://schemas.microsoft.com/office/drawing/2014/main" id="{7775113C-24D6-144C-3B7E-C1872FCC0A20}"/>
              </a:ext>
            </a:extLst>
          </p:cNvPr>
          <p:cNvPicPr>
            <a:picLocks noChangeAspect="1"/>
          </p:cNvPicPr>
          <p:nvPr/>
        </p:nvPicPr>
        <p:blipFill>
          <a:blip r:embed="rId7"/>
          <a:stretch>
            <a:fillRect/>
          </a:stretch>
        </p:blipFill>
        <p:spPr>
          <a:xfrm>
            <a:off x="2455687" y="3207449"/>
            <a:ext cx="488086" cy="488086"/>
          </a:xfrm>
          <a:prstGeom prst="rect">
            <a:avLst/>
          </a:prstGeom>
        </p:spPr>
      </p:pic>
      <p:pic>
        <p:nvPicPr>
          <p:cNvPr id="39" name="Picture 38">
            <a:extLst>
              <a:ext uri="{FF2B5EF4-FFF2-40B4-BE49-F238E27FC236}">
                <a16:creationId xmlns:a16="http://schemas.microsoft.com/office/drawing/2014/main" id="{A2BEE294-5229-2F16-F9D2-4BEDA7C647CD}"/>
              </a:ext>
            </a:extLst>
          </p:cNvPr>
          <p:cNvPicPr>
            <a:picLocks noChangeAspect="1"/>
          </p:cNvPicPr>
          <p:nvPr/>
        </p:nvPicPr>
        <p:blipFill>
          <a:blip r:embed="rId8"/>
          <a:stretch>
            <a:fillRect/>
          </a:stretch>
        </p:blipFill>
        <p:spPr>
          <a:xfrm>
            <a:off x="6579974" y="1665660"/>
            <a:ext cx="529066" cy="529066"/>
          </a:xfrm>
          <a:prstGeom prst="rect">
            <a:avLst/>
          </a:prstGeom>
        </p:spPr>
      </p:pic>
      <p:pic>
        <p:nvPicPr>
          <p:cNvPr id="40" name="Picture 39">
            <a:extLst>
              <a:ext uri="{FF2B5EF4-FFF2-40B4-BE49-F238E27FC236}">
                <a16:creationId xmlns:a16="http://schemas.microsoft.com/office/drawing/2014/main" id="{9919EE2D-AB4C-4491-8CF4-ED4E4138218D}"/>
              </a:ext>
            </a:extLst>
          </p:cNvPr>
          <p:cNvPicPr>
            <a:picLocks noChangeAspect="1"/>
          </p:cNvPicPr>
          <p:nvPr/>
        </p:nvPicPr>
        <p:blipFill>
          <a:blip r:embed="rId9"/>
          <a:stretch>
            <a:fillRect/>
          </a:stretch>
        </p:blipFill>
        <p:spPr>
          <a:xfrm>
            <a:off x="8339269" y="731316"/>
            <a:ext cx="625818" cy="347676"/>
          </a:xfrm>
          <a:prstGeom prst="rect">
            <a:avLst/>
          </a:prstGeom>
        </p:spPr>
      </p:pic>
      <p:sp>
        <p:nvSpPr>
          <p:cNvPr id="2" name="Google Shape;288;p31">
            <a:extLst>
              <a:ext uri="{FF2B5EF4-FFF2-40B4-BE49-F238E27FC236}">
                <a16:creationId xmlns:a16="http://schemas.microsoft.com/office/drawing/2014/main" id="{5773FB28-4A98-22F9-FE16-81CF154C0EA9}"/>
              </a:ext>
            </a:extLst>
          </p:cNvPr>
          <p:cNvSpPr txBox="1">
            <a:spLocks/>
          </p:cNvSpPr>
          <p:nvPr/>
        </p:nvSpPr>
        <p:spPr>
          <a:xfrm>
            <a:off x="6989563" y="3267527"/>
            <a:ext cx="1774825" cy="37140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Montserrat"/>
              <a:buNone/>
              <a:defRPr sz="1600" b="0" i="0" u="none" strike="noStrike" cap="none">
                <a:solidFill>
                  <a:schemeClr val="dk1"/>
                </a:solidFill>
                <a:latin typeface="Montserrat"/>
                <a:ea typeface="Montserrat"/>
                <a:cs typeface="Montserrat"/>
                <a:sym typeface="Montserrat"/>
              </a:defRPr>
            </a:lvl1pPr>
            <a:lvl2pPr marL="914400" marR="0" lvl="1"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2pPr>
            <a:lvl3pPr marL="1371600" marR="0" lvl="2"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3pPr>
            <a:lvl4pPr marL="1828800" marR="0" lvl="3"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4pPr>
            <a:lvl5pPr marL="2286000" marR="0" lvl="4"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5pPr>
            <a:lvl6pPr marL="2743200" marR="0" lvl="5"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6pPr>
            <a:lvl7pPr marL="3200400" marR="0" lvl="6"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7pPr>
            <a:lvl8pPr marL="3657600" marR="0" lvl="7"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8pPr>
            <a:lvl9pPr marL="4114800" marR="0" lvl="8"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9pPr>
          </a:lstStyle>
          <a:p>
            <a:pPr marL="0" indent="0" algn="ctr">
              <a:spcBef>
                <a:spcPts val="600"/>
              </a:spcBef>
            </a:pPr>
            <a:r>
              <a:rPr lang="en-US" sz="1200" b="1">
                <a:solidFill>
                  <a:schemeClr val="tx2">
                    <a:lumMod val="50000"/>
                  </a:schemeClr>
                </a:solidFill>
                <a:latin typeface="Playfair Display" panose="020B0604020202020204" charset="0"/>
                <a:cs typeface="Playfair Display" panose="020B0604020202020204" charset="0"/>
              </a:rPr>
              <a:t>HÓA CHẤT</a:t>
            </a:r>
            <a:endParaRPr lang="en-US" sz="1200" b="1" dirty="0">
              <a:solidFill>
                <a:schemeClr val="tx2">
                  <a:lumMod val="50000"/>
                </a:schemeClr>
              </a:solidFill>
              <a:latin typeface="Playfair Display" panose="020B0604020202020204" charset="0"/>
              <a:cs typeface="Playfair Display" panose="020B0604020202020204" charset="0"/>
            </a:endParaRPr>
          </a:p>
        </p:txBody>
      </p:sp>
      <p:sp>
        <p:nvSpPr>
          <p:cNvPr id="3" name="Google Shape;288;p31">
            <a:extLst>
              <a:ext uri="{FF2B5EF4-FFF2-40B4-BE49-F238E27FC236}">
                <a16:creationId xmlns:a16="http://schemas.microsoft.com/office/drawing/2014/main" id="{E3B6FBA3-AA98-3303-C64E-CA54D383D596}"/>
              </a:ext>
            </a:extLst>
          </p:cNvPr>
          <p:cNvSpPr txBox="1">
            <a:spLocks/>
          </p:cNvSpPr>
          <p:nvPr/>
        </p:nvSpPr>
        <p:spPr>
          <a:xfrm>
            <a:off x="853976" y="3211503"/>
            <a:ext cx="1530350" cy="581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Montserrat"/>
              <a:buNone/>
              <a:defRPr sz="1600" b="0" i="0" u="none" strike="noStrike" cap="none">
                <a:solidFill>
                  <a:schemeClr val="dk1"/>
                </a:solidFill>
                <a:latin typeface="Montserrat"/>
                <a:ea typeface="Montserrat"/>
                <a:cs typeface="Montserrat"/>
                <a:sym typeface="Montserrat"/>
              </a:defRPr>
            </a:lvl1pPr>
            <a:lvl2pPr marL="914400" marR="0" lvl="1"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2pPr>
            <a:lvl3pPr marL="1371600" marR="0" lvl="2"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3pPr>
            <a:lvl4pPr marL="1828800" marR="0" lvl="3"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4pPr>
            <a:lvl5pPr marL="2286000" marR="0" lvl="4"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5pPr>
            <a:lvl6pPr marL="2743200" marR="0" lvl="5"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6pPr>
            <a:lvl7pPr marL="3200400" marR="0" lvl="6"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7pPr>
            <a:lvl8pPr marL="3657600" marR="0" lvl="7"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8pPr>
            <a:lvl9pPr marL="4114800" marR="0" lvl="8"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9pPr>
          </a:lstStyle>
          <a:p>
            <a:pPr marL="0" indent="0" algn="ctr">
              <a:spcBef>
                <a:spcPts val="600"/>
              </a:spcBef>
            </a:pPr>
            <a:r>
              <a:rPr lang="en-US" sz="1200" b="1" dirty="0">
                <a:solidFill>
                  <a:schemeClr val="tx2">
                    <a:lumMod val="50000"/>
                  </a:schemeClr>
                </a:solidFill>
                <a:latin typeface="Playfair Display" panose="020B0604020202020204" charset="0"/>
                <a:cs typeface="Playfair Display" panose="020B0604020202020204" charset="0"/>
              </a:rPr>
              <a:t>SẮT THÉP</a:t>
            </a:r>
            <a:endParaRPr lang="vi-VN" sz="1200" b="1" dirty="0">
              <a:solidFill>
                <a:schemeClr val="tx2">
                  <a:lumMod val="50000"/>
                </a:schemeClr>
              </a:solidFill>
              <a:latin typeface="Playfair Display" panose="020B0604020202020204" charset="0"/>
              <a:cs typeface="Playfair Display" panose="020B0604020202020204" charset="0"/>
            </a:endParaRPr>
          </a:p>
        </p:txBody>
      </p:sp>
      <p:pic>
        <p:nvPicPr>
          <p:cNvPr id="4" name="Picture 3">
            <a:extLst>
              <a:ext uri="{FF2B5EF4-FFF2-40B4-BE49-F238E27FC236}">
                <a16:creationId xmlns:a16="http://schemas.microsoft.com/office/drawing/2014/main" id="{22CA01C3-2CE3-52E8-4B99-6360E289BC22}"/>
              </a:ext>
            </a:extLst>
          </p:cNvPr>
          <p:cNvPicPr>
            <a:picLocks noChangeAspect="1"/>
          </p:cNvPicPr>
          <p:nvPr/>
        </p:nvPicPr>
        <p:blipFill>
          <a:blip r:embed="rId10"/>
          <a:stretch>
            <a:fillRect/>
          </a:stretch>
        </p:blipFill>
        <p:spPr>
          <a:xfrm>
            <a:off x="6833826" y="3248151"/>
            <a:ext cx="463216" cy="463216"/>
          </a:xfrm>
          <a:prstGeom prst="rect">
            <a:avLst/>
          </a:prstGeom>
        </p:spPr>
      </p:pic>
      <p:pic>
        <p:nvPicPr>
          <p:cNvPr id="6" name="Picture 5">
            <a:extLst>
              <a:ext uri="{FF2B5EF4-FFF2-40B4-BE49-F238E27FC236}">
                <a16:creationId xmlns:a16="http://schemas.microsoft.com/office/drawing/2014/main" id="{3D43D993-B027-88E6-F482-BBF8707CF347}"/>
              </a:ext>
            </a:extLst>
          </p:cNvPr>
          <p:cNvPicPr>
            <a:picLocks noChangeAspect="1"/>
          </p:cNvPicPr>
          <p:nvPr/>
        </p:nvPicPr>
        <p:blipFill>
          <a:blip r:embed="rId11"/>
          <a:stretch>
            <a:fillRect/>
          </a:stretch>
        </p:blipFill>
        <p:spPr>
          <a:xfrm>
            <a:off x="605176" y="3203494"/>
            <a:ext cx="497600" cy="497600"/>
          </a:xfrm>
          <a:prstGeom prst="rect">
            <a:avLst/>
          </a:prstGeom>
        </p:spPr>
      </p:pic>
      <p:sp>
        <p:nvSpPr>
          <p:cNvPr id="8" name="Google Shape;288;p31">
            <a:extLst>
              <a:ext uri="{FF2B5EF4-FFF2-40B4-BE49-F238E27FC236}">
                <a16:creationId xmlns:a16="http://schemas.microsoft.com/office/drawing/2014/main" id="{7DE33BB0-ABAA-C904-BDD8-F1D373EEE29A}"/>
              </a:ext>
            </a:extLst>
          </p:cNvPr>
          <p:cNvSpPr txBox="1">
            <a:spLocks/>
          </p:cNvSpPr>
          <p:nvPr/>
        </p:nvSpPr>
        <p:spPr>
          <a:xfrm>
            <a:off x="1109191" y="1694454"/>
            <a:ext cx="1096069" cy="3226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Montserrat"/>
              <a:buNone/>
              <a:defRPr sz="1600" b="0" i="0" u="none" strike="noStrike" cap="none">
                <a:solidFill>
                  <a:schemeClr val="dk1"/>
                </a:solidFill>
                <a:latin typeface="Montserrat"/>
                <a:ea typeface="Montserrat"/>
                <a:cs typeface="Montserrat"/>
                <a:sym typeface="Montserrat"/>
              </a:defRPr>
            </a:lvl1pPr>
            <a:lvl2pPr marL="914400" marR="0" lvl="1"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2pPr>
            <a:lvl3pPr marL="1371600" marR="0" lvl="2"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3pPr>
            <a:lvl4pPr marL="1828800" marR="0" lvl="3"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4pPr>
            <a:lvl5pPr marL="2286000" marR="0" lvl="4"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5pPr>
            <a:lvl6pPr marL="2743200" marR="0" lvl="5"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6pPr>
            <a:lvl7pPr marL="3200400" marR="0" lvl="6"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7pPr>
            <a:lvl8pPr marL="3657600" marR="0" lvl="7"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8pPr>
            <a:lvl9pPr marL="4114800" marR="0" lvl="8"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9pPr>
          </a:lstStyle>
          <a:p>
            <a:pPr marL="0" indent="0" algn="ctr">
              <a:spcBef>
                <a:spcPts val="600"/>
              </a:spcBef>
            </a:pPr>
            <a:r>
              <a:rPr lang="en-US" sz="1200" b="1">
                <a:solidFill>
                  <a:schemeClr val="tx2">
                    <a:lumMod val="50000"/>
                  </a:schemeClr>
                </a:solidFill>
                <a:latin typeface="Playfair Display" panose="020B0604020202020204" charset="0"/>
                <a:cs typeface="Playfair Display" panose="020B0604020202020204" charset="0"/>
              </a:rPr>
              <a:t>GẠO</a:t>
            </a:r>
            <a:endParaRPr lang="en-US" sz="1200" b="1" dirty="0">
              <a:solidFill>
                <a:schemeClr val="tx2">
                  <a:lumMod val="50000"/>
                </a:schemeClr>
              </a:solidFill>
              <a:latin typeface="Playfair Display" panose="020B0604020202020204" charset="0"/>
              <a:cs typeface="Playfair Display" panose="020B0604020202020204" charset="0"/>
            </a:endParaRPr>
          </a:p>
        </p:txBody>
      </p:sp>
      <p:sp>
        <p:nvSpPr>
          <p:cNvPr id="20" name="Google Shape;642;p59">
            <a:extLst>
              <a:ext uri="{FF2B5EF4-FFF2-40B4-BE49-F238E27FC236}">
                <a16:creationId xmlns:a16="http://schemas.microsoft.com/office/drawing/2014/main" id="{DBFEB025-AF03-8964-ED9E-4B1D5D9D695B}"/>
              </a:ext>
            </a:extLst>
          </p:cNvPr>
          <p:cNvSpPr txBox="1">
            <a:spLocks/>
          </p:cNvSpPr>
          <p:nvPr/>
        </p:nvSpPr>
        <p:spPr>
          <a:xfrm>
            <a:off x="614422" y="2160991"/>
            <a:ext cx="1790700" cy="109234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2"/>
              </a:buClr>
              <a:buSzPts val="3200"/>
              <a:buFont typeface="Montserrat Black"/>
              <a:buNone/>
              <a:defRPr sz="3200" b="0" i="0" u="none" strike="noStrike" cap="none">
                <a:solidFill>
                  <a:schemeClr val="lt2"/>
                </a:solidFill>
                <a:latin typeface="Montserrat Black"/>
                <a:ea typeface="Montserrat Black"/>
                <a:cs typeface="Montserrat Black"/>
                <a:sym typeface="Montserrat Black"/>
              </a:defRPr>
            </a:lvl1pPr>
            <a:lvl2pPr marR="0" lvl="1"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2pPr>
            <a:lvl3pPr marR="0" lvl="2"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3pPr>
            <a:lvl4pPr marR="0" lvl="3"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4pPr>
            <a:lvl5pPr marR="0" lvl="4"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5pPr>
            <a:lvl6pPr marR="0" lvl="5"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6pPr>
            <a:lvl7pPr marR="0" lvl="6"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7pPr>
            <a:lvl8pPr marR="0" lvl="7"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8pPr>
            <a:lvl9pPr marR="0" lvl="8"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9pPr>
          </a:lstStyle>
          <a:p>
            <a:pPr algn="just"/>
            <a:r>
              <a:rPr lang="en-US" sz="1200" dirty="0">
                <a:solidFill>
                  <a:schemeClr val="tx2">
                    <a:lumMod val="50000"/>
                  </a:schemeClr>
                </a:solidFill>
                <a:latin typeface="Playfair Display" panose="020B0604020202020204" charset="0"/>
                <a:cs typeface="Playfair Display" panose="020B0604020202020204" charset="0"/>
              </a:rPr>
              <a:t>XK </a:t>
            </a:r>
            <a:r>
              <a:rPr lang="en-US" sz="1200" err="1">
                <a:solidFill>
                  <a:schemeClr val="tx2">
                    <a:lumMod val="50000"/>
                  </a:schemeClr>
                </a:solidFill>
                <a:latin typeface="Playfair Display" panose="020B0604020202020204" charset="0"/>
                <a:cs typeface="Playfair Display" panose="020B0604020202020204" charset="0"/>
              </a:rPr>
              <a:t>đạt</a:t>
            </a:r>
            <a:r>
              <a:rPr lang="en-US" sz="1200">
                <a:solidFill>
                  <a:schemeClr val="tx2">
                    <a:lumMod val="50000"/>
                  </a:schemeClr>
                </a:solidFill>
                <a:latin typeface="Playfair Display" panose="020B0604020202020204" charset="0"/>
                <a:cs typeface="Playfair Display" panose="020B0604020202020204" charset="0"/>
              </a:rPr>
              <a:t> 3,92 tỷ </a:t>
            </a:r>
            <a:r>
              <a:rPr lang="en-US" sz="1200" dirty="0">
                <a:solidFill>
                  <a:schemeClr val="tx2">
                    <a:lumMod val="50000"/>
                  </a:schemeClr>
                </a:solidFill>
                <a:latin typeface="Playfair Display" panose="020B0604020202020204" charset="0"/>
                <a:cs typeface="Playfair Display" panose="020B0604020202020204" charset="0"/>
              </a:rPr>
              <a:t>USD </a:t>
            </a:r>
            <a:r>
              <a:rPr lang="en-US" sz="1200" dirty="0" err="1">
                <a:solidFill>
                  <a:schemeClr val="tx2">
                    <a:lumMod val="50000"/>
                  </a:schemeClr>
                </a:solidFill>
                <a:latin typeface="Playfair Display" panose="020B0604020202020204" charset="0"/>
                <a:cs typeface="Playfair Display" panose="020B0604020202020204" charset="0"/>
              </a:rPr>
              <a:t>năm</a:t>
            </a:r>
            <a:r>
              <a:rPr lang="en-US" sz="1200" dirty="0">
                <a:solidFill>
                  <a:schemeClr val="tx2">
                    <a:lumMod val="50000"/>
                  </a:schemeClr>
                </a:solidFill>
                <a:latin typeface="Playfair Display" panose="020B0604020202020204" charset="0"/>
                <a:cs typeface="Playfair Display" panose="020B0604020202020204" charset="0"/>
              </a:rPr>
              <a:t> 2024</a:t>
            </a:r>
            <a:r>
              <a:rPr lang="en-US" sz="1200">
                <a:solidFill>
                  <a:schemeClr val="tx2">
                    <a:lumMod val="50000"/>
                  </a:schemeClr>
                </a:solidFill>
                <a:latin typeface="Playfair Display" panose="020B0604020202020204" charset="0"/>
                <a:cs typeface="Playfair Display" panose="020B0604020202020204" charset="0"/>
              </a:rPr>
              <a:t>, </a:t>
            </a:r>
            <a:r>
              <a:rPr lang="en-US" sz="1200">
                <a:solidFill>
                  <a:srgbClr val="FF0000"/>
                </a:solidFill>
                <a:latin typeface="Playfair Display" panose="020B0604020202020204" charset="0"/>
                <a:cs typeface="Playfair Display" panose="020B0604020202020204" charset="0"/>
              </a:rPr>
              <a:t>chiếm 69,3% </a:t>
            </a:r>
            <a:r>
              <a:rPr lang="en-US" sz="1200">
                <a:solidFill>
                  <a:schemeClr val="tx2">
                    <a:lumMod val="50000"/>
                  </a:schemeClr>
                </a:solidFill>
                <a:latin typeface="Playfair Display" panose="020B0604020202020204" charset="0"/>
                <a:cs typeface="Playfair Display" panose="020B0604020202020204" charset="0"/>
              </a:rPr>
              <a:t>tổng xuất khẩu mặt hàng</a:t>
            </a:r>
            <a:endParaRPr lang="vi-VN" sz="1200" dirty="0">
              <a:solidFill>
                <a:schemeClr val="tx2">
                  <a:lumMod val="50000"/>
                </a:schemeClr>
              </a:solidFill>
              <a:latin typeface="Playfair Display" panose="020B0604020202020204" charset="0"/>
              <a:cs typeface="Playfair Display" panose="020B0604020202020204" charset="0"/>
            </a:endParaRPr>
          </a:p>
        </p:txBody>
      </p:sp>
      <p:pic>
        <p:nvPicPr>
          <p:cNvPr id="42" name="Picture 41">
            <a:extLst>
              <a:ext uri="{FF2B5EF4-FFF2-40B4-BE49-F238E27FC236}">
                <a16:creationId xmlns:a16="http://schemas.microsoft.com/office/drawing/2014/main" id="{E0908B16-C303-13D1-453D-6B3F35CCE89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8009" y="1627185"/>
            <a:ext cx="457202" cy="457202"/>
          </a:xfrm>
          <a:prstGeom prst="rect">
            <a:avLst/>
          </a:prstGeom>
        </p:spPr>
      </p:pic>
      <p:sp>
        <p:nvSpPr>
          <p:cNvPr id="44" name="Google Shape;642;p59">
            <a:extLst>
              <a:ext uri="{FF2B5EF4-FFF2-40B4-BE49-F238E27FC236}">
                <a16:creationId xmlns:a16="http://schemas.microsoft.com/office/drawing/2014/main" id="{5241A67E-10DC-57C6-D29F-AE5D5F26177F}"/>
              </a:ext>
            </a:extLst>
          </p:cNvPr>
          <p:cNvSpPr txBox="1">
            <a:spLocks/>
          </p:cNvSpPr>
          <p:nvPr/>
        </p:nvSpPr>
        <p:spPr>
          <a:xfrm>
            <a:off x="510101" y="3757675"/>
            <a:ext cx="1790700" cy="109234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2"/>
              </a:buClr>
              <a:buSzPts val="3200"/>
              <a:buFont typeface="Montserrat Black"/>
              <a:buNone/>
              <a:defRPr sz="3200" b="0" i="0" u="none" strike="noStrike" cap="none">
                <a:solidFill>
                  <a:schemeClr val="lt2"/>
                </a:solidFill>
                <a:latin typeface="Montserrat Black"/>
                <a:ea typeface="Montserrat Black"/>
                <a:cs typeface="Montserrat Black"/>
                <a:sym typeface="Montserrat Black"/>
              </a:defRPr>
            </a:lvl1pPr>
            <a:lvl2pPr marR="0" lvl="1"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2pPr>
            <a:lvl3pPr marR="0" lvl="2"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3pPr>
            <a:lvl4pPr marR="0" lvl="3"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4pPr>
            <a:lvl5pPr marR="0" lvl="4"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5pPr>
            <a:lvl6pPr marR="0" lvl="5"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6pPr>
            <a:lvl7pPr marR="0" lvl="6"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7pPr>
            <a:lvl8pPr marR="0" lvl="7"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8pPr>
            <a:lvl9pPr marR="0" lvl="8"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9pPr>
          </a:lstStyle>
          <a:p>
            <a:pPr algn="just"/>
            <a:r>
              <a:rPr lang="en-US" sz="1200" dirty="0">
                <a:solidFill>
                  <a:schemeClr val="tx2">
                    <a:lumMod val="50000"/>
                  </a:schemeClr>
                </a:solidFill>
                <a:latin typeface="Playfair Display" panose="020B0604020202020204" charset="0"/>
                <a:cs typeface="Playfair Display" panose="020B0604020202020204" charset="0"/>
              </a:rPr>
              <a:t>XK </a:t>
            </a:r>
            <a:r>
              <a:rPr lang="en-US" sz="1200" err="1">
                <a:solidFill>
                  <a:schemeClr val="tx2">
                    <a:lumMod val="50000"/>
                  </a:schemeClr>
                </a:solidFill>
                <a:latin typeface="Playfair Display" panose="020B0604020202020204" charset="0"/>
                <a:cs typeface="Playfair Display" panose="020B0604020202020204" charset="0"/>
              </a:rPr>
              <a:t>đạt</a:t>
            </a:r>
            <a:r>
              <a:rPr lang="en-US" sz="1200">
                <a:solidFill>
                  <a:schemeClr val="tx2">
                    <a:lumMod val="50000"/>
                  </a:schemeClr>
                </a:solidFill>
                <a:latin typeface="Playfair Display" panose="020B0604020202020204" charset="0"/>
                <a:cs typeface="Playfair Display" panose="020B0604020202020204" charset="0"/>
              </a:rPr>
              <a:t> 2,13 </a:t>
            </a:r>
            <a:r>
              <a:rPr lang="en-US" sz="1200" dirty="0" err="1">
                <a:solidFill>
                  <a:schemeClr val="tx2">
                    <a:lumMod val="50000"/>
                  </a:schemeClr>
                </a:solidFill>
                <a:latin typeface="Playfair Display" panose="020B0604020202020204" charset="0"/>
                <a:cs typeface="Playfair Display" panose="020B0604020202020204" charset="0"/>
              </a:rPr>
              <a:t>tỷ</a:t>
            </a:r>
            <a:r>
              <a:rPr lang="en-US" sz="1200" dirty="0">
                <a:solidFill>
                  <a:schemeClr val="tx2">
                    <a:lumMod val="50000"/>
                  </a:schemeClr>
                </a:solidFill>
                <a:latin typeface="Playfair Display" panose="020B0604020202020204" charset="0"/>
                <a:cs typeface="Playfair Display" panose="020B0604020202020204" charset="0"/>
              </a:rPr>
              <a:t> USD </a:t>
            </a:r>
            <a:r>
              <a:rPr lang="en-US" sz="1200" dirty="0" err="1">
                <a:solidFill>
                  <a:schemeClr val="tx2">
                    <a:lumMod val="50000"/>
                  </a:schemeClr>
                </a:solidFill>
                <a:latin typeface="Playfair Display" panose="020B0604020202020204" charset="0"/>
                <a:cs typeface="Playfair Display" panose="020B0604020202020204" charset="0"/>
              </a:rPr>
              <a:t>năm</a:t>
            </a:r>
            <a:r>
              <a:rPr lang="en-US" sz="1200" dirty="0">
                <a:solidFill>
                  <a:schemeClr val="tx2">
                    <a:lumMod val="50000"/>
                  </a:schemeClr>
                </a:solidFill>
                <a:latin typeface="Playfair Display" panose="020B0604020202020204" charset="0"/>
                <a:cs typeface="Playfair Display" panose="020B0604020202020204" charset="0"/>
              </a:rPr>
              <a:t> 2024</a:t>
            </a:r>
            <a:r>
              <a:rPr lang="en-US" sz="1200">
                <a:solidFill>
                  <a:schemeClr val="tx2">
                    <a:lumMod val="50000"/>
                  </a:schemeClr>
                </a:solidFill>
                <a:latin typeface="Playfair Display" panose="020B0604020202020204" charset="0"/>
                <a:cs typeface="Playfair Display" panose="020B0604020202020204" charset="0"/>
              </a:rPr>
              <a:t>, </a:t>
            </a:r>
            <a:r>
              <a:rPr lang="en-US" sz="1200">
                <a:solidFill>
                  <a:srgbClr val="FF0000"/>
                </a:solidFill>
                <a:latin typeface="Playfair Display" panose="020B0604020202020204" charset="0"/>
                <a:cs typeface="Playfair Display" panose="020B0604020202020204" charset="0"/>
              </a:rPr>
              <a:t>chiếm 23,5% </a:t>
            </a:r>
            <a:r>
              <a:rPr lang="en-US" sz="1200">
                <a:solidFill>
                  <a:schemeClr val="tx2">
                    <a:lumMod val="50000"/>
                  </a:schemeClr>
                </a:solidFill>
                <a:latin typeface="Playfair Display" panose="020B0604020202020204" charset="0"/>
                <a:cs typeface="Playfair Display" panose="020B0604020202020204" charset="0"/>
              </a:rPr>
              <a:t>tổng xuất khẩu</a:t>
            </a:r>
            <a:endParaRPr lang="vi-VN" sz="1200" dirty="0">
              <a:solidFill>
                <a:schemeClr val="tx2">
                  <a:lumMod val="50000"/>
                </a:schemeClr>
              </a:solidFill>
              <a:latin typeface="Playfair Display" panose="020B0604020202020204" charset="0"/>
              <a:cs typeface="Playfair Display" panose="020B0604020202020204" charset="0"/>
            </a:endParaRPr>
          </a:p>
        </p:txBody>
      </p:sp>
      <p:sp>
        <p:nvSpPr>
          <p:cNvPr id="46" name="Google Shape;642;p59">
            <a:extLst>
              <a:ext uri="{FF2B5EF4-FFF2-40B4-BE49-F238E27FC236}">
                <a16:creationId xmlns:a16="http://schemas.microsoft.com/office/drawing/2014/main" id="{448207E3-B8AA-75B7-B498-B4F9CF6615B9}"/>
              </a:ext>
            </a:extLst>
          </p:cNvPr>
          <p:cNvSpPr txBox="1">
            <a:spLocks/>
          </p:cNvSpPr>
          <p:nvPr/>
        </p:nvSpPr>
        <p:spPr>
          <a:xfrm>
            <a:off x="6694871" y="3787047"/>
            <a:ext cx="1790700" cy="8577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2"/>
              </a:buClr>
              <a:buSzPts val="3200"/>
              <a:buFont typeface="Montserrat Black"/>
              <a:buNone/>
              <a:defRPr sz="3200" b="0" i="0" u="none" strike="noStrike" cap="none">
                <a:solidFill>
                  <a:schemeClr val="lt2"/>
                </a:solidFill>
                <a:latin typeface="Montserrat Black"/>
                <a:ea typeface="Montserrat Black"/>
                <a:cs typeface="Montserrat Black"/>
                <a:sym typeface="Montserrat Black"/>
              </a:defRPr>
            </a:lvl1pPr>
            <a:lvl2pPr marR="0" lvl="1"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2pPr>
            <a:lvl3pPr marR="0" lvl="2"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3pPr>
            <a:lvl4pPr marR="0" lvl="3"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4pPr>
            <a:lvl5pPr marR="0" lvl="4"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5pPr>
            <a:lvl6pPr marR="0" lvl="5"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6pPr>
            <a:lvl7pPr marR="0" lvl="6"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7pPr>
            <a:lvl8pPr marR="0" lvl="7"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8pPr>
            <a:lvl9pPr marR="0" lvl="8" algn="l" rtl="0">
              <a:lnSpc>
                <a:spcPct val="100000"/>
              </a:lnSpc>
              <a:spcBef>
                <a:spcPts val="0"/>
              </a:spcBef>
              <a:spcAft>
                <a:spcPts val="0"/>
              </a:spcAft>
              <a:buClr>
                <a:schemeClr val="lt2"/>
              </a:buClr>
              <a:buSzPts val="3200"/>
              <a:buFont typeface="Palanquin Dark"/>
              <a:buNone/>
              <a:defRPr sz="3200" b="0" i="0" u="none" strike="noStrike" cap="none">
                <a:solidFill>
                  <a:schemeClr val="lt2"/>
                </a:solidFill>
                <a:latin typeface="Palanquin Dark"/>
                <a:ea typeface="Palanquin Dark"/>
                <a:cs typeface="Palanquin Dark"/>
                <a:sym typeface="Palanquin Dark"/>
              </a:defRPr>
            </a:lvl9pPr>
          </a:lstStyle>
          <a:p>
            <a:pPr algn="just"/>
            <a:r>
              <a:rPr lang="en-US" sz="1200">
                <a:solidFill>
                  <a:schemeClr val="tx2">
                    <a:lumMod val="50000"/>
                  </a:schemeClr>
                </a:solidFill>
                <a:latin typeface="Playfair Display" panose="020B0604020202020204" charset="0"/>
                <a:cs typeface="Playfair Display" panose="020B0604020202020204" charset="0"/>
              </a:rPr>
              <a:t>XK đạt 1,16 tỷ </a:t>
            </a:r>
            <a:r>
              <a:rPr lang="en-US" sz="1200" dirty="0">
                <a:solidFill>
                  <a:schemeClr val="tx2">
                    <a:lumMod val="50000"/>
                  </a:schemeClr>
                </a:solidFill>
                <a:latin typeface="Playfair Display" panose="020B0604020202020204" charset="0"/>
                <a:cs typeface="Playfair Display" panose="020B0604020202020204" charset="0"/>
              </a:rPr>
              <a:t>USD </a:t>
            </a:r>
            <a:r>
              <a:rPr lang="en-US" sz="1200" dirty="0" err="1">
                <a:solidFill>
                  <a:schemeClr val="tx2">
                    <a:lumMod val="50000"/>
                  </a:schemeClr>
                </a:solidFill>
                <a:latin typeface="Playfair Display" panose="020B0604020202020204" charset="0"/>
                <a:cs typeface="Playfair Display" panose="020B0604020202020204" charset="0"/>
              </a:rPr>
              <a:t>năm</a:t>
            </a:r>
            <a:r>
              <a:rPr lang="en-US" sz="1200" dirty="0">
                <a:solidFill>
                  <a:schemeClr val="tx2">
                    <a:lumMod val="50000"/>
                  </a:schemeClr>
                </a:solidFill>
                <a:latin typeface="Playfair Display" panose="020B0604020202020204" charset="0"/>
                <a:cs typeface="Playfair Display" panose="020B0604020202020204" charset="0"/>
              </a:rPr>
              <a:t> 2024</a:t>
            </a:r>
            <a:r>
              <a:rPr lang="en-US" sz="1200">
                <a:solidFill>
                  <a:schemeClr val="tx2">
                    <a:lumMod val="50000"/>
                  </a:schemeClr>
                </a:solidFill>
                <a:latin typeface="Playfair Display" panose="020B0604020202020204" charset="0"/>
                <a:cs typeface="Playfair Display" panose="020B0604020202020204" charset="0"/>
              </a:rPr>
              <a:t>, </a:t>
            </a:r>
            <a:r>
              <a:rPr lang="en-US" sz="1200">
                <a:solidFill>
                  <a:srgbClr val="FF0000"/>
                </a:solidFill>
                <a:latin typeface="Playfair Display" panose="020B0604020202020204" charset="0"/>
                <a:cs typeface="Playfair Display" panose="020B0604020202020204" charset="0"/>
              </a:rPr>
              <a:t>chiếm 42,7% </a:t>
            </a:r>
            <a:r>
              <a:rPr lang="en-US" sz="1200">
                <a:solidFill>
                  <a:schemeClr val="tx2">
                    <a:lumMod val="50000"/>
                  </a:schemeClr>
                </a:solidFill>
                <a:latin typeface="Playfair Display" panose="020B0604020202020204" charset="0"/>
                <a:cs typeface="Playfair Display" panose="020B0604020202020204" charset="0"/>
              </a:rPr>
              <a:t>tổng xuất khẩu</a:t>
            </a:r>
            <a:endParaRPr lang="vi-VN" sz="1200" dirty="0">
              <a:solidFill>
                <a:schemeClr val="tx2">
                  <a:lumMod val="50000"/>
                </a:schemeClr>
              </a:solidFill>
              <a:latin typeface="Playfair Display" panose="020B0604020202020204" charset="0"/>
              <a:cs typeface="Playfair Display" panose="020B0604020202020204" charset="0"/>
            </a:endParaRPr>
          </a:p>
        </p:txBody>
      </p:sp>
    </p:spTree>
  </p:cSld>
  <p:clrMapOvr>
    <a:masterClrMapping/>
  </p:clrMapOvr>
  <p:transition spd="slow" advClick="0">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20000"/>
          </a:schemeClr>
        </a:solidFill>
        <a:effectLst/>
      </p:bgPr>
    </p:bg>
    <p:spTree>
      <p:nvGrpSpPr>
        <p:cNvPr id="1" name=""/>
        <p:cNvGrpSpPr/>
        <p:nvPr/>
      </p:nvGrpSpPr>
      <p:grpSpPr>
        <a:xfrm>
          <a:off x="0" y="0"/>
          <a:ext cx="0" cy="0"/>
          <a:chOff x="0" y="0"/>
          <a:chExt cx="0" cy="0"/>
        </a:xfrm>
      </p:grpSpPr>
      <p:sp>
        <p:nvSpPr>
          <p:cNvPr id="13" name="object 13"/>
          <p:cNvSpPr/>
          <p:nvPr/>
        </p:nvSpPr>
        <p:spPr>
          <a:xfrm>
            <a:off x="1146429" y="4214910"/>
            <a:ext cx="2968371" cy="45719"/>
          </a:xfrm>
          <a:custGeom>
            <a:avLst/>
            <a:gdLst/>
            <a:ahLst/>
            <a:cxnLst/>
            <a:rect l="l" t="t" r="r" b="b"/>
            <a:pathLst>
              <a:path w="2143125">
                <a:moveTo>
                  <a:pt x="2142616" y="0"/>
                </a:moveTo>
                <a:lnTo>
                  <a:pt x="0" y="0"/>
                </a:lnTo>
              </a:path>
            </a:pathLst>
          </a:custGeom>
          <a:ln w="19050">
            <a:solidFill>
              <a:srgbClr val="E64722"/>
            </a:solidFill>
          </a:ln>
        </p:spPr>
        <p:style>
          <a:lnRef idx="1">
            <a:schemeClr val="accent2"/>
          </a:lnRef>
          <a:fillRef idx="0">
            <a:schemeClr val="accent2"/>
          </a:fillRef>
          <a:effectRef idx="0">
            <a:schemeClr val="accent2"/>
          </a:effectRef>
          <a:fontRef idx="minor">
            <a:schemeClr val="tx1"/>
          </a:fontRef>
        </p:style>
        <p:txBody>
          <a:bodyPr wrap="square" lIns="0" tIns="0" rIns="0" bIns="0" rtlCol="0"/>
          <a:lstStyle/>
          <a:p>
            <a:endParaRPr/>
          </a:p>
        </p:txBody>
      </p:sp>
      <p:sp>
        <p:nvSpPr>
          <p:cNvPr id="7" name="object 4"/>
          <p:cNvSpPr txBox="1"/>
          <p:nvPr/>
        </p:nvSpPr>
        <p:spPr>
          <a:xfrm>
            <a:off x="914400" y="1885950"/>
            <a:ext cx="3532779" cy="1304844"/>
          </a:xfrm>
          <a:prstGeom prst="rect">
            <a:avLst/>
          </a:prstGeom>
        </p:spPr>
        <p:txBody>
          <a:bodyPr vert="horz" wrap="square" lIns="0" tIns="12065" rIns="0" bIns="0" rtlCol="0">
            <a:spAutoFit/>
          </a:bodyPr>
          <a:lstStyle/>
          <a:p>
            <a:pPr marL="12700" algn="ctr">
              <a:lnSpc>
                <a:spcPct val="100000"/>
              </a:lnSpc>
              <a:spcBef>
                <a:spcPts val="95"/>
              </a:spcBef>
            </a:pPr>
            <a:r>
              <a:rPr lang="vi-VN" sz="2800" b="1" spc="-5" dirty="0">
                <a:solidFill>
                  <a:srgbClr val="E64722"/>
                </a:solidFill>
                <a:latin typeface="Arial"/>
                <a:cs typeface="Arial"/>
              </a:rPr>
              <a:t>Cơ hội từ FTA để thúc đẩy xuất khẩu sang ASEAN</a:t>
            </a:r>
          </a:p>
        </p:txBody>
      </p:sp>
      <p:sp>
        <p:nvSpPr>
          <p:cNvPr id="9" name="object 4"/>
          <p:cNvSpPr txBox="1"/>
          <p:nvPr/>
        </p:nvSpPr>
        <p:spPr>
          <a:xfrm>
            <a:off x="2113040" y="950437"/>
            <a:ext cx="994297" cy="935513"/>
          </a:xfrm>
          <a:prstGeom prst="rect">
            <a:avLst/>
          </a:prstGeom>
        </p:spPr>
        <p:txBody>
          <a:bodyPr vert="horz" wrap="square" lIns="0" tIns="12065" rIns="0" bIns="0" rtlCol="0">
            <a:spAutoFit/>
          </a:bodyPr>
          <a:lstStyle/>
          <a:p>
            <a:pPr marL="12700">
              <a:lnSpc>
                <a:spcPct val="100000"/>
              </a:lnSpc>
              <a:spcBef>
                <a:spcPts val="95"/>
              </a:spcBef>
            </a:pPr>
            <a:r>
              <a:rPr lang="en-US" sz="6000" b="1" spc="-5" dirty="0">
                <a:solidFill>
                  <a:srgbClr val="E64722"/>
                </a:solidFill>
                <a:latin typeface="Arial"/>
                <a:cs typeface="Arial"/>
              </a:rPr>
              <a:t>02</a:t>
            </a:r>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t="28890" r="13333"/>
          <a:stretch/>
        </p:blipFill>
        <p:spPr>
          <a:xfrm>
            <a:off x="5334000" y="559814"/>
            <a:ext cx="2971800" cy="3657600"/>
          </a:xfrm>
          <a:prstGeom prst="rect">
            <a:avLst/>
          </a:prstGeom>
        </p:spPr>
      </p:pic>
      <p:pic>
        <p:nvPicPr>
          <p:cNvPr id="8" name="Picture 7">
            <a:extLst>
              <a:ext uri="{FF2B5EF4-FFF2-40B4-BE49-F238E27FC236}">
                <a16:creationId xmlns:a16="http://schemas.microsoft.com/office/drawing/2014/main" id="{690A4583-D676-41B9-9AD5-D24A424B0F11}"/>
              </a:ext>
            </a:extLst>
          </p:cNvPr>
          <p:cNvPicPr>
            <a:picLocks noChangeAspect="1"/>
          </p:cNvPicPr>
          <p:nvPr/>
        </p:nvPicPr>
        <p:blipFill>
          <a:blip r:embed="rId4"/>
          <a:stretch>
            <a:fillRect/>
          </a:stretch>
        </p:blipFill>
        <p:spPr>
          <a:xfrm>
            <a:off x="2113040" y="3676276"/>
            <a:ext cx="810058" cy="450031"/>
          </a:xfrm>
          <a:prstGeom prst="rect">
            <a:avLst/>
          </a:prstGeom>
        </p:spPr>
      </p:pic>
    </p:spTree>
    <p:extLst>
      <p:ext uri="{BB962C8B-B14F-4D97-AF65-F5344CB8AC3E}">
        <p14:creationId xmlns:p14="http://schemas.microsoft.com/office/powerpoint/2010/main" val="1904284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24">
          <a:extLst>
            <a:ext uri="{FF2B5EF4-FFF2-40B4-BE49-F238E27FC236}">
              <a16:creationId xmlns:a16="http://schemas.microsoft.com/office/drawing/2014/main" id="{3ED52489-2CBC-3877-8393-E83C1FD4327D}"/>
            </a:ext>
          </a:extLst>
        </p:cNvPr>
        <p:cNvGrpSpPr/>
        <p:nvPr/>
      </p:nvGrpSpPr>
      <p:grpSpPr>
        <a:xfrm>
          <a:off x="0" y="0"/>
          <a:ext cx="0" cy="0"/>
          <a:chOff x="0" y="0"/>
          <a:chExt cx="0" cy="0"/>
        </a:xfrm>
      </p:grpSpPr>
      <p:sp>
        <p:nvSpPr>
          <p:cNvPr id="23" name="Title 1">
            <a:extLst>
              <a:ext uri="{FF2B5EF4-FFF2-40B4-BE49-F238E27FC236}">
                <a16:creationId xmlns:a16="http://schemas.microsoft.com/office/drawing/2014/main" id="{E941B250-DE5A-CC31-EED9-903E1D7FC5E5}"/>
              </a:ext>
            </a:extLst>
          </p:cNvPr>
          <p:cNvSpPr txBox="1">
            <a:spLocks/>
          </p:cNvSpPr>
          <p:nvPr/>
        </p:nvSpPr>
        <p:spPr>
          <a:xfrm>
            <a:off x="2440641" y="108863"/>
            <a:ext cx="4724400" cy="49115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ctr"/>
            <a:r>
              <a:rPr lang="en-US" sz="2000" b="1" dirty="0" err="1">
                <a:solidFill>
                  <a:schemeClr val="tx2">
                    <a:lumMod val="50000"/>
                  </a:schemeClr>
                </a:solidFill>
                <a:latin typeface="Playfair Display" panose="020B0604020202020204" charset="0"/>
                <a:cs typeface="Playfair Display" panose="020B0604020202020204" charset="0"/>
              </a:rPr>
              <a:t>Tình</a:t>
            </a:r>
            <a:r>
              <a:rPr lang="en-US" sz="2000" b="1" dirty="0">
                <a:solidFill>
                  <a:schemeClr val="tx2">
                    <a:lumMod val="50000"/>
                  </a:schemeClr>
                </a:solidFill>
                <a:latin typeface="Playfair Display" panose="020B0604020202020204" charset="0"/>
                <a:cs typeface="Playfair Display" panose="020B0604020202020204" charset="0"/>
              </a:rPr>
              <a:t> </a:t>
            </a:r>
            <a:r>
              <a:rPr lang="en-US" sz="2000" b="1" dirty="0" err="1">
                <a:solidFill>
                  <a:schemeClr val="tx2">
                    <a:lumMod val="50000"/>
                  </a:schemeClr>
                </a:solidFill>
                <a:latin typeface="Playfair Display" panose="020B0604020202020204" charset="0"/>
                <a:cs typeface="Playfair Display" panose="020B0604020202020204" charset="0"/>
              </a:rPr>
              <a:t>hình</a:t>
            </a:r>
            <a:r>
              <a:rPr lang="en-US" sz="2000" b="1" dirty="0">
                <a:solidFill>
                  <a:schemeClr val="tx2">
                    <a:lumMod val="50000"/>
                  </a:schemeClr>
                </a:solidFill>
                <a:latin typeface="Playfair Display" panose="020B0604020202020204" charset="0"/>
                <a:cs typeface="Playfair Display" panose="020B0604020202020204" charset="0"/>
              </a:rPr>
              <a:t> </a:t>
            </a:r>
            <a:r>
              <a:rPr lang="en-US" sz="2000" b="1" dirty="0" err="1">
                <a:solidFill>
                  <a:schemeClr val="tx2">
                    <a:lumMod val="50000"/>
                  </a:schemeClr>
                </a:solidFill>
                <a:latin typeface="Playfair Display" panose="020B0604020202020204" charset="0"/>
                <a:cs typeface="Playfair Display" panose="020B0604020202020204" charset="0"/>
              </a:rPr>
              <a:t>xuất</a:t>
            </a:r>
            <a:r>
              <a:rPr lang="en-US" sz="2000" b="1" dirty="0">
                <a:solidFill>
                  <a:schemeClr val="tx2">
                    <a:lumMod val="50000"/>
                  </a:schemeClr>
                </a:solidFill>
                <a:latin typeface="Playfair Display" panose="020B0604020202020204" charset="0"/>
                <a:cs typeface="Playfair Display" panose="020B0604020202020204" charset="0"/>
              </a:rPr>
              <a:t> </a:t>
            </a:r>
            <a:r>
              <a:rPr lang="en-US" sz="2000" b="1" dirty="0" err="1">
                <a:solidFill>
                  <a:schemeClr val="tx2">
                    <a:lumMod val="50000"/>
                  </a:schemeClr>
                </a:solidFill>
                <a:latin typeface="Playfair Display" panose="020B0604020202020204" charset="0"/>
                <a:cs typeface="Playfair Display" panose="020B0604020202020204" charset="0"/>
              </a:rPr>
              <a:t>khẩu</a:t>
            </a:r>
            <a:r>
              <a:rPr lang="en-US" sz="2000" b="1" dirty="0">
                <a:solidFill>
                  <a:schemeClr val="tx2">
                    <a:lumMod val="50000"/>
                  </a:schemeClr>
                </a:solidFill>
                <a:latin typeface="Playfair Display" panose="020B0604020202020204" charset="0"/>
                <a:cs typeface="Playfair Display" panose="020B0604020202020204" charset="0"/>
              </a:rPr>
              <a:t> </a:t>
            </a:r>
            <a:r>
              <a:rPr lang="en-US" sz="2000" b="1" dirty="0" err="1">
                <a:solidFill>
                  <a:schemeClr val="tx2">
                    <a:lumMod val="50000"/>
                  </a:schemeClr>
                </a:solidFill>
                <a:latin typeface="Playfair Display" panose="020B0604020202020204" charset="0"/>
                <a:cs typeface="Playfair Display" panose="020B0604020202020204" charset="0"/>
              </a:rPr>
              <a:t>của</a:t>
            </a:r>
            <a:r>
              <a:rPr lang="en-US" sz="2000" b="1" dirty="0">
                <a:solidFill>
                  <a:schemeClr val="tx2">
                    <a:lumMod val="50000"/>
                  </a:schemeClr>
                </a:solidFill>
                <a:latin typeface="Playfair Display" panose="020B0604020202020204" charset="0"/>
                <a:cs typeface="Playfair Display" panose="020B0604020202020204" charset="0"/>
              </a:rPr>
              <a:t> </a:t>
            </a:r>
            <a:r>
              <a:rPr lang="en-US" sz="2000" b="1" dirty="0" err="1">
                <a:solidFill>
                  <a:schemeClr val="tx2">
                    <a:lumMod val="50000"/>
                  </a:schemeClr>
                </a:solidFill>
                <a:latin typeface="Playfair Display" panose="020B0604020202020204" charset="0"/>
                <a:cs typeface="Playfair Display" panose="020B0604020202020204" charset="0"/>
              </a:rPr>
              <a:t>Đà</a:t>
            </a:r>
            <a:r>
              <a:rPr lang="en-US" sz="2000" b="1" dirty="0">
                <a:solidFill>
                  <a:schemeClr val="tx2">
                    <a:lumMod val="50000"/>
                  </a:schemeClr>
                </a:solidFill>
                <a:latin typeface="Playfair Display" panose="020B0604020202020204" charset="0"/>
                <a:cs typeface="Playfair Display" panose="020B0604020202020204" charset="0"/>
              </a:rPr>
              <a:t> </a:t>
            </a:r>
            <a:r>
              <a:rPr lang="en-US" sz="2000" b="1" dirty="0" err="1">
                <a:solidFill>
                  <a:schemeClr val="tx2">
                    <a:lumMod val="50000"/>
                  </a:schemeClr>
                </a:solidFill>
                <a:latin typeface="Playfair Display" panose="020B0604020202020204" charset="0"/>
                <a:cs typeface="Playfair Display" panose="020B0604020202020204" charset="0"/>
              </a:rPr>
              <a:t>Nẵng</a:t>
            </a:r>
            <a:endParaRPr lang="en-US" sz="2000" b="1" dirty="0">
              <a:solidFill>
                <a:schemeClr val="tx2">
                  <a:lumMod val="50000"/>
                </a:schemeClr>
              </a:solidFill>
              <a:latin typeface="Playfair Display" panose="020B0604020202020204" charset="0"/>
              <a:cs typeface="Playfair Display" panose="020B0604020202020204" charset="0"/>
            </a:endParaRPr>
          </a:p>
        </p:txBody>
      </p:sp>
      <p:pic>
        <p:nvPicPr>
          <p:cNvPr id="14" name="Picture 13">
            <a:extLst>
              <a:ext uri="{FF2B5EF4-FFF2-40B4-BE49-F238E27FC236}">
                <a16:creationId xmlns:a16="http://schemas.microsoft.com/office/drawing/2014/main" id="{251DD961-87F6-5471-3AAA-84570F131AB0}"/>
              </a:ext>
            </a:extLst>
          </p:cNvPr>
          <p:cNvPicPr>
            <a:picLocks noChangeAspect="1"/>
          </p:cNvPicPr>
          <p:nvPr/>
        </p:nvPicPr>
        <p:blipFill>
          <a:blip r:embed="rId3"/>
          <a:stretch>
            <a:fillRect/>
          </a:stretch>
        </p:blipFill>
        <p:spPr>
          <a:xfrm>
            <a:off x="152400" y="133350"/>
            <a:ext cx="625818" cy="347676"/>
          </a:xfrm>
          <a:prstGeom prst="rect">
            <a:avLst/>
          </a:prstGeom>
        </p:spPr>
      </p:pic>
      <p:sp>
        <p:nvSpPr>
          <p:cNvPr id="2" name="Title 1">
            <a:extLst>
              <a:ext uri="{FF2B5EF4-FFF2-40B4-BE49-F238E27FC236}">
                <a16:creationId xmlns:a16="http://schemas.microsoft.com/office/drawing/2014/main" id="{A05DA0C6-A7CE-F63E-0E68-747B869C627B}"/>
              </a:ext>
            </a:extLst>
          </p:cNvPr>
          <p:cNvSpPr txBox="1">
            <a:spLocks/>
          </p:cNvSpPr>
          <p:nvPr/>
        </p:nvSpPr>
        <p:spPr>
          <a:xfrm>
            <a:off x="1500084" y="830432"/>
            <a:ext cx="2257634" cy="39501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just"/>
            <a:r>
              <a:rPr lang="en-US" sz="1600" b="1">
                <a:solidFill>
                  <a:schemeClr val="tx2">
                    <a:lumMod val="50000"/>
                  </a:schemeClr>
                </a:solidFill>
                <a:latin typeface="Playfair Display" panose="020B0604020202020204" charset="0"/>
                <a:cs typeface="Playfair Display" panose="020B0604020202020204" charset="0"/>
              </a:rPr>
              <a:t>Kim ngạch xuất khẩu </a:t>
            </a:r>
            <a:endParaRPr lang="en-US" sz="1600" b="1" dirty="0">
              <a:solidFill>
                <a:schemeClr val="tx2">
                  <a:lumMod val="50000"/>
                </a:schemeClr>
              </a:solidFill>
              <a:latin typeface="Playfair Display" panose="020B0604020202020204" charset="0"/>
              <a:cs typeface="Playfair Display" panose="020B0604020202020204" charset="0"/>
            </a:endParaRPr>
          </a:p>
        </p:txBody>
      </p:sp>
      <p:graphicFrame>
        <p:nvGraphicFramePr>
          <p:cNvPr id="4" name="Chart 3">
            <a:extLst>
              <a:ext uri="{FF2B5EF4-FFF2-40B4-BE49-F238E27FC236}">
                <a16:creationId xmlns:a16="http://schemas.microsoft.com/office/drawing/2014/main" id="{39A239BF-FDB0-E9B9-1470-66AF76C73F37}"/>
              </a:ext>
            </a:extLst>
          </p:cNvPr>
          <p:cNvGraphicFramePr/>
          <p:nvPr>
            <p:extLst>
              <p:ext uri="{D42A27DB-BD31-4B8C-83A1-F6EECF244321}">
                <p14:modId xmlns:p14="http://schemas.microsoft.com/office/powerpoint/2010/main" val="2018571607"/>
              </p:ext>
            </p:extLst>
          </p:nvPr>
        </p:nvGraphicFramePr>
        <p:xfrm>
          <a:off x="381001" y="1344930"/>
          <a:ext cx="4495800" cy="2827020"/>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DD1BC97B-E2F0-34FC-96E5-0BA4BD66C4A4}"/>
              </a:ext>
            </a:extLst>
          </p:cNvPr>
          <p:cNvSpPr txBox="1"/>
          <p:nvPr/>
        </p:nvSpPr>
        <p:spPr>
          <a:xfrm>
            <a:off x="1371600" y="4302716"/>
            <a:ext cx="3657600" cy="286360"/>
          </a:xfrm>
          <a:prstGeom prst="rect">
            <a:avLst/>
          </a:prstGeom>
          <a:noFill/>
        </p:spPr>
        <p:txBody>
          <a:bodyPr wrap="square">
            <a:spAutoFit/>
          </a:bodyPr>
          <a:lstStyle/>
          <a:p>
            <a:pPr marL="228600" algn="just">
              <a:lnSpc>
                <a:spcPct val="115000"/>
              </a:lnSpc>
              <a:spcBef>
                <a:spcPts val="600"/>
              </a:spcBef>
              <a:spcAft>
                <a:spcPts val="600"/>
              </a:spcAft>
              <a:buNone/>
              <a:tabLst>
                <a:tab pos="2588260" algn="l"/>
              </a:tabLst>
            </a:pPr>
            <a:r>
              <a:rPr lang="en-US" sz="1200" kern="100" dirty="0" err="1">
                <a:effectLst/>
                <a:latin typeface="Playfair Display" panose="00000500000000000000" pitchFamily="2" charset="0"/>
                <a:ea typeface="Aptos" panose="020B0004020202020204" pitchFamily="34" charset="0"/>
                <a:cs typeface="Times New Roman" panose="02020603050405020304" pitchFamily="18" charset="0"/>
              </a:rPr>
              <a:t>Nguồn</a:t>
            </a:r>
            <a:r>
              <a:rPr lang="en-US" sz="1200" kern="100" dirty="0">
                <a:effectLst/>
                <a:latin typeface="Playfair Display" panose="00000500000000000000" pitchFamily="2" charset="0"/>
                <a:ea typeface="Aptos" panose="020B0004020202020204" pitchFamily="34" charset="0"/>
                <a:cs typeface="Times New Roman" panose="02020603050405020304" pitchFamily="18" charset="0"/>
              </a:rPr>
              <a:t>: </a:t>
            </a:r>
            <a:r>
              <a:rPr lang="en-US" sz="1200" kern="100" dirty="0" err="1">
                <a:effectLst/>
                <a:latin typeface="Playfair Display" panose="00000500000000000000" pitchFamily="2" charset="0"/>
                <a:ea typeface="Aptos" panose="020B0004020202020204" pitchFamily="34" charset="0"/>
                <a:cs typeface="Times New Roman" panose="02020603050405020304" pitchFamily="18" charset="0"/>
              </a:rPr>
              <a:t>Cổng</a:t>
            </a:r>
            <a:r>
              <a:rPr lang="en-US" sz="1200" kern="100" dirty="0">
                <a:effectLst/>
                <a:latin typeface="Playfair Display" panose="00000500000000000000" pitchFamily="2" charset="0"/>
                <a:ea typeface="Aptos" panose="020B0004020202020204" pitchFamily="34" charset="0"/>
                <a:cs typeface="Times New Roman" panose="02020603050405020304" pitchFamily="18" charset="0"/>
              </a:rPr>
              <a:t> </a:t>
            </a:r>
            <a:r>
              <a:rPr lang="en-US" sz="1200" kern="100" dirty="0" err="1">
                <a:effectLst/>
                <a:latin typeface="Playfair Display" panose="00000500000000000000" pitchFamily="2" charset="0"/>
                <a:ea typeface="Aptos" panose="020B0004020202020204" pitchFamily="34" charset="0"/>
                <a:cs typeface="Times New Roman" panose="02020603050405020304" pitchFamily="18" charset="0"/>
              </a:rPr>
              <a:t>Dịch</a:t>
            </a:r>
            <a:r>
              <a:rPr lang="en-US" sz="1200" kern="100" dirty="0">
                <a:effectLst/>
                <a:latin typeface="Playfair Display" panose="00000500000000000000" pitchFamily="2" charset="0"/>
                <a:ea typeface="Aptos" panose="020B0004020202020204" pitchFamily="34" charset="0"/>
                <a:cs typeface="Times New Roman" panose="02020603050405020304" pitchFamily="18" charset="0"/>
              </a:rPr>
              <a:t> </a:t>
            </a:r>
            <a:r>
              <a:rPr lang="en-US" sz="1200" kern="100" dirty="0" err="1">
                <a:effectLst/>
                <a:latin typeface="Playfair Display" panose="00000500000000000000" pitchFamily="2" charset="0"/>
                <a:ea typeface="Aptos" panose="020B0004020202020204" pitchFamily="34" charset="0"/>
                <a:cs typeface="Times New Roman" panose="02020603050405020304" pitchFamily="18" charset="0"/>
              </a:rPr>
              <a:t>vụ</a:t>
            </a:r>
            <a:r>
              <a:rPr lang="en-US" sz="1200" kern="100" dirty="0">
                <a:effectLst/>
                <a:latin typeface="Playfair Display" panose="00000500000000000000" pitchFamily="2" charset="0"/>
                <a:ea typeface="Aptos" panose="020B0004020202020204" pitchFamily="34" charset="0"/>
                <a:cs typeface="Times New Roman" panose="02020603050405020304" pitchFamily="18" charset="0"/>
              </a:rPr>
              <a:t> </a:t>
            </a:r>
            <a:r>
              <a:rPr lang="en-US" sz="1200" kern="100" dirty="0" err="1">
                <a:effectLst/>
                <a:latin typeface="Playfair Display" panose="00000500000000000000" pitchFamily="2" charset="0"/>
                <a:ea typeface="Aptos" panose="020B0004020202020204" pitchFamily="34" charset="0"/>
                <a:cs typeface="Times New Roman" panose="02020603050405020304" pitchFamily="18" charset="0"/>
              </a:rPr>
              <a:t>dữ</a:t>
            </a:r>
            <a:r>
              <a:rPr lang="en-US" sz="1200" kern="100" dirty="0">
                <a:effectLst/>
                <a:latin typeface="Playfair Display" panose="00000500000000000000" pitchFamily="2" charset="0"/>
                <a:ea typeface="Aptos" panose="020B0004020202020204" pitchFamily="34" charset="0"/>
                <a:cs typeface="Times New Roman" panose="02020603050405020304" pitchFamily="18" charset="0"/>
              </a:rPr>
              <a:t> </a:t>
            </a:r>
            <a:r>
              <a:rPr lang="en-US" sz="1200" kern="100" dirty="0" err="1">
                <a:effectLst/>
                <a:latin typeface="Playfair Display" panose="00000500000000000000" pitchFamily="2" charset="0"/>
                <a:ea typeface="Aptos" panose="020B0004020202020204" pitchFamily="34" charset="0"/>
                <a:cs typeface="Times New Roman" panose="02020603050405020304" pitchFamily="18" charset="0"/>
              </a:rPr>
              <a:t>liệu</a:t>
            </a:r>
            <a:r>
              <a:rPr lang="en-US" sz="1200" kern="100" dirty="0">
                <a:effectLst/>
                <a:latin typeface="Playfair Display" panose="00000500000000000000" pitchFamily="2" charset="0"/>
                <a:ea typeface="Aptos" panose="020B0004020202020204" pitchFamily="34" charset="0"/>
                <a:cs typeface="Times New Roman" panose="02020603050405020304" pitchFamily="18" charset="0"/>
              </a:rPr>
              <a:t>, UBND </a:t>
            </a:r>
            <a:r>
              <a:rPr lang="en-US" sz="1200" kern="100" dirty="0" err="1">
                <a:effectLst/>
                <a:latin typeface="Playfair Display" panose="00000500000000000000" pitchFamily="2" charset="0"/>
                <a:ea typeface="Aptos" panose="020B0004020202020204" pitchFamily="34" charset="0"/>
                <a:cs typeface="Times New Roman" panose="02020603050405020304" pitchFamily="18" charset="0"/>
              </a:rPr>
              <a:t>Đà</a:t>
            </a:r>
            <a:r>
              <a:rPr lang="en-US" sz="1200" kern="100" dirty="0">
                <a:effectLst/>
                <a:latin typeface="Playfair Display" panose="00000500000000000000" pitchFamily="2" charset="0"/>
                <a:ea typeface="Aptos" panose="020B0004020202020204" pitchFamily="34" charset="0"/>
                <a:cs typeface="Times New Roman" panose="02020603050405020304" pitchFamily="18" charset="0"/>
              </a:rPr>
              <a:t> </a:t>
            </a:r>
            <a:r>
              <a:rPr lang="en-US" sz="1200" kern="100" dirty="0" err="1">
                <a:effectLst/>
                <a:latin typeface="Playfair Display" panose="00000500000000000000" pitchFamily="2" charset="0"/>
                <a:ea typeface="Aptos" panose="020B0004020202020204" pitchFamily="34" charset="0"/>
                <a:cs typeface="Times New Roman" panose="02020603050405020304" pitchFamily="18" charset="0"/>
              </a:rPr>
              <a:t>Nẵng</a:t>
            </a:r>
            <a:endParaRPr lang="en-US" sz="1200" kern="100" dirty="0">
              <a:effectLst/>
              <a:latin typeface="Playfair Display" panose="00000500000000000000" pitchFamily="2" charset="0"/>
              <a:ea typeface="Aptos" panose="020B0004020202020204" pitchFamily="34" charset="0"/>
              <a:cs typeface="Times New Roman" panose="02020603050405020304" pitchFamily="18" charset="0"/>
            </a:endParaRPr>
          </a:p>
        </p:txBody>
      </p:sp>
      <p:sp>
        <p:nvSpPr>
          <p:cNvPr id="15" name="Title 1">
            <a:extLst>
              <a:ext uri="{FF2B5EF4-FFF2-40B4-BE49-F238E27FC236}">
                <a16:creationId xmlns:a16="http://schemas.microsoft.com/office/drawing/2014/main" id="{667CF162-E9EA-7258-EA07-11A2626DC807}"/>
              </a:ext>
            </a:extLst>
          </p:cNvPr>
          <p:cNvSpPr txBox="1">
            <a:spLocks/>
          </p:cNvSpPr>
          <p:nvPr/>
        </p:nvSpPr>
        <p:spPr>
          <a:xfrm>
            <a:off x="6036224" y="903751"/>
            <a:ext cx="2257634" cy="39501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just"/>
            <a:r>
              <a:rPr lang="en-US" sz="1600" b="1">
                <a:solidFill>
                  <a:schemeClr val="tx2">
                    <a:lumMod val="50000"/>
                  </a:schemeClr>
                </a:solidFill>
                <a:latin typeface="Playfair Display" panose="020B0604020202020204" charset="0"/>
                <a:cs typeface="Playfair Display" panose="020B0604020202020204" charset="0"/>
              </a:rPr>
              <a:t>Cơ cấu mặt hàng XK</a:t>
            </a:r>
            <a:endParaRPr lang="en-US" sz="1600" b="1" dirty="0">
              <a:solidFill>
                <a:schemeClr val="tx2">
                  <a:lumMod val="50000"/>
                </a:schemeClr>
              </a:solidFill>
              <a:latin typeface="Playfair Display" panose="020B0604020202020204" charset="0"/>
              <a:cs typeface="Playfair Display" panose="020B0604020202020204" charset="0"/>
            </a:endParaRPr>
          </a:p>
        </p:txBody>
      </p:sp>
      <p:pic>
        <p:nvPicPr>
          <p:cNvPr id="20" name="Picture 19">
            <a:extLst>
              <a:ext uri="{FF2B5EF4-FFF2-40B4-BE49-F238E27FC236}">
                <a16:creationId xmlns:a16="http://schemas.microsoft.com/office/drawing/2014/main" id="{0E9D120B-64A5-C838-84A7-E210181C331E}"/>
              </a:ext>
            </a:extLst>
          </p:cNvPr>
          <p:cNvPicPr>
            <a:picLocks noChangeAspect="1"/>
          </p:cNvPicPr>
          <p:nvPr/>
        </p:nvPicPr>
        <p:blipFill>
          <a:blip r:embed="rId5"/>
          <a:stretch>
            <a:fillRect/>
          </a:stretch>
        </p:blipFill>
        <p:spPr>
          <a:xfrm>
            <a:off x="5508701" y="1650590"/>
            <a:ext cx="499896" cy="499896"/>
          </a:xfrm>
          <a:prstGeom prst="rect">
            <a:avLst/>
          </a:prstGeom>
        </p:spPr>
      </p:pic>
      <p:pic>
        <p:nvPicPr>
          <p:cNvPr id="21" name="Picture 20">
            <a:extLst>
              <a:ext uri="{FF2B5EF4-FFF2-40B4-BE49-F238E27FC236}">
                <a16:creationId xmlns:a16="http://schemas.microsoft.com/office/drawing/2014/main" id="{CB4B29C4-D295-F919-3567-780561319E3E}"/>
              </a:ext>
            </a:extLst>
          </p:cNvPr>
          <p:cNvPicPr>
            <a:picLocks noChangeAspect="1"/>
          </p:cNvPicPr>
          <p:nvPr/>
        </p:nvPicPr>
        <p:blipFill>
          <a:blip r:embed="rId6"/>
          <a:stretch>
            <a:fillRect/>
          </a:stretch>
        </p:blipFill>
        <p:spPr>
          <a:xfrm>
            <a:off x="5517833" y="2373223"/>
            <a:ext cx="488086" cy="488086"/>
          </a:xfrm>
          <a:prstGeom prst="rect">
            <a:avLst/>
          </a:prstGeom>
        </p:spPr>
      </p:pic>
      <p:pic>
        <p:nvPicPr>
          <p:cNvPr id="22" name="Picture 21">
            <a:extLst>
              <a:ext uri="{FF2B5EF4-FFF2-40B4-BE49-F238E27FC236}">
                <a16:creationId xmlns:a16="http://schemas.microsoft.com/office/drawing/2014/main" id="{2FD452AB-963C-A821-F149-2C18A378137C}"/>
              </a:ext>
            </a:extLst>
          </p:cNvPr>
          <p:cNvPicPr>
            <a:picLocks noChangeAspect="1"/>
          </p:cNvPicPr>
          <p:nvPr/>
        </p:nvPicPr>
        <p:blipFill>
          <a:blip r:embed="rId7"/>
          <a:stretch>
            <a:fillRect/>
          </a:stretch>
        </p:blipFill>
        <p:spPr>
          <a:xfrm>
            <a:off x="5492426" y="3149168"/>
            <a:ext cx="525304" cy="525304"/>
          </a:xfrm>
          <a:prstGeom prst="rect">
            <a:avLst/>
          </a:prstGeom>
        </p:spPr>
      </p:pic>
      <p:sp>
        <p:nvSpPr>
          <p:cNvPr id="24" name="Title 1">
            <a:extLst>
              <a:ext uri="{FF2B5EF4-FFF2-40B4-BE49-F238E27FC236}">
                <a16:creationId xmlns:a16="http://schemas.microsoft.com/office/drawing/2014/main" id="{A273D12B-9ADA-F3A3-FB67-7A20A4331C54}"/>
              </a:ext>
            </a:extLst>
          </p:cNvPr>
          <p:cNvSpPr txBox="1">
            <a:spLocks/>
          </p:cNvSpPr>
          <p:nvPr/>
        </p:nvSpPr>
        <p:spPr>
          <a:xfrm>
            <a:off x="6154190" y="1703031"/>
            <a:ext cx="2532610" cy="39501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just"/>
            <a:r>
              <a:rPr lang="en-US" sz="1300" dirty="0">
                <a:solidFill>
                  <a:schemeClr val="tx2">
                    <a:lumMod val="50000"/>
                  </a:schemeClr>
                </a:solidFill>
                <a:latin typeface="Playfair Display" panose="020B0604020202020204" charset="0"/>
                <a:cs typeface="Playfair Display" panose="020B0604020202020204" charset="0"/>
              </a:rPr>
              <a:t>Đ</a:t>
            </a:r>
            <a:r>
              <a:rPr lang="vi-VN" sz="1300" dirty="0">
                <a:solidFill>
                  <a:schemeClr val="tx2">
                    <a:lumMod val="50000"/>
                  </a:schemeClr>
                </a:solidFill>
                <a:latin typeface="Playfair Display" panose="020B0604020202020204" charset="0"/>
                <a:cs typeface="Playfair Display" panose="020B0604020202020204" charset="0"/>
              </a:rPr>
              <a:t>ộng cơ, thiết bị điện</a:t>
            </a:r>
            <a:r>
              <a:rPr lang="en-US" sz="1300" dirty="0">
                <a:solidFill>
                  <a:schemeClr val="tx2">
                    <a:lumMod val="50000"/>
                  </a:schemeClr>
                </a:solidFill>
                <a:latin typeface="Playfair Display" panose="020B0604020202020204" charset="0"/>
                <a:cs typeface="Playfair Display" panose="020B0604020202020204" charset="0"/>
              </a:rPr>
              <a:t> </a:t>
            </a:r>
            <a:r>
              <a:rPr lang="en-US" sz="1300" dirty="0" err="1">
                <a:solidFill>
                  <a:schemeClr val="tx2">
                    <a:lumMod val="50000"/>
                  </a:schemeClr>
                </a:solidFill>
                <a:latin typeface="Playfair Display" panose="020B0604020202020204" charset="0"/>
                <a:cs typeface="Playfair Display" panose="020B0604020202020204" charset="0"/>
              </a:rPr>
              <a:t>chiếm</a:t>
            </a:r>
            <a:r>
              <a:rPr lang="en-US" sz="1300" dirty="0">
                <a:solidFill>
                  <a:schemeClr val="tx2">
                    <a:lumMod val="50000"/>
                  </a:schemeClr>
                </a:solidFill>
                <a:latin typeface="Playfair Display" panose="020B0604020202020204" charset="0"/>
                <a:cs typeface="Playfair Display" panose="020B0604020202020204" charset="0"/>
              </a:rPr>
              <a:t> 34%</a:t>
            </a:r>
            <a:r>
              <a:rPr lang="vi-VN" sz="1300" dirty="0">
                <a:solidFill>
                  <a:schemeClr val="tx2">
                    <a:lumMod val="50000"/>
                  </a:schemeClr>
                </a:solidFill>
                <a:latin typeface="Playfair Display" panose="020B0604020202020204" charset="0"/>
                <a:cs typeface="Playfair Display" panose="020B0604020202020204" charset="0"/>
              </a:rPr>
              <a:t> </a:t>
            </a:r>
            <a:endParaRPr lang="en-US" sz="1300" dirty="0">
              <a:solidFill>
                <a:schemeClr val="tx2">
                  <a:lumMod val="50000"/>
                </a:schemeClr>
              </a:solidFill>
              <a:latin typeface="Playfair Display" panose="020B0604020202020204" charset="0"/>
              <a:cs typeface="Playfair Display" panose="020B0604020202020204" charset="0"/>
            </a:endParaRPr>
          </a:p>
        </p:txBody>
      </p:sp>
      <p:sp>
        <p:nvSpPr>
          <p:cNvPr id="25" name="Title 1">
            <a:extLst>
              <a:ext uri="{FF2B5EF4-FFF2-40B4-BE49-F238E27FC236}">
                <a16:creationId xmlns:a16="http://schemas.microsoft.com/office/drawing/2014/main" id="{E10F0360-2B00-CD94-7DCC-753441F9CC7B}"/>
              </a:ext>
            </a:extLst>
          </p:cNvPr>
          <p:cNvSpPr txBox="1">
            <a:spLocks/>
          </p:cNvSpPr>
          <p:nvPr/>
        </p:nvSpPr>
        <p:spPr>
          <a:xfrm>
            <a:off x="6172200" y="2416298"/>
            <a:ext cx="2257634" cy="39501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just"/>
            <a:r>
              <a:rPr lang="en-US" sz="1300">
                <a:solidFill>
                  <a:schemeClr val="tx2">
                    <a:lumMod val="50000"/>
                  </a:schemeClr>
                </a:solidFill>
                <a:latin typeface="Playfair Display" panose="020B0604020202020204" charset="0"/>
                <a:cs typeface="Playfair Display" panose="020B0604020202020204" charset="0"/>
              </a:rPr>
              <a:t>Hàng dệt may chiếm 26,1%</a:t>
            </a:r>
            <a:endParaRPr lang="en-US" sz="1300" dirty="0">
              <a:solidFill>
                <a:schemeClr val="tx2">
                  <a:lumMod val="50000"/>
                </a:schemeClr>
              </a:solidFill>
              <a:latin typeface="Playfair Display" panose="020B0604020202020204" charset="0"/>
              <a:cs typeface="Playfair Display" panose="020B0604020202020204" charset="0"/>
            </a:endParaRPr>
          </a:p>
        </p:txBody>
      </p:sp>
      <p:sp>
        <p:nvSpPr>
          <p:cNvPr id="26" name="Title 1">
            <a:extLst>
              <a:ext uri="{FF2B5EF4-FFF2-40B4-BE49-F238E27FC236}">
                <a16:creationId xmlns:a16="http://schemas.microsoft.com/office/drawing/2014/main" id="{7DFE5EB7-75EA-B7E2-B025-5BA2BE5B9CE4}"/>
              </a:ext>
            </a:extLst>
          </p:cNvPr>
          <p:cNvSpPr txBox="1">
            <a:spLocks/>
          </p:cNvSpPr>
          <p:nvPr/>
        </p:nvSpPr>
        <p:spPr>
          <a:xfrm>
            <a:off x="6165542" y="3202662"/>
            <a:ext cx="2257634" cy="39501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just"/>
            <a:r>
              <a:rPr lang="en-US" sz="1300" dirty="0" err="1">
                <a:solidFill>
                  <a:schemeClr val="tx2">
                    <a:lumMod val="50000"/>
                  </a:schemeClr>
                </a:solidFill>
                <a:latin typeface="Playfair Display" panose="020B0604020202020204" charset="0"/>
                <a:cs typeface="Playfair Display" panose="020B0604020202020204" charset="0"/>
              </a:rPr>
              <a:t>Thủy</a:t>
            </a:r>
            <a:r>
              <a:rPr lang="en-US" sz="1300" dirty="0">
                <a:solidFill>
                  <a:schemeClr val="tx2">
                    <a:lumMod val="50000"/>
                  </a:schemeClr>
                </a:solidFill>
                <a:latin typeface="Playfair Display" panose="020B0604020202020204" charset="0"/>
                <a:cs typeface="Playfair Display" panose="020B0604020202020204" charset="0"/>
              </a:rPr>
              <a:t> </a:t>
            </a:r>
            <a:r>
              <a:rPr lang="en-US" sz="1300" dirty="0" err="1">
                <a:solidFill>
                  <a:schemeClr val="tx2">
                    <a:lumMod val="50000"/>
                  </a:schemeClr>
                </a:solidFill>
                <a:latin typeface="Playfair Display" panose="020B0604020202020204" charset="0"/>
                <a:cs typeface="Playfair Display" panose="020B0604020202020204" charset="0"/>
              </a:rPr>
              <a:t>sản</a:t>
            </a:r>
            <a:r>
              <a:rPr lang="en-US" sz="1300" dirty="0">
                <a:solidFill>
                  <a:schemeClr val="tx2">
                    <a:lumMod val="50000"/>
                  </a:schemeClr>
                </a:solidFill>
                <a:latin typeface="Playfair Display" panose="020B0604020202020204" charset="0"/>
                <a:cs typeface="Playfair Display" panose="020B0604020202020204" charset="0"/>
              </a:rPr>
              <a:t> </a:t>
            </a:r>
            <a:r>
              <a:rPr lang="en-US" sz="1300" dirty="0" err="1">
                <a:solidFill>
                  <a:schemeClr val="tx2">
                    <a:lumMod val="50000"/>
                  </a:schemeClr>
                </a:solidFill>
                <a:latin typeface="Playfair Display" panose="020B0604020202020204" charset="0"/>
                <a:cs typeface="Playfair Display" panose="020B0604020202020204" charset="0"/>
              </a:rPr>
              <a:t>chiếm</a:t>
            </a:r>
            <a:r>
              <a:rPr lang="en-US" sz="1300" dirty="0">
                <a:solidFill>
                  <a:schemeClr val="tx2">
                    <a:lumMod val="50000"/>
                  </a:schemeClr>
                </a:solidFill>
                <a:latin typeface="Playfair Display" panose="020B0604020202020204" charset="0"/>
                <a:cs typeface="Playfair Display" panose="020B0604020202020204" charset="0"/>
              </a:rPr>
              <a:t> 11,5%</a:t>
            </a:r>
          </a:p>
        </p:txBody>
      </p:sp>
      <p:sp>
        <p:nvSpPr>
          <p:cNvPr id="16" name="Title 1">
            <a:extLst>
              <a:ext uri="{FF2B5EF4-FFF2-40B4-BE49-F238E27FC236}">
                <a16:creationId xmlns:a16="http://schemas.microsoft.com/office/drawing/2014/main" id="{44E449E6-776D-45C7-8103-E56CB56477E5}"/>
              </a:ext>
            </a:extLst>
          </p:cNvPr>
          <p:cNvSpPr txBox="1">
            <a:spLocks/>
          </p:cNvSpPr>
          <p:nvPr/>
        </p:nvSpPr>
        <p:spPr>
          <a:xfrm>
            <a:off x="5462568" y="3868315"/>
            <a:ext cx="3224231" cy="39501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just"/>
            <a:r>
              <a:rPr lang="en-US" sz="1300" dirty="0" err="1">
                <a:solidFill>
                  <a:schemeClr val="tx2">
                    <a:lumMod val="50000"/>
                  </a:schemeClr>
                </a:solidFill>
                <a:latin typeface="Playfair Display" panose="020B0604020202020204" charset="0"/>
                <a:cs typeface="Playfair Display" panose="020B0604020202020204" charset="0"/>
              </a:rPr>
              <a:t>Ngoài</a:t>
            </a:r>
            <a:r>
              <a:rPr lang="en-US" sz="1300" dirty="0">
                <a:solidFill>
                  <a:schemeClr val="tx2">
                    <a:lumMod val="50000"/>
                  </a:schemeClr>
                </a:solidFill>
                <a:latin typeface="Playfair Display" panose="020B0604020202020204" charset="0"/>
                <a:cs typeface="Playfair Display" panose="020B0604020202020204" charset="0"/>
              </a:rPr>
              <a:t> ra, </a:t>
            </a:r>
            <a:r>
              <a:rPr lang="en-US" sz="1300" dirty="0" err="1">
                <a:solidFill>
                  <a:schemeClr val="tx2">
                    <a:lumMod val="50000"/>
                  </a:schemeClr>
                </a:solidFill>
                <a:latin typeface="Playfair Display" panose="020B0604020202020204" charset="0"/>
                <a:cs typeface="Playfair Display" panose="020B0604020202020204" charset="0"/>
              </a:rPr>
              <a:t>Đà</a:t>
            </a:r>
            <a:r>
              <a:rPr lang="en-US" sz="1300" dirty="0">
                <a:solidFill>
                  <a:schemeClr val="tx2">
                    <a:lumMod val="50000"/>
                  </a:schemeClr>
                </a:solidFill>
                <a:latin typeface="Playfair Display" panose="020B0604020202020204" charset="0"/>
                <a:cs typeface="Playfair Display" panose="020B0604020202020204" charset="0"/>
              </a:rPr>
              <a:t> </a:t>
            </a:r>
            <a:r>
              <a:rPr lang="en-US" sz="1300" dirty="0" err="1">
                <a:solidFill>
                  <a:schemeClr val="tx2">
                    <a:lumMod val="50000"/>
                  </a:schemeClr>
                </a:solidFill>
                <a:latin typeface="Playfair Display" panose="020B0604020202020204" charset="0"/>
                <a:cs typeface="Playfair Display" panose="020B0604020202020204" charset="0"/>
              </a:rPr>
              <a:t>Nẵng</a:t>
            </a:r>
            <a:r>
              <a:rPr lang="en-US" sz="1300" dirty="0">
                <a:solidFill>
                  <a:schemeClr val="tx2">
                    <a:lumMod val="50000"/>
                  </a:schemeClr>
                </a:solidFill>
                <a:latin typeface="Playfair Display" panose="020B0604020202020204" charset="0"/>
                <a:cs typeface="Playfair Display" panose="020B0604020202020204" charset="0"/>
              </a:rPr>
              <a:t> </a:t>
            </a:r>
            <a:r>
              <a:rPr lang="en-US" sz="1300" dirty="0" err="1">
                <a:solidFill>
                  <a:schemeClr val="tx2">
                    <a:lumMod val="50000"/>
                  </a:schemeClr>
                </a:solidFill>
                <a:latin typeface="Playfair Display" panose="020B0604020202020204" charset="0"/>
                <a:cs typeface="Playfair Display" panose="020B0604020202020204" charset="0"/>
              </a:rPr>
              <a:t>cũng</a:t>
            </a:r>
            <a:r>
              <a:rPr lang="en-US" sz="1300" dirty="0">
                <a:solidFill>
                  <a:schemeClr val="tx2">
                    <a:lumMod val="50000"/>
                  </a:schemeClr>
                </a:solidFill>
                <a:latin typeface="Playfair Display" panose="020B0604020202020204" charset="0"/>
                <a:cs typeface="Playfair Display" panose="020B0604020202020204" charset="0"/>
              </a:rPr>
              <a:t> XK </a:t>
            </a:r>
            <a:r>
              <a:rPr lang="en-US" sz="1300" dirty="0" err="1">
                <a:solidFill>
                  <a:schemeClr val="tx2">
                    <a:lumMod val="50000"/>
                  </a:schemeClr>
                </a:solidFill>
                <a:latin typeface="Playfair Display" panose="020B0604020202020204" charset="0"/>
                <a:cs typeface="Playfair Display" panose="020B0604020202020204" charset="0"/>
              </a:rPr>
              <a:t>nhiều</a:t>
            </a:r>
            <a:r>
              <a:rPr lang="en-US" sz="1300" dirty="0">
                <a:solidFill>
                  <a:schemeClr val="tx2">
                    <a:lumMod val="50000"/>
                  </a:schemeClr>
                </a:solidFill>
                <a:latin typeface="Playfair Display" panose="020B0604020202020204" charset="0"/>
                <a:cs typeface="Playfair Display" panose="020B0604020202020204" charset="0"/>
              </a:rPr>
              <a:t>: </a:t>
            </a:r>
            <a:r>
              <a:rPr lang="en-US" sz="1300" dirty="0" err="1">
                <a:solidFill>
                  <a:schemeClr val="tx2">
                    <a:lumMod val="50000"/>
                  </a:schemeClr>
                </a:solidFill>
                <a:latin typeface="Playfair Display" panose="020B0604020202020204" charset="0"/>
                <a:cs typeface="Playfair Display" panose="020B0604020202020204" charset="0"/>
              </a:rPr>
              <a:t>nông</a:t>
            </a:r>
            <a:r>
              <a:rPr lang="en-US" sz="1300" dirty="0">
                <a:solidFill>
                  <a:schemeClr val="tx2">
                    <a:lumMod val="50000"/>
                  </a:schemeClr>
                </a:solidFill>
                <a:latin typeface="Playfair Display" panose="020B0604020202020204" charset="0"/>
                <a:cs typeface="Playfair Display" panose="020B0604020202020204" charset="0"/>
              </a:rPr>
              <a:t> </a:t>
            </a:r>
            <a:r>
              <a:rPr lang="en-US" sz="1300" dirty="0" err="1">
                <a:solidFill>
                  <a:schemeClr val="tx2">
                    <a:lumMod val="50000"/>
                  </a:schemeClr>
                </a:solidFill>
                <a:latin typeface="Playfair Display" panose="020B0604020202020204" charset="0"/>
                <a:cs typeface="Playfair Display" panose="020B0604020202020204" charset="0"/>
              </a:rPr>
              <a:t>sản</a:t>
            </a:r>
            <a:r>
              <a:rPr lang="en-US" sz="1300" dirty="0">
                <a:solidFill>
                  <a:schemeClr val="tx2">
                    <a:lumMod val="50000"/>
                  </a:schemeClr>
                </a:solidFill>
                <a:latin typeface="Playfair Display" panose="020B0604020202020204" charset="0"/>
                <a:cs typeface="Playfair Display" panose="020B0604020202020204" charset="0"/>
              </a:rPr>
              <a:t>, </a:t>
            </a:r>
            <a:r>
              <a:rPr lang="en-US" sz="1300" dirty="0" err="1">
                <a:solidFill>
                  <a:schemeClr val="tx2">
                    <a:lumMod val="50000"/>
                  </a:schemeClr>
                </a:solidFill>
                <a:latin typeface="Playfair Display" panose="020B0604020202020204" charset="0"/>
                <a:cs typeface="Playfair Display" panose="020B0604020202020204" charset="0"/>
              </a:rPr>
              <a:t>sản</a:t>
            </a:r>
            <a:r>
              <a:rPr lang="en-US" sz="1300" dirty="0">
                <a:solidFill>
                  <a:schemeClr val="tx2">
                    <a:lumMod val="50000"/>
                  </a:schemeClr>
                </a:solidFill>
                <a:latin typeface="Playfair Display" panose="020B0604020202020204" charset="0"/>
                <a:cs typeface="Playfair Display" panose="020B0604020202020204" charset="0"/>
              </a:rPr>
              <a:t> </a:t>
            </a:r>
            <a:r>
              <a:rPr lang="en-US" sz="1300" dirty="0" err="1">
                <a:solidFill>
                  <a:schemeClr val="tx2">
                    <a:lumMod val="50000"/>
                  </a:schemeClr>
                </a:solidFill>
                <a:latin typeface="Playfair Display" panose="020B0604020202020204" charset="0"/>
                <a:cs typeface="Playfair Display" panose="020B0604020202020204" charset="0"/>
              </a:rPr>
              <a:t>phẩm</a:t>
            </a:r>
            <a:r>
              <a:rPr lang="en-US" sz="1300" dirty="0">
                <a:solidFill>
                  <a:schemeClr val="tx2">
                    <a:lumMod val="50000"/>
                  </a:schemeClr>
                </a:solidFill>
                <a:latin typeface="Playfair Display" panose="020B0604020202020204" charset="0"/>
                <a:cs typeface="Playfair Display" panose="020B0604020202020204" charset="0"/>
              </a:rPr>
              <a:t> </a:t>
            </a:r>
            <a:r>
              <a:rPr lang="en-US" sz="1300" dirty="0" err="1">
                <a:solidFill>
                  <a:schemeClr val="tx2">
                    <a:lumMod val="50000"/>
                  </a:schemeClr>
                </a:solidFill>
                <a:latin typeface="Playfair Display" panose="020B0604020202020204" charset="0"/>
                <a:cs typeface="Playfair Display" panose="020B0604020202020204" charset="0"/>
              </a:rPr>
              <a:t>gỗ</a:t>
            </a:r>
            <a:r>
              <a:rPr lang="en-US" sz="1300" dirty="0">
                <a:solidFill>
                  <a:schemeClr val="tx2">
                    <a:lumMod val="50000"/>
                  </a:schemeClr>
                </a:solidFill>
                <a:latin typeface="Playfair Display" panose="020B0604020202020204" charset="0"/>
                <a:cs typeface="Playfair Display" panose="020B0604020202020204" charset="0"/>
              </a:rPr>
              <a:t>, </a:t>
            </a:r>
            <a:r>
              <a:rPr lang="en-US" sz="1300" dirty="0" err="1">
                <a:solidFill>
                  <a:schemeClr val="tx2">
                    <a:lumMod val="50000"/>
                  </a:schemeClr>
                </a:solidFill>
                <a:latin typeface="Playfair Display" panose="020B0604020202020204" charset="0"/>
                <a:cs typeface="Playfair Display" panose="020B0604020202020204" charset="0"/>
              </a:rPr>
              <a:t>đồ</a:t>
            </a:r>
            <a:r>
              <a:rPr lang="en-US" sz="1300" dirty="0">
                <a:solidFill>
                  <a:schemeClr val="tx2">
                    <a:lumMod val="50000"/>
                  </a:schemeClr>
                </a:solidFill>
                <a:latin typeface="Playfair Display" panose="020B0604020202020204" charset="0"/>
                <a:cs typeface="Playfair Display" panose="020B0604020202020204" charset="0"/>
              </a:rPr>
              <a:t> </a:t>
            </a:r>
            <a:r>
              <a:rPr lang="en-US" sz="1300" dirty="0" err="1">
                <a:solidFill>
                  <a:schemeClr val="tx2">
                    <a:lumMod val="50000"/>
                  </a:schemeClr>
                </a:solidFill>
                <a:latin typeface="Playfair Display" panose="020B0604020202020204" charset="0"/>
                <a:cs typeface="Playfair Display" panose="020B0604020202020204" charset="0"/>
              </a:rPr>
              <a:t>ch</a:t>
            </a:r>
            <a:r>
              <a:rPr lang="vi-VN" sz="1300" dirty="0">
                <a:solidFill>
                  <a:schemeClr val="tx2">
                    <a:lumMod val="50000"/>
                  </a:schemeClr>
                </a:solidFill>
                <a:latin typeface="Playfair Display" panose="020B0604020202020204" charset="0"/>
                <a:cs typeface="Playfair Display" panose="020B0604020202020204" charset="0"/>
              </a:rPr>
              <a:t>ơ</a:t>
            </a:r>
            <a:r>
              <a:rPr lang="en-US" sz="1300" dirty="0" err="1">
                <a:solidFill>
                  <a:schemeClr val="tx2">
                    <a:lumMod val="50000"/>
                  </a:schemeClr>
                </a:solidFill>
                <a:latin typeface="Playfair Display" panose="020B0604020202020204" charset="0"/>
                <a:cs typeface="Playfair Display" panose="020B0604020202020204" charset="0"/>
              </a:rPr>
              <a:t>i</a:t>
            </a:r>
            <a:r>
              <a:rPr lang="en-US" sz="1300" dirty="0">
                <a:solidFill>
                  <a:schemeClr val="tx2">
                    <a:lumMod val="50000"/>
                  </a:schemeClr>
                </a:solidFill>
                <a:latin typeface="Playfair Display" panose="020B0604020202020204" charset="0"/>
                <a:cs typeface="Playfair Display" panose="020B0604020202020204" charset="0"/>
              </a:rPr>
              <a:t> </a:t>
            </a:r>
            <a:r>
              <a:rPr lang="en-US" sz="1300" dirty="0" err="1">
                <a:solidFill>
                  <a:schemeClr val="tx2">
                    <a:lumMod val="50000"/>
                  </a:schemeClr>
                </a:solidFill>
                <a:latin typeface="Playfair Display" panose="020B0604020202020204" charset="0"/>
                <a:cs typeface="Playfair Display" panose="020B0604020202020204" charset="0"/>
              </a:rPr>
              <a:t>trẻ</a:t>
            </a:r>
            <a:r>
              <a:rPr lang="en-US" sz="1300" dirty="0">
                <a:solidFill>
                  <a:schemeClr val="tx2">
                    <a:lumMod val="50000"/>
                  </a:schemeClr>
                </a:solidFill>
                <a:latin typeface="Playfair Display" panose="020B0604020202020204" charset="0"/>
                <a:cs typeface="Playfair Display" panose="020B0604020202020204" charset="0"/>
              </a:rPr>
              <a:t> </a:t>
            </a:r>
            <a:r>
              <a:rPr lang="en-US" sz="1300" dirty="0" err="1">
                <a:solidFill>
                  <a:schemeClr val="tx2">
                    <a:lumMod val="50000"/>
                  </a:schemeClr>
                </a:solidFill>
                <a:latin typeface="Playfair Display" panose="020B0604020202020204" charset="0"/>
                <a:cs typeface="Playfair Display" panose="020B0604020202020204" charset="0"/>
              </a:rPr>
              <a:t>em</a:t>
            </a:r>
            <a:r>
              <a:rPr lang="en-US" sz="1300" dirty="0">
                <a:solidFill>
                  <a:schemeClr val="tx2">
                    <a:lumMod val="50000"/>
                  </a:schemeClr>
                </a:solidFill>
                <a:latin typeface="Playfair Display" panose="020B0604020202020204" charset="0"/>
                <a:cs typeface="Playfair Display" panose="020B0604020202020204" charset="0"/>
              </a:rPr>
              <a:t>…</a:t>
            </a:r>
          </a:p>
        </p:txBody>
      </p:sp>
    </p:spTree>
    <p:extLst>
      <p:ext uri="{BB962C8B-B14F-4D97-AF65-F5344CB8AC3E}">
        <p14:creationId xmlns:p14="http://schemas.microsoft.com/office/powerpoint/2010/main" val="2709175807"/>
      </p:ext>
    </p:extLst>
  </p:cSld>
  <p:clrMapOvr>
    <a:masterClrMapping/>
  </p:clrMapOvr>
  <p:transition spd="slow">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B13113"/>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1367</TotalTime>
  <Words>2245</Words>
  <Application>Microsoft Office PowerPoint</Application>
  <PresentationFormat>On-screen Show (16:9)</PresentationFormat>
  <Paragraphs>241</Paragraphs>
  <Slides>21</Slides>
  <Notes>19</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21</vt:i4>
      </vt:variant>
    </vt:vector>
  </HeadingPairs>
  <TitlesOfParts>
    <vt:vector size="34" baseType="lpstr">
      <vt:lpstr>#9Slide02 Tieu de dai</vt:lpstr>
      <vt:lpstr>Archivo</vt:lpstr>
      <vt:lpstr>Arial</vt:lpstr>
      <vt:lpstr>Arial MT</vt:lpstr>
      <vt:lpstr>Bebas Neue</vt:lpstr>
      <vt:lpstr>Calibri</vt:lpstr>
      <vt:lpstr>Montserrat</vt:lpstr>
      <vt:lpstr>Montserrat Black</vt:lpstr>
      <vt:lpstr>Palanquin Dark</vt:lpstr>
      <vt:lpstr>Playfair Display</vt:lpstr>
      <vt:lpstr>Symbol</vt:lpstr>
      <vt:lpstr>Wingdings</vt:lpstr>
      <vt:lpstr>Office Theme</vt:lpstr>
      <vt:lpstr>PowerPoint Presentation</vt:lpstr>
      <vt:lpstr>01</vt:lpstr>
      <vt:lpstr>01</vt:lpstr>
      <vt:lpstr>Tiềm năng thị trường ASEAN với doanh nghiệp</vt:lpstr>
      <vt:lpstr>Tiềm năng thị trường ASEAN (tiếp)</vt:lpstr>
      <vt:lpstr>PowerPoint Presentation</vt:lpstr>
      <vt:lpstr>Các mặt hàng xuất khẩu của lực sang ASEAN</vt:lpstr>
      <vt:lpstr>PowerPoint Presentation</vt:lpstr>
      <vt:lpstr>PowerPoint Presentation</vt:lpstr>
      <vt:lpstr>Cơ hội từ các FTA</vt:lpstr>
      <vt:lpstr>PowerPoint Presentation</vt:lpstr>
      <vt:lpstr>Cơ hội từ các FTA (tiếp)</vt:lpstr>
      <vt:lpstr>03</vt:lpstr>
      <vt:lpstr>FTA và một số ngộ nhận</vt:lpstr>
      <vt:lpstr>Các vướng mắc, khó khăn của doanh nghiệp</vt:lpstr>
      <vt:lpstr>Các vướng mắc, khó khăn của doanh nghiệp (tiếp)</vt:lpstr>
      <vt:lpstr>Doanh nghiệp tận dụng FTA</vt:lpstr>
      <vt:lpstr>Tại sao chưa tận dụng tốt?</vt:lpstr>
      <vt:lpstr>PowerPoint Presentation</vt:lpstr>
      <vt:lpstr>PowerPoint Presentation</vt:lpstr>
      <vt:lpstr>XIN CẢM ƠN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Win8.1 VS10 X64</dc:creator>
  <cp:lastModifiedBy>Microsoft</cp:lastModifiedBy>
  <cp:revision>64</cp:revision>
  <dcterms:created xsi:type="dcterms:W3CDTF">2023-04-02T15:52:09Z</dcterms:created>
  <dcterms:modified xsi:type="dcterms:W3CDTF">2025-12-02T04:02:05Z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2021-06-17T00:00:00Z</vt:filetime>
  </property>
  <property fmtid="{D5CDD505-2E9C-101B-9397-08002B2CF9AE}" pid="3" name="Creator">
    <vt:lpwstr>Microsoft PowerPoint v16</vt:lpwstr>
  </property>
  <property fmtid="{D5CDD505-2E9C-101B-9397-08002B2CF9AE}" pid="4" name="LastSaved">
    <vt:filetime>2023-04-02T00:00:00Z</vt:filetime>
  </property>
</Properties>
</file>